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330" r:id="rId2"/>
    <p:sldId id="257" r:id="rId3"/>
    <p:sldId id="256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331" r:id="rId12"/>
    <p:sldId id="332" r:id="rId13"/>
    <p:sldId id="337" r:id="rId14"/>
    <p:sldId id="334" r:id="rId15"/>
    <p:sldId id="335" r:id="rId16"/>
    <p:sldId id="336" r:id="rId17"/>
    <p:sldId id="338" r:id="rId18"/>
    <p:sldId id="333" r:id="rId19"/>
    <p:sldId id="339" r:id="rId20"/>
    <p:sldId id="269" r:id="rId21"/>
    <p:sldId id="340" r:id="rId22"/>
    <p:sldId id="341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" panose="020B0503050000020004" pitchFamily="34" charset="0"/>
      <p:regular r:id="rId29"/>
      <p:bold r:id="rId30"/>
    </p:embeddedFont>
    <p:embeddedFont>
      <p:font typeface="Helvetica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BB0"/>
    <a:srgbClr val="90C221"/>
    <a:srgbClr val="666666"/>
    <a:srgbClr val="C3E9FD"/>
    <a:srgbClr val="FBA200"/>
    <a:srgbClr val="07A398"/>
    <a:srgbClr val="0C2624"/>
    <a:srgbClr val="FD8C00"/>
    <a:srgbClr val="116149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2B4027-320E-4040-AB85-4A3E47158835}" v="188" dt="2021-04-25T00:58:17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22BC6-4EEB-4068-9A0F-51879A5848F3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DC85E-C722-41E7-BF04-BED977415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2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13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7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59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18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56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25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4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98856a3ece_1_2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98856a3ece_1_2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98856a3ece_1_2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98856a3ece_1_2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0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8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3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2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6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65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C85E-C722-41E7-BF04-BED977415F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1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6c5e74a8e_0_10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6c5e74a8e_0_10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https://www.kaggle.com/adityadesai13/used-car- dataset-ford-and-mercedes?select=audi.csv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91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28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24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450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6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 rot="18900000">
            <a:off x="1136632" y="3131331"/>
            <a:ext cx="314113" cy="314113"/>
          </a:xfrm>
          <a:prstGeom prst="roundRect">
            <a:avLst/>
          </a:prstGeom>
          <a:noFill/>
          <a:ln w="381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 rot="18900000">
            <a:off x="2713991" y="1893394"/>
            <a:ext cx="256664" cy="256664"/>
          </a:xfrm>
          <a:prstGeom prst="roundRect">
            <a:avLst/>
          </a:prstGeom>
          <a:noFill/>
          <a:ln w="38100">
            <a:solidFill>
              <a:srgbClr val="FFBE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6700" y="1606122"/>
            <a:ext cx="674154" cy="674154"/>
          </a:xfrm>
          <a:prstGeom prst="roundRect">
            <a:avLst/>
          </a:prstGeom>
          <a:noFill/>
          <a:ln w="762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650625" y="1304703"/>
            <a:ext cx="412928" cy="412928"/>
          </a:xfrm>
          <a:prstGeom prst="roundRect">
            <a:avLst/>
          </a:prstGeom>
          <a:noFill/>
          <a:ln w="381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735960" y="552083"/>
            <a:ext cx="1008112" cy="1008112"/>
          </a:xfrm>
          <a:prstGeom prst="roundRect">
            <a:avLst/>
          </a:prstGeom>
          <a:noFill/>
          <a:ln w="1270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151784" y="1543535"/>
            <a:ext cx="864139" cy="864139"/>
          </a:xfrm>
          <a:prstGeom prst="roundRect">
            <a:avLst/>
          </a:prstGeom>
          <a:noFill/>
          <a:ln w="1270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660834" y="2568307"/>
            <a:ext cx="1152128" cy="1152128"/>
          </a:xfrm>
          <a:prstGeom prst="roundRect">
            <a:avLst/>
          </a:prstGeom>
          <a:noFill/>
          <a:ln w="1270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27448" y="696099"/>
            <a:ext cx="864096" cy="847436"/>
          </a:xfrm>
          <a:prstGeom prst="roundRect">
            <a:avLst/>
          </a:prstGeom>
          <a:noFill/>
          <a:ln w="762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-168696" y="1272120"/>
            <a:ext cx="864139" cy="864139"/>
          </a:xfrm>
          <a:prstGeom prst="roundRect">
            <a:avLst/>
          </a:prstGeom>
          <a:noFill/>
          <a:ln w="1270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120336" y="116632"/>
            <a:ext cx="1008112" cy="1008112"/>
          </a:xfrm>
          <a:prstGeom prst="roundRect">
            <a:avLst/>
          </a:prstGeom>
          <a:noFill/>
          <a:ln w="1270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464153" y="1545688"/>
            <a:ext cx="276550" cy="276550"/>
          </a:xfrm>
          <a:prstGeom prst="roundRect">
            <a:avLst/>
          </a:prstGeom>
          <a:noFill/>
          <a:ln w="38100">
            <a:solidFill>
              <a:srgbClr val="FFBE3F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98745" y="3072362"/>
            <a:ext cx="553101" cy="553101"/>
          </a:xfrm>
          <a:prstGeom prst="roundRect">
            <a:avLst/>
          </a:prstGeom>
          <a:noFill/>
          <a:ln w="762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68094" y="1623873"/>
            <a:ext cx="515538" cy="515538"/>
          </a:xfrm>
          <a:prstGeom prst="roundRect">
            <a:avLst/>
          </a:prstGeom>
          <a:noFill/>
          <a:ln w="5715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420222" y="798370"/>
            <a:ext cx="515538" cy="515538"/>
          </a:xfrm>
          <a:prstGeom prst="roundRect">
            <a:avLst/>
          </a:prstGeom>
          <a:noFill/>
          <a:ln w="57150">
            <a:solidFill>
              <a:srgbClr val="FFBE3F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871864" y="798370"/>
            <a:ext cx="360040" cy="360040"/>
          </a:xfrm>
          <a:prstGeom prst="roundRect">
            <a:avLst/>
          </a:prstGeom>
          <a:noFill/>
          <a:ln w="381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071277" y="1056139"/>
            <a:ext cx="360040" cy="360040"/>
          </a:xfrm>
          <a:prstGeom prst="roundRect">
            <a:avLst/>
          </a:prstGeom>
          <a:noFill/>
          <a:ln w="38100">
            <a:solidFill>
              <a:srgbClr val="FFBE3F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516319" y="1763178"/>
            <a:ext cx="517097" cy="517097"/>
          </a:xfrm>
          <a:prstGeom prst="roundRect">
            <a:avLst/>
          </a:prstGeom>
          <a:noFill/>
          <a:ln w="5715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95443" y="4403596"/>
            <a:ext cx="456403" cy="456403"/>
          </a:xfrm>
          <a:prstGeom prst="roundRect">
            <a:avLst/>
          </a:prstGeom>
          <a:noFill/>
          <a:ln w="762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41790" y="4166283"/>
            <a:ext cx="456403" cy="456403"/>
          </a:xfrm>
          <a:prstGeom prst="roundRect">
            <a:avLst/>
          </a:prstGeom>
          <a:noFill/>
          <a:ln w="57150">
            <a:solidFill>
              <a:srgbClr val="FFBE3F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87013" y="2285402"/>
            <a:ext cx="266245" cy="266245"/>
          </a:xfrm>
          <a:prstGeom prst="roundRect">
            <a:avLst/>
          </a:prstGeom>
          <a:noFill/>
          <a:ln w="381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 rot="18900000">
            <a:off x="1808774" y="1970456"/>
            <a:ext cx="256664" cy="256664"/>
          </a:xfrm>
          <a:prstGeom prst="roundRect">
            <a:avLst/>
          </a:prstGeom>
          <a:noFill/>
          <a:ln w="381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 rot="18900000">
            <a:off x="2351014" y="1051257"/>
            <a:ext cx="256664" cy="256664"/>
          </a:xfrm>
          <a:prstGeom prst="roundRect">
            <a:avLst/>
          </a:prstGeom>
          <a:noFill/>
          <a:ln w="381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 rot="18900000">
            <a:off x="5103572" y="2072221"/>
            <a:ext cx="256664" cy="256664"/>
          </a:xfrm>
          <a:prstGeom prst="roundRect">
            <a:avLst/>
          </a:prstGeom>
          <a:noFill/>
          <a:ln w="381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圆角矩形 24"/>
          <p:cNvSpPr/>
          <p:nvPr/>
        </p:nvSpPr>
        <p:spPr>
          <a:xfrm rot="18900000">
            <a:off x="8453413" y="1162868"/>
            <a:ext cx="256664" cy="256664"/>
          </a:xfrm>
          <a:prstGeom prst="roundRect">
            <a:avLst/>
          </a:prstGeom>
          <a:noFill/>
          <a:ln w="381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9797" y="3624763"/>
            <a:ext cx="74162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 (Heading)"/>
              </a:rPr>
              <a:t>Used Car Pricing Prediction</a:t>
            </a:r>
            <a:endParaRPr lang="zh-CN" altLang="en-US" sz="2400" b="1" dirty="0">
              <a:ln w="19050">
                <a:solidFill>
                  <a:schemeClr val="bg1">
                    <a:lumMod val="95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)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4259796" y="5080801"/>
            <a:ext cx="7416206" cy="0"/>
          </a:xfrm>
          <a:prstGeom prst="line">
            <a:avLst/>
          </a:prstGeom>
          <a:ln w="28575">
            <a:solidFill>
              <a:srgbClr val="1C8CA1"/>
            </a:solidFill>
          </a:ln>
          <a:effectLst>
            <a:outerShdw blurRad="127000" dist="635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59797" y="5176616"/>
            <a:ext cx="7416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Jiachen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89436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9" descr="图表, 直方图&#10;&#10;描述已自动生成">
            <a:extLst>
              <a:ext uri="{FF2B5EF4-FFF2-40B4-BE49-F238E27FC236}">
                <a16:creationId xmlns:a16="http://schemas.microsoft.com/office/drawing/2014/main" id="{D73B70C9-DB10-420F-8028-E86D7E49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52" y="2592198"/>
            <a:ext cx="4857840" cy="3964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7D921-6A86-4278-B708-E80E87A5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E7BB0"/>
                </a:solidFill>
              </a:rPr>
              <a:t>Feature Engineering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2D8BEE8-45EB-4A32-998D-BD3A80366C85}"/>
              </a:ext>
            </a:extLst>
          </p:cNvPr>
          <p:cNvSpPr txBox="1">
            <a:spLocks/>
          </p:cNvSpPr>
          <p:nvPr/>
        </p:nvSpPr>
        <p:spPr>
          <a:xfrm>
            <a:off x="5557494" y="1239347"/>
            <a:ext cx="4556398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2E7BB0"/>
                </a:solidFill>
              </a:rPr>
              <a:t>Encode</a:t>
            </a:r>
            <a:r>
              <a:rPr lang="en-US" sz="1600" dirty="0"/>
              <a:t> Categorical Data (One-Hot Encoding)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4A6137-7488-47AC-A3F9-8801F419FF04}"/>
              </a:ext>
            </a:extLst>
          </p:cNvPr>
          <p:cNvSpPr txBox="1">
            <a:spLocks/>
          </p:cNvSpPr>
          <p:nvPr/>
        </p:nvSpPr>
        <p:spPr>
          <a:xfrm>
            <a:off x="5709894" y="1658726"/>
            <a:ext cx="4556398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2E7BB0"/>
                </a:solidFill>
              </a:rPr>
              <a:t>Normalize</a:t>
            </a:r>
            <a:r>
              <a:rPr lang="en-US" sz="1600" dirty="0"/>
              <a:t> Data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A46AD2D-3899-4301-AFA3-A48BAAF75E0E}"/>
              </a:ext>
            </a:extLst>
          </p:cNvPr>
          <p:cNvSpPr txBox="1">
            <a:spLocks/>
          </p:cNvSpPr>
          <p:nvPr/>
        </p:nvSpPr>
        <p:spPr>
          <a:xfrm>
            <a:off x="6018254" y="2088759"/>
            <a:ext cx="3634877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Perform </a:t>
            </a:r>
            <a:r>
              <a:rPr lang="en-US" sz="1600" b="1" dirty="0">
                <a:solidFill>
                  <a:srgbClr val="2E7BB0"/>
                </a:solidFill>
              </a:rPr>
              <a:t>PCA</a:t>
            </a:r>
            <a:r>
              <a:rPr lang="en-US" sz="1600" dirty="0"/>
              <a:t> and choose appropriate </a:t>
            </a:r>
            <a:r>
              <a:rPr lang="en-US" sz="1600" b="1" dirty="0">
                <a:solidFill>
                  <a:srgbClr val="2E7BB0"/>
                </a:solidFill>
              </a:rPr>
              <a:t>Number of Components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02BCE-C1ED-497A-9E9C-BD49CFDF2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92" y="0"/>
            <a:ext cx="1925708" cy="2092630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5FA5D7-5FE4-4F39-BE67-F31617E78A97}"/>
              </a:ext>
            </a:extLst>
          </p:cNvPr>
          <p:cNvSpPr txBox="1">
            <a:spLocks/>
          </p:cNvSpPr>
          <p:nvPr/>
        </p:nvSpPr>
        <p:spPr>
          <a:xfrm>
            <a:off x="9978270" y="4120599"/>
            <a:ext cx="1984431" cy="907523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1200" dirty="0"/>
              <a:t>From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these plots ,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can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see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there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no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missing</a:t>
            </a:r>
            <a:r>
              <a:rPr kumimoji="1" lang="zh-CN" altLang="en-US" sz="1200" dirty="0"/>
              <a:t>    </a:t>
            </a:r>
            <a:r>
              <a:rPr kumimoji="1" lang="en-US" altLang="zh-CN" sz="1200" dirty="0"/>
              <a:t>value,</a:t>
            </a:r>
            <a:r>
              <a:rPr kumimoji="1" lang="zh-CN" altLang="en-US" sz="1200" dirty="0"/>
              <a:t>  </a:t>
            </a:r>
            <a:r>
              <a:rPr kumimoji="1" lang="en-US" altLang="zh-CN" sz="1200" dirty="0"/>
              <a:t>and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the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number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of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component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31.</a:t>
            </a:r>
            <a:endParaRPr kumimoji="1" lang="zh-CN" altLang="en-US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377885-89A6-48B9-A5DF-E44358BE44A7}"/>
              </a:ext>
            </a:extLst>
          </p:cNvPr>
          <p:cNvGrpSpPr/>
          <p:nvPr/>
        </p:nvGrpSpPr>
        <p:grpSpPr>
          <a:xfrm>
            <a:off x="471420" y="1364697"/>
            <a:ext cx="4977901" cy="4984427"/>
            <a:chOff x="471420" y="1364697"/>
            <a:chExt cx="4977901" cy="4984427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5D0D413A-929C-4E1C-8436-5717F80201AC}"/>
                </a:ext>
              </a:extLst>
            </p:cNvPr>
            <p:cNvSpPr txBox="1">
              <a:spLocks/>
            </p:cNvSpPr>
            <p:nvPr/>
          </p:nvSpPr>
          <p:spPr>
            <a:xfrm>
              <a:off x="682171" y="1364697"/>
              <a:ext cx="4556398" cy="419379"/>
            </a:xfrm>
            <a:prstGeom prst="rect">
              <a:avLst/>
            </a:prstGeom>
          </p:spPr>
          <p:txBody>
            <a:bodyPr anchor="ctr"/>
            <a:lstStyle>
              <a:lvl1pPr marL="0" marR="0" indent="0" algn="ctr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Check </a:t>
              </a:r>
              <a:r>
                <a:rPr lang="en-US" sz="1600" b="1" dirty="0">
                  <a:solidFill>
                    <a:srgbClr val="2E7BB0"/>
                  </a:solidFill>
                </a:rPr>
                <a:t>Missing</a:t>
              </a:r>
              <a:r>
                <a:rPr lang="en-US" sz="1600" dirty="0"/>
                <a:t> value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F4AB50-0D96-4B39-B481-9328A04E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420" y="1868415"/>
              <a:ext cx="4977901" cy="4480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3409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33"/>
          <p:cNvGrpSpPr/>
          <p:nvPr/>
        </p:nvGrpSpPr>
        <p:grpSpPr>
          <a:xfrm>
            <a:off x="-100853" y="5187897"/>
            <a:ext cx="3177347" cy="920558"/>
            <a:chOff x="720783" y="2730720"/>
            <a:chExt cx="3082120" cy="896917"/>
          </a:xfrm>
        </p:grpSpPr>
        <p:sp>
          <p:nvSpPr>
            <p:cNvPr id="621" name="Google Shape;621;p33"/>
            <p:cNvSpPr/>
            <p:nvPr/>
          </p:nvSpPr>
          <p:spPr>
            <a:xfrm>
              <a:off x="905656" y="3458434"/>
              <a:ext cx="2769392" cy="65002"/>
            </a:xfrm>
            <a:custGeom>
              <a:avLst/>
              <a:gdLst/>
              <a:ahLst/>
              <a:cxnLst/>
              <a:rect l="l" t="t" r="r" b="b"/>
              <a:pathLst>
                <a:path w="44011" h="1033" extrusionOk="0">
                  <a:moveTo>
                    <a:pt x="438" y="1"/>
                  </a:moveTo>
                  <a:lnTo>
                    <a:pt x="313" y="32"/>
                  </a:lnTo>
                  <a:lnTo>
                    <a:pt x="250" y="63"/>
                  </a:lnTo>
                  <a:lnTo>
                    <a:pt x="157" y="126"/>
                  </a:lnTo>
                  <a:lnTo>
                    <a:pt x="94" y="220"/>
                  </a:lnTo>
                  <a:lnTo>
                    <a:pt x="63" y="313"/>
                  </a:lnTo>
                  <a:lnTo>
                    <a:pt x="32" y="407"/>
                  </a:lnTo>
                  <a:lnTo>
                    <a:pt x="0" y="501"/>
                  </a:lnTo>
                  <a:lnTo>
                    <a:pt x="32" y="626"/>
                  </a:lnTo>
                  <a:lnTo>
                    <a:pt x="63" y="720"/>
                  </a:lnTo>
                  <a:lnTo>
                    <a:pt x="94" y="814"/>
                  </a:lnTo>
                  <a:lnTo>
                    <a:pt x="157" y="876"/>
                  </a:lnTo>
                  <a:lnTo>
                    <a:pt x="250" y="939"/>
                  </a:lnTo>
                  <a:lnTo>
                    <a:pt x="313" y="1001"/>
                  </a:lnTo>
                  <a:lnTo>
                    <a:pt x="438" y="1032"/>
                  </a:lnTo>
                  <a:lnTo>
                    <a:pt x="43573" y="1032"/>
                  </a:lnTo>
                  <a:lnTo>
                    <a:pt x="43698" y="1001"/>
                  </a:lnTo>
                  <a:lnTo>
                    <a:pt x="43761" y="939"/>
                  </a:lnTo>
                  <a:lnTo>
                    <a:pt x="43854" y="876"/>
                  </a:lnTo>
                  <a:lnTo>
                    <a:pt x="43917" y="814"/>
                  </a:lnTo>
                  <a:lnTo>
                    <a:pt x="43948" y="720"/>
                  </a:lnTo>
                  <a:lnTo>
                    <a:pt x="43979" y="626"/>
                  </a:lnTo>
                  <a:lnTo>
                    <a:pt x="44011" y="501"/>
                  </a:lnTo>
                  <a:lnTo>
                    <a:pt x="43979" y="407"/>
                  </a:lnTo>
                  <a:lnTo>
                    <a:pt x="43948" y="313"/>
                  </a:lnTo>
                  <a:lnTo>
                    <a:pt x="43917" y="220"/>
                  </a:lnTo>
                  <a:lnTo>
                    <a:pt x="43854" y="126"/>
                  </a:lnTo>
                  <a:lnTo>
                    <a:pt x="43761" y="63"/>
                  </a:lnTo>
                  <a:lnTo>
                    <a:pt x="43698" y="32"/>
                  </a:lnTo>
                  <a:lnTo>
                    <a:pt x="43573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818254" y="2966747"/>
              <a:ext cx="879251" cy="446516"/>
            </a:xfrm>
            <a:custGeom>
              <a:avLst/>
              <a:gdLst/>
              <a:ahLst/>
              <a:cxnLst/>
              <a:rect l="l" t="t" r="r" b="b"/>
              <a:pathLst>
                <a:path w="13973" h="7096" extrusionOk="0">
                  <a:moveTo>
                    <a:pt x="12566" y="657"/>
                  </a:moveTo>
                  <a:lnTo>
                    <a:pt x="12754" y="719"/>
                  </a:lnTo>
                  <a:lnTo>
                    <a:pt x="12910" y="813"/>
                  </a:lnTo>
                  <a:lnTo>
                    <a:pt x="13066" y="938"/>
                  </a:lnTo>
                  <a:lnTo>
                    <a:pt x="13160" y="1063"/>
                  </a:lnTo>
                  <a:lnTo>
                    <a:pt x="13254" y="1219"/>
                  </a:lnTo>
                  <a:lnTo>
                    <a:pt x="13316" y="1407"/>
                  </a:lnTo>
                  <a:lnTo>
                    <a:pt x="13316" y="1595"/>
                  </a:lnTo>
                  <a:lnTo>
                    <a:pt x="13316" y="5502"/>
                  </a:lnTo>
                  <a:lnTo>
                    <a:pt x="13316" y="5689"/>
                  </a:lnTo>
                  <a:lnTo>
                    <a:pt x="13254" y="5846"/>
                  </a:lnTo>
                  <a:lnTo>
                    <a:pt x="13160" y="6033"/>
                  </a:lnTo>
                  <a:lnTo>
                    <a:pt x="13066" y="6158"/>
                  </a:lnTo>
                  <a:lnTo>
                    <a:pt x="12910" y="6283"/>
                  </a:lnTo>
                  <a:lnTo>
                    <a:pt x="12754" y="6377"/>
                  </a:lnTo>
                  <a:lnTo>
                    <a:pt x="12566" y="6408"/>
                  </a:lnTo>
                  <a:lnTo>
                    <a:pt x="12379" y="6439"/>
                  </a:lnTo>
                  <a:lnTo>
                    <a:pt x="1595" y="6439"/>
                  </a:lnTo>
                  <a:lnTo>
                    <a:pt x="1407" y="6408"/>
                  </a:lnTo>
                  <a:lnTo>
                    <a:pt x="1251" y="6377"/>
                  </a:lnTo>
                  <a:lnTo>
                    <a:pt x="1095" y="6283"/>
                  </a:lnTo>
                  <a:lnTo>
                    <a:pt x="938" y="6158"/>
                  </a:lnTo>
                  <a:lnTo>
                    <a:pt x="813" y="6033"/>
                  </a:lnTo>
                  <a:lnTo>
                    <a:pt x="751" y="5846"/>
                  </a:lnTo>
                  <a:lnTo>
                    <a:pt x="688" y="5689"/>
                  </a:lnTo>
                  <a:lnTo>
                    <a:pt x="657" y="5502"/>
                  </a:lnTo>
                  <a:lnTo>
                    <a:pt x="657" y="1595"/>
                  </a:lnTo>
                  <a:lnTo>
                    <a:pt x="688" y="1407"/>
                  </a:lnTo>
                  <a:lnTo>
                    <a:pt x="751" y="1219"/>
                  </a:lnTo>
                  <a:lnTo>
                    <a:pt x="813" y="1063"/>
                  </a:lnTo>
                  <a:lnTo>
                    <a:pt x="938" y="938"/>
                  </a:lnTo>
                  <a:lnTo>
                    <a:pt x="1095" y="813"/>
                  </a:lnTo>
                  <a:lnTo>
                    <a:pt x="1251" y="719"/>
                  </a:lnTo>
                  <a:lnTo>
                    <a:pt x="1407" y="657"/>
                  </a:lnTo>
                  <a:close/>
                  <a:moveTo>
                    <a:pt x="1595" y="0"/>
                  </a:moveTo>
                  <a:lnTo>
                    <a:pt x="1282" y="32"/>
                  </a:lnTo>
                  <a:lnTo>
                    <a:pt x="1001" y="125"/>
                  </a:lnTo>
                  <a:lnTo>
                    <a:pt x="720" y="282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82"/>
                  </a:lnTo>
                  <a:lnTo>
                    <a:pt x="1" y="1595"/>
                  </a:lnTo>
                  <a:lnTo>
                    <a:pt x="1" y="5502"/>
                  </a:lnTo>
                  <a:lnTo>
                    <a:pt x="32" y="5814"/>
                  </a:lnTo>
                  <a:lnTo>
                    <a:pt x="126" y="6127"/>
                  </a:lnTo>
                  <a:lnTo>
                    <a:pt x="282" y="6377"/>
                  </a:lnTo>
                  <a:lnTo>
                    <a:pt x="470" y="6627"/>
                  </a:lnTo>
                  <a:lnTo>
                    <a:pt x="720" y="6815"/>
                  </a:lnTo>
                  <a:lnTo>
                    <a:pt x="1001" y="6971"/>
                  </a:lnTo>
                  <a:lnTo>
                    <a:pt x="1282" y="7065"/>
                  </a:lnTo>
                  <a:lnTo>
                    <a:pt x="1595" y="7096"/>
                  </a:lnTo>
                  <a:lnTo>
                    <a:pt x="12379" y="7096"/>
                  </a:lnTo>
                  <a:lnTo>
                    <a:pt x="12691" y="7065"/>
                  </a:lnTo>
                  <a:lnTo>
                    <a:pt x="13004" y="6971"/>
                  </a:lnTo>
                  <a:lnTo>
                    <a:pt x="13285" y="6815"/>
                  </a:lnTo>
                  <a:lnTo>
                    <a:pt x="13504" y="6627"/>
                  </a:lnTo>
                  <a:lnTo>
                    <a:pt x="13723" y="6377"/>
                  </a:lnTo>
                  <a:lnTo>
                    <a:pt x="13848" y="6127"/>
                  </a:lnTo>
                  <a:lnTo>
                    <a:pt x="13941" y="5814"/>
                  </a:lnTo>
                  <a:lnTo>
                    <a:pt x="13973" y="5502"/>
                  </a:lnTo>
                  <a:lnTo>
                    <a:pt x="13973" y="1595"/>
                  </a:lnTo>
                  <a:lnTo>
                    <a:pt x="13941" y="1282"/>
                  </a:lnTo>
                  <a:lnTo>
                    <a:pt x="13848" y="969"/>
                  </a:lnTo>
                  <a:lnTo>
                    <a:pt x="13723" y="688"/>
                  </a:lnTo>
                  <a:lnTo>
                    <a:pt x="13504" y="469"/>
                  </a:lnTo>
                  <a:lnTo>
                    <a:pt x="13285" y="282"/>
                  </a:lnTo>
                  <a:lnTo>
                    <a:pt x="13004" y="125"/>
                  </a:lnTo>
                  <a:lnTo>
                    <a:pt x="12691" y="32"/>
                  </a:lnTo>
                  <a:lnTo>
                    <a:pt x="12379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952032" y="3051317"/>
              <a:ext cx="88535" cy="275423"/>
            </a:xfrm>
            <a:custGeom>
              <a:avLst/>
              <a:gdLst/>
              <a:ahLst/>
              <a:cxnLst/>
              <a:rect l="l" t="t" r="r" b="b"/>
              <a:pathLst>
                <a:path w="1407" h="4377" extrusionOk="0">
                  <a:moveTo>
                    <a:pt x="688" y="1"/>
                  </a:moveTo>
                  <a:lnTo>
                    <a:pt x="563" y="32"/>
                  </a:lnTo>
                  <a:lnTo>
                    <a:pt x="438" y="63"/>
                  </a:lnTo>
                  <a:lnTo>
                    <a:pt x="313" y="126"/>
                  </a:lnTo>
                  <a:lnTo>
                    <a:pt x="188" y="219"/>
                  </a:lnTo>
                  <a:lnTo>
                    <a:pt x="125" y="313"/>
                  </a:lnTo>
                  <a:lnTo>
                    <a:pt x="63" y="438"/>
                  </a:lnTo>
                  <a:lnTo>
                    <a:pt x="0" y="563"/>
                  </a:lnTo>
                  <a:lnTo>
                    <a:pt x="0" y="719"/>
                  </a:lnTo>
                  <a:lnTo>
                    <a:pt x="0" y="3658"/>
                  </a:lnTo>
                  <a:lnTo>
                    <a:pt x="0" y="3814"/>
                  </a:lnTo>
                  <a:lnTo>
                    <a:pt x="63" y="3939"/>
                  </a:lnTo>
                  <a:lnTo>
                    <a:pt x="125" y="4064"/>
                  </a:lnTo>
                  <a:lnTo>
                    <a:pt x="188" y="4158"/>
                  </a:lnTo>
                  <a:lnTo>
                    <a:pt x="313" y="4252"/>
                  </a:lnTo>
                  <a:lnTo>
                    <a:pt x="438" y="4314"/>
                  </a:lnTo>
                  <a:lnTo>
                    <a:pt x="563" y="4345"/>
                  </a:lnTo>
                  <a:lnTo>
                    <a:pt x="688" y="4377"/>
                  </a:lnTo>
                  <a:lnTo>
                    <a:pt x="844" y="4345"/>
                  </a:lnTo>
                  <a:lnTo>
                    <a:pt x="969" y="4314"/>
                  </a:lnTo>
                  <a:lnTo>
                    <a:pt x="1094" y="4252"/>
                  </a:lnTo>
                  <a:lnTo>
                    <a:pt x="1188" y="4158"/>
                  </a:lnTo>
                  <a:lnTo>
                    <a:pt x="1282" y="4064"/>
                  </a:lnTo>
                  <a:lnTo>
                    <a:pt x="1344" y="3939"/>
                  </a:lnTo>
                  <a:lnTo>
                    <a:pt x="1376" y="3814"/>
                  </a:lnTo>
                  <a:lnTo>
                    <a:pt x="1407" y="3658"/>
                  </a:lnTo>
                  <a:lnTo>
                    <a:pt x="1407" y="719"/>
                  </a:lnTo>
                  <a:lnTo>
                    <a:pt x="1376" y="563"/>
                  </a:lnTo>
                  <a:lnTo>
                    <a:pt x="1344" y="438"/>
                  </a:lnTo>
                  <a:lnTo>
                    <a:pt x="1282" y="313"/>
                  </a:lnTo>
                  <a:lnTo>
                    <a:pt x="1188" y="219"/>
                  </a:lnTo>
                  <a:lnTo>
                    <a:pt x="1094" y="126"/>
                  </a:lnTo>
                  <a:lnTo>
                    <a:pt x="969" y="63"/>
                  </a:lnTo>
                  <a:lnTo>
                    <a:pt x="844" y="32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2087698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689" y="1"/>
                  </a:moveTo>
                  <a:lnTo>
                    <a:pt x="564" y="32"/>
                  </a:lnTo>
                  <a:lnTo>
                    <a:pt x="407" y="63"/>
                  </a:lnTo>
                  <a:lnTo>
                    <a:pt x="314" y="126"/>
                  </a:lnTo>
                  <a:lnTo>
                    <a:pt x="189" y="219"/>
                  </a:lnTo>
                  <a:lnTo>
                    <a:pt x="95" y="313"/>
                  </a:lnTo>
                  <a:lnTo>
                    <a:pt x="32" y="438"/>
                  </a:lnTo>
                  <a:lnTo>
                    <a:pt x="1" y="563"/>
                  </a:lnTo>
                  <a:lnTo>
                    <a:pt x="1" y="719"/>
                  </a:lnTo>
                  <a:lnTo>
                    <a:pt x="1" y="3658"/>
                  </a:lnTo>
                  <a:lnTo>
                    <a:pt x="1" y="3814"/>
                  </a:lnTo>
                  <a:lnTo>
                    <a:pt x="32" y="3939"/>
                  </a:lnTo>
                  <a:lnTo>
                    <a:pt x="95" y="4064"/>
                  </a:lnTo>
                  <a:lnTo>
                    <a:pt x="189" y="4158"/>
                  </a:lnTo>
                  <a:lnTo>
                    <a:pt x="314" y="4252"/>
                  </a:lnTo>
                  <a:lnTo>
                    <a:pt x="407" y="4314"/>
                  </a:lnTo>
                  <a:lnTo>
                    <a:pt x="564" y="4345"/>
                  </a:lnTo>
                  <a:lnTo>
                    <a:pt x="689" y="4377"/>
                  </a:lnTo>
                  <a:lnTo>
                    <a:pt x="845" y="4345"/>
                  </a:lnTo>
                  <a:lnTo>
                    <a:pt x="970" y="4314"/>
                  </a:lnTo>
                  <a:lnTo>
                    <a:pt x="1095" y="4252"/>
                  </a:lnTo>
                  <a:lnTo>
                    <a:pt x="1189" y="4158"/>
                  </a:lnTo>
                  <a:lnTo>
                    <a:pt x="1283" y="4064"/>
                  </a:lnTo>
                  <a:lnTo>
                    <a:pt x="1345" y="3939"/>
                  </a:lnTo>
                  <a:lnTo>
                    <a:pt x="1376" y="3814"/>
                  </a:lnTo>
                  <a:lnTo>
                    <a:pt x="1408" y="3658"/>
                  </a:lnTo>
                  <a:lnTo>
                    <a:pt x="1408" y="719"/>
                  </a:lnTo>
                  <a:lnTo>
                    <a:pt x="1376" y="563"/>
                  </a:lnTo>
                  <a:lnTo>
                    <a:pt x="1345" y="438"/>
                  </a:lnTo>
                  <a:lnTo>
                    <a:pt x="1283" y="313"/>
                  </a:lnTo>
                  <a:lnTo>
                    <a:pt x="1189" y="219"/>
                  </a:lnTo>
                  <a:lnTo>
                    <a:pt x="1095" y="126"/>
                  </a:lnTo>
                  <a:lnTo>
                    <a:pt x="970" y="63"/>
                  </a:lnTo>
                  <a:lnTo>
                    <a:pt x="845" y="32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2217512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689" y="1"/>
                  </a:moveTo>
                  <a:lnTo>
                    <a:pt x="564" y="32"/>
                  </a:lnTo>
                  <a:lnTo>
                    <a:pt x="407" y="63"/>
                  </a:lnTo>
                  <a:lnTo>
                    <a:pt x="314" y="126"/>
                  </a:lnTo>
                  <a:lnTo>
                    <a:pt x="188" y="219"/>
                  </a:lnTo>
                  <a:lnTo>
                    <a:pt x="95" y="313"/>
                  </a:lnTo>
                  <a:lnTo>
                    <a:pt x="32" y="438"/>
                  </a:lnTo>
                  <a:lnTo>
                    <a:pt x="1" y="563"/>
                  </a:lnTo>
                  <a:lnTo>
                    <a:pt x="1" y="719"/>
                  </a:lnTo>
                  <a:lnTo>
                    <a:pt x="1" y="3658"/>
                  </a:lnTo>
                  <a:lnTo>
                    <a:pt x="1" y="3814"/>
                  </a:lnTo>
                  <a:lnTo>
                    <a:pt x="32" y="3939"/>
                  </a:lnTo>
                  <a:lnTo>
                    <a:pt x="95" y="4064"/>
                  </a:lnTo>
                  <a:lnTo>
                    <a:pt x="188" y="4158"/>
                  </a:lnTo>
                  <a:lnTo>
                    <a:pt x="314" y="4252"/>
                  </a:lnTo>
                  <a:lnTo>
                    <a:pt x="407" y="4314"/>
                  </a:lnTo>
                  <a:lnTo>
                    <a:pt x="564" y="4345"/>
                  </a:lnTo>
                  <a:lnTo>
                    <a:pt x="689" y="4377"/>
                  </a:lnTo>
                  <a:lnTo>
                    <a:pt x="845" y="4345"/>
                  </a:lnTo>
                  <a:lnTo>
                    <a:pt x="970" y="4314"/>
                  </a:lnTo>
                  <a:lnTo>
                    <a:pt x="1095" y="4252"/>
                  </a:lnTo>
                  <a:lnTo>
                    <a:pt x="1189" y="4158"/>
                  </a:lnTo>
                  <a:lnTo>
                    <a:pt x="1283" y="4064"/>
                  </a:lnTo>
                  <a:lnTo>
                    <a:pt x="1345" y="3939"/>
                  </a:lnTo>
                  <a:lnTo>
                    <a:pt x="1376" y="3814"/>
                  </a:lnTo>
                  <a:lnTo>
                    <a:pt x="1408" y="3658"/>
                  </a:lnTo>
                  <a:lnTo>
                    <a:pt x="1408" y="719"/>
                  </a:lnTo>
                  <a:lnTo>
                    <a:pt x="1376" y="563"/>
                  </a:lnTo>
                  <a:lnTo>
                    <a:pt x="1345" y="438"/>
                  </a:lnTo>
                  <a:lnTo>
                    <a:pt x="1283" y="313"/>
                  </a:lnTo>
                  <a:lnTo>
                    <a:pt x="1189" y="219"/>
                  </a:lnTo>
                  <a:lnTo>
                    <a:pt x="1095" y="126"/>
                  </a:lnTo>
                  <a:lnTo>
                    <a:pt x="970" y="63"/>
                  </a:lnTo>
                  <a:lnTo>
                    <a:pt x="845" y="32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353241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720" y="1"/>
                  </a:moveTo>
                  <a:lnTo>
                    <a:pt x="563" y="32"/>
                  </a:lnTo>
                  <a:lnTo>
                    <a:pt x="438" y="63"/>
                  </a:lnTo>
                  <a:lnTo>
                    <a:pt x="313" y="126"/>
                  </a:lnTo>
                  <a:lnTo>
                    <a:pt x="220" y="219"/>
                  </a:lnTo>
                  <a:lnTo>
                    <a:pt x="126" y="313"/>
                  </a:lnTo>
                  <a:lnTo>
                    <a:pt x="63" y="438"/>
                  </a:lnTo>
                  <a:lnTo>
                    <a:pt x="1" y="563"/>
                  </a:lnTo>
                  <a:lnTo>
                    <a:pt x="1" y="719"/>
                  </a:lnTo>
                  <a:lnTo>
                    <a:pt x="1" y="3658"/>
                  </a:lnTo>
                  <a:lnTo>
                    <a:pt x="1" y="3814"/>
                  </a:lnTo>
                  <a:lnTo>
                    <a:pt x="63" y="3939"/>
                  </a:lnTo>
                  <a:lnTo>
                    <a:pt x="126" y="4064"/>
                  </a:lnTo>
                  <a:lnTo>
                    <a:pt x="220" y="4158"/>
                  </a:lnTo>
                  <a:lnTo>
                    <a:pt x="313" y="4252"/>
                  </a:lnTo>
                  <a:lnTo>
                    <a:pt x="438" y="4314"/>
                  </a:lnTo>
                  <a:lnTo>
                    <a:pt x="563" y="4345"/>
                  </a:lnTo>
                  <a:lnTo>
                    <a:pt x="720" y="4377"/>
                  </a:lnTo>
                  <a:lnTo>
                    <a:pt x="845" y="4345"/>
                  </a:lnTo>
                  <a:lnTo>
                    <a:pt x="970" y="4314"/>
                  </a:lnTo>
                  <a:lnTo>
                    <a:pt x="1095" y="4252"/>
                  </a:lnTo>
                  <a:lnTo>
                    <a:pt x="1188" y="4158"/>
                  </a:lnTo>
                  <a:lnTo>
                    <a:pt x="1282" y="4064"/>
                  </a:lnTo>
                  <a:lnTo>
                    <a:pt x="1345" y="3939"/>
                  </a:lnTo>
                  <a:lnTo>
                    <a:pt x="1407" y="3814"/>
                  </a:lnTo>
                  <a:lnTo>
                    <a:pt x="1407" y="3658"/>
                  </a:lnTo>
                  <a:lnTo>
                    <a:pt x="1407" y="719"/>
                  </a:lnTo>
                  <a:lnTo>
                    <a:pt x="1407" y="563"/>
                  </a:lnTo>
                  <a:lnTo>
                    <a:pt x="1345" y="438"/>
                  </a:lnTo>
                  <a:lnTo>
                    <a:pt x="1282" y="313"/>
                  </a:lnTo>
                  <a:lnTo>
                    <a:pt x="1188" y="219"/>
                  </a:lnTo>
                  <a:lnTo>
                    <a:pt x="1095" y="126"/>
                  </a:lnTo>
                  <a:lnTo>
                    <a:pt x="970" y="63"/>
                  </a:lnTo>
                  <a:lnTo>
                    <a:pt x="845" y="32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481104" y="3051317"/>
              <a:ext cx="88598" cy="275423"/>
            </a:xfrm>
            <a:custGeom>
              <a:avLst/>
              <a:gdLst/>
              <a:ahLst/>
              <a:cxnLst/>
              <a:rect l="l" t="t" r="r" b="b"/>
              <a:pathLst>
                <a:path w="1408" h="4377" extrusionOk="0">
                  <a:moveTo>
                    <a:pt x="688" y="1"/>
                  </a:moveTo>
                  <a:lnTo>
                    <a:pt x="563" y="32"/>
                  </a:lnTo>
                  <a:lnTo>
                    <a:pt x="438" y="63"/>
                  </a:lnTo>
                  <a:lnTo>
                    <a:pt x="313" y="126"/>
                  </a:lnTo>
                  <a:lnTo>
                    <a:pt x="219" y="219"/>
                  </a:lnTo>
                  <a:lnTo>
                    <a:pt x="125" y="313"/>
                  </a:lnTo>
                  <a:lnTo>
                    <a:pt x="63" y="438"/>
                  </a:lnTo>
                  <a:lnTo>
                    <a:pt x="0" y="563"/>
                  </a:lnTo>
                  <a:lnTo>
                    <a:pt x="0" y="719"/>
                  </a:lnTo>
                  <a:lnTo>
                    <a:pt x="0" y="3658"/>
                  </a:lnTo>
                  <a:lnTo>
                    <a:pt x="0" y="3814"/>
                  </a:lnTo>
                  <a:lnTo>
                    <a:pt x="63" y="3939"/>
                  </a:lnTo>
                  <a:lnTo>
                    <a:pt x="125" y="4064"/>
                  </a:lnTo>
                  <a:lnTo>
                    <a:pt x="219" y="4158"/>
                  </a:lnTo>
                  <a:lnTo>
                    <a:pt x="313" y="4252"/>
                  </a:lnTo>
                  <a:lnTo>
                    <a:pt x="438" y="4314"/>
                  </a:lnTo>
                  <a:lnTo>
                    <a:pt x="563" y="4345"/>
                  </a:lnTo>
                  <a:lnTo>
                    <a:pt x="688" y="4377"/>
                  </a:lnTo>
                  <a:lnTo>
                    <a:pt x="844" y="4345"/>
                  </a:lnTo>
                  <a:lnTo>
                    <a:pt x="969" y="4314"/>
                  </a:lnTo>
                  <a:lnTo>
                    <a:pt x="1094" y="4252"/>
                  </a:lnTo>
                  <a:lnTo>
                    <a:pt x="1188" y="4158"/>
                  </a:lnTo>
                  <a:lnTo>
                    <a:pt x="1282" y="4064"/>
                  </a:lnTo>
                  <a:lnTo>
                    <a:pt x="1345" y="3939"/>
                  </a:lnTo>
                  <a:lnTo>
                    <a:pt x="1407" y="3814"/>
                  </a:lnTo>
                  <a:lnTo>
                    <a:pt x="1407" y="3658"/>
                  </a:lnTo>
                  <a:lnTo>
                    <a:pt x="1407" y="719"/>
                  </a:lnTo>
                  <a:lnTo>
                    <a:pt x="1407" y="563"/>
                  </a:lnTo>
                  <a:lnTo>
                    <a:pt x="1345" y="438"/>
                  </a:lnTo>
                  <a:lnTo>
                    <a:pt x="1282" y="313"/>
                  </a:lnTo>
                  <a:lnTo>
                    <a:pt x="1188" y="219"/>
                  </a:lnTo>
                  <a:lnTo>
                    <a:pt x="1094" y="126"/>
                  </a:lnTo>
                  <a:lnTo>
                    <a:pt x="969" y="63"/>
                  </a:lnTo>
                  <a:lnTo>
                    <a:pt x="844" y="32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1208513" y="3326671"/>
              <a:ext cx="474077" cy="163290"/>
            </a:xfrm>
            <a:custGeom>
              <a:avLst/>
              <a:gdLst/>
              <a:ahLst/>
              <a:cxnLst/>
              <a:rect l="l" t="t" r="r" b="b"/>
              <a:pathLst>
                <a:path w="7534" h="2595" extrusionOk="0">
                  <a:moveTo>
                    <a:pt x="1" y="1"/>
                  </a:moveTo>
                  <a:lnTo>
                    <a:pt x="1" y="2595"/>
                  </a:lnTo>
                  <a:lnTo>
                    <a:pt x="7534" y="2595"/>
                  </a:lnTo>
                  <a:lnTo>
                    <a:pt x="7534" y="1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885961" y="3063146"/>
              <a:ext cx="422982" cy="365846"/>
            </a:xfrm>
            <a:custGeom>
              <a:avLst/>
              <a:gdLst/>
              <a:ahLst/>
              <a:cxnLst/>
              <a:rect l="l" t="t" r="r" b="b"/>
              <a:pathLst>
                <a:path w="6722" h="5814" extrusionOk="0">
                  <a:moveTo>
                    <a:pt x="313" y="0"/>
                  </a:moveTo>
                  <a:lnTo>
                    <a:pt x="188" y="31"/>
                  </a:lnTo>
                  <a:lnTo>
                    <a:pt x="94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5470"/>
                  </a:lnTo>
                  <a:lnTo>
                    <a:pt x="32" y="5595"/>
                  </a:lnTo>
                  <a:lnTo>
                    <a:pt x="94" y="5720"/>
                  </a:lnTo>
                  <a:lnTo>
                    <a:pt x="188" y="5783"/>
                  </a:lnTo>
                  <a:lnTo>
                    <a:pt x="313" y="5814"/>
                  </a:lnTo>
                  <a:lnTo>
                    <a:pt x="6408" y="5814"/>
                  </a:lnTo>
                  <a:lnTo>
                    <a:pt x="6534" y="5783"/>
                  </a:lnTo>
                  <a:lnTo>
                    <a:pt x="6627" y="5720"/>
                  </a:lnTo>
                  <a:lnTo>
                    <a:pt x="6721" y="5595"/>
                  </a:lnTo>
                  <a:lnTo>
                    <a:pt x="6721" y="5470"/>
                  </a:lnTo>
                  <a:lnTo>
                    <a:pt x="6721" y="5345"/>
                  </a:lnTo>
                  <a:lnTo>
                    <a:pt x="6627" y="5251"/>
                  </a:lnTo>
                  <a:lnTo>
                    <a:pt x="6534" y="5189"/>
                  </a:lnTo>
                  <a:lnTo>
                    <a:pt x="6408" y="5158"/>
                  </a:lnTo>
                  <a:lnTo>
                    <a:pt x="657" y="5158"/>
                  </a:lnTo>
                  <a:lnTo>
                    <a:pt x="657" y="344"/>
                  </a:lnTo>
                  <a:lnTo>
                    <a:pt x="626" y="219"/>
                  </a:lnTo>
                  <a:lnTo>
                    <a:pt x="563" y="94"/>
                  </a:lnTo>
                  <a:lnTo>
                    <a:pt x="438" y="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850597" y="2966747"/>
              <a:ext cx="137743" cy="137743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657"/>
                  </a:moveTo>
                  <a:lnTo>
                    <a:pt x="1282" y="688"/>
                  </a:lnTo>
                  <a:lnTo>
                    <a:pt x="1407" y="782"/>
                  </a:lnTo>
                  <a:lnTo>
                    <a:pt x="1500" y="907"/>
                  </a:lnTo>
                  <a:lnTo>
                    <a:pt x="1532" y="1094"/>
                  </a:lnTo>
                  <a:lnTo>
                    <a:pt x="1500" y="1282"/>
                  </a:lnTo>
                  <a:lnTo>
                    <a:pt x="1407" y="1407"/>
                  </a:lnTo>
                  <a:lnTo>
                    <a:pt x="1282" y="1501"/>
                  </a:lnTo>
                  <a:lnTo>
                    <a:pt x="1094" y="1532"/>
                  </a:lnTo>
                  <a:lnTo>
                    <a:pt x="938" y="1501"/>
                  </a:lnTo>
                  <a:lnTo>
                    <a:pt x="782" y="1407"/>
                  </a:lnTo>
                  <a:lnTo>
                    <a:pt x="688" y="1282"/>
                  </a:lnTo>
                  <a:lnTo>
                    <a:pt x="656" y="1094"/>
                  </a:lnTo>
                  <a:lnTo>
                    <a:pt x="688" y="907"/>
                  </a:lnTo>
                  <a:lnTo>
                    <a:pt x="782" y="782"/>
                  </a:lnTo>
                  <a:lnTo>
                    <a:pt x="938" y="688"/>
                  </a:lnTo>
                  <a:lnTo>
                    <a:pt x="1094" y="657"/>
                  </a:lnTo>
                  <a:close/>
                  <a:moveTo>
                    <a:pt x="875" y="0"/>
                  </a:moveTo>
                  <a:lnTo>
                    <a:pt x="656" y="94"/>
                  </a:lnTo>
                  <a:lnTo>
                    <a:pt x="469" y="188"/>
                  </a:lnTo>
                  <a:lnTo>
                    <a:pt x="313" y="313"/>
                  </a:lnTo>
                  <a:lnTo>
                    <a:pt x="188" y="469"/>
                  </a:lnTo>
                  <a:lnTo>
                    <a:pt x="94" y="657"/>
                  </a:lnTo>
                  <a:lnTo>
                    <a:pt x="31" y="876"/>
                  </a:lnTo>
                  <a:lnTo>
                    <a:pt x="0" y="1094"/>
                  </a:lnTo>
                  <a:lnTo>
                    <a:pt x="31" y="1313"/>
                  </a:lnTo>
                  <a:lnTo>
                    <a:pt x="94" y="1532"/>
                  </a:lnTo>
                  <a:lnTo>
                    <a:pt x="188" y="1720"/>
                  </a:lnTo>
                  <a:lnTo>
                    <a:pt x="313" y="1876"/>
                  </a:lnTo>
                  <a:lnTo>
                    <a:pt x="469" y="2001"/>
                  </a:lnTo>
                  <a:lnTo>
                    <a:pt x="656" y="2095"/>
                  </a:lnTo>
                  <a:lnTo>
                    <a:pt x="875" y="2188"/>
                  </a:lnTo>
                  <a:lnTo>
                    <a:pt x="1313" y="2188"/>
                  </a:lnTo>
                  <a:lnTo>
                    <a:pt x="1532" y="2095"/>
                  </a:lnTo>
                  <a:lnTo>
                    <a:pt x="1719" y="2001"/>
                  </a:lnTo>
                  <a:lnTo>
                    <a:pt x="1876" y="1876"/>
                  </a:lnTo>
                  <a:lnTo>
                    <a:pt x="2001" y="1720"/>
                  </a:lnTo>
                  <a:lnTo>
                    <a:pt x="2126" y="1532"/>
                  </a:lnTo>
                  <a:lnTo>
                    <a:pt x="2188" y="1313"/>
                  </a:lnTo>
                  <a:lnTo>
                    <a:pt x="2188" y="1094"/>
                  </a:lnTo>
                  <a:lnTo>
                    <a:pt x="2188" y="876"/>
                  </a:lnTo>
                  <a:lnTo>
                    <a:pt x="2126" y="657"/>
                  </a:lnTo>
                  <a:lnTo>
                    <a:pt x="2001" y="469"/>
                  </a:lnTo>
                  <a:lnTo>
                    <a:pt x="1876" y="313"/>
                  </a:lnTo>
                  <a:lnTo>
                    <a:pt x="1719" y="188"/>
                  </a:lnTo>
                  <a:lnTo>
                    <a:pt x="1532" y="94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1027604" y="2862482"/>
              <a:ext cx="139693" cy="139756"/>
            </a:xfrm>
            <a:custGeom>
              <a:avLst/>
              <a:gdLst/>
              <a:ahLst/>
              <a:cxnLst/>
              <a:rect l="l" t="t" r="r" b="b"/>
              <a:pathLst>
                <a:path w="2220" h="2221" extrusionOk="0">
                  <a:moveTo>
                    <a:pt x="1126" y="657"/>
                  </a:moveTo>
                  <a:lnTo>
                    <a:pt x="1282" y="688"/>
                  </a:lnTo>
                  <a:lnTo>
                    <a:pt x="1438" y="782"/>
                  </a:lnTo>
                  <a:lnTo>
                    <a:pt x="1532" y="939"/>
                  </a:lnTo>
                  <a:lnTo>
                    <a:pt x="1563" y="1126"/>
                  </a:lnTo>
                  <a:lnTo>
                    <a:pt x="1532" y="1282"/>
                  </a:lnTo>
                  <a:lnTo>
                    <a:pt x="1438" y="1439"/>
                  </a:lnTo>
                  <a:lnTo>
                    <a:pt x="1282" y="1532"/>
                  </a:lnTo>
                  <a:lnTo>
                    <a:pt x="1126" y="1564"/>
                  </a:lnTo>
                  <a:lnTo>
                    <a:pt x="938" y="1532"/>
                  </a:lnTo>
                  <a:lnTo>
                    <a:pt x="782" y="1439"/>
                  </a:lnTo>
                  <a:lnTo>
                    <a:pt x="688" y="1282"/>
                  </a:lnTo>
                  <a:lnTo>
                    <a:pt x="657" y="1126"/>
                  </a:lnTo>
                  <a:lnTo>
                    <a:pt x="688" y="939"/>
                  </a:lnTo>
                  <a:lnTo>
                    <a:pt x="782" y="782"/>
                  </a:lnTo>
                  <a:lnTo>
                    <a:pt x="938" y="688"/>
                  </a:lnTo>
                  <a:lnTo>
                    <a:pt x="1126" y="657"/>
                  </a:lnTo>
                  <a:close/>
                  <a:moveTo>
                    <a:pt x="1126" y="1"/>
                  </a:moveTo>
                  <a:lnTo>
                    <a:pt x="875" y="32"/>
                  </a:lnTo>
                  <a:lnTo>
                    <a:pt x="688" y="95"/>
                  </a:lnTo>
                  <a:lnTo>
                    <a:pt x="500" y="188"/>
                  </a:lnTo>
                  <a:lnTo>
                    <a:pt x="344" y="345"/>
                  </a:lnTo>
                  <a:lnTo>
                    <a:pt x="188" y="501"/>
                  </a:lnTo>
                  <a:lnTo>
                    <a:pt x="94" y="688"/>
                  </a:lnTo>
                  <a:lnTo>
                    <a:pt x="31" y="876"/>
                  </a:lnTo>
                  <a:lnTo>
                    <a:pt x="0" y="1126"/>
                  </a:lnTo>
                  <a:lnTo>
                    <a:pt x="31" y="1345"/>
                  </a:lnTo>
                  <a:lnTo>
                    <a:pt x="94" y="1532"/>
                  </a:lnTo>
                  <a:lnTo>
                    <a:pt x="188" y="1720"/>
                  </a:lnTo>
                  <a:lnTo>
                    <a:pt x="344" y="1908"/>
                  </a:lnTo>
                  <a:lnTo>
                    <a:pt x="500" y="2033"/>
                  </a:lnTo>
                  <a:lnTo>
                    <a:pt x="688" y="2126"/>
                  </a:lnTo>
                  <a:lnTo>
                    <a:pt x="875" y="2189"/>
                  </a:lnTo>
                  <a:lnTo>
                    <a:pt x="1126" y="2220"/>
                  </a:lnTo>
                  <a:lnTo>
                    <a:pt x="1344" y="2189"/>
                  </a:lnTo>
                  <a:lnTo>
                    <a:pt x="1532" y="2126"/>
                  </a:lnTo>
                  <a:lnTo>
                    <a:pt x="1719" y="2033"/>
                  </a:lnTo>
                  <a:lnTo>
                    <a:pt x="1876" y="1908"/>
                  </a:lnTo>
                  <a:lnTo>
                    <a:pt x="2032" y="1720"/>
                  </a:lnTo>
                  <a:lnTo>
                    <a:pt x="2126" y="1532"/>
                  </a:lnTo>
                  <a:lnTo>
                    <a:pt x="2188" y="1345"/>
                  </a:lnTo>
                  <a:lnTo>
                    <a:pt x="2220" y="1126"/>
                  </a:lnTo>
                  <a:lnTo>
                    <a:pt x="2188" y="876"/>
                  </a:lnTo>
                  <a:lnTo>
                    <a:pt x="2126" y="688"/>
                  </a:lnTo>
                  <a:lnTo>
                    <a:pt x="2032" y="501"/>
                  </a:lnTo>
                  <a:lnTo>
                    <a:pt x="1876" y="345"/>
                  </a:lnTo>
                  <a:lnTo>
                    <a:pt x="1719" y="188"/>
                  </a:lnTo>
                  <a:lnTo>
                    <a:pt x="1532" y="95"/>
                  </a:lnTo>
                  <a:lnTo>
                    <a:pt x="1344" y="32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1004007" y="3167348"/>
              <a:ext cx="619622" cy="245911"/>
            </a:xfrm>
            <a:custGeom>
              <a:avLst/>
              <a:gdLst/>
              <a:ahLst/>
              <a:cxnLst/>
              <a:rect l="l" t="t" r="r" b="b"/>
              <a:pathLst>
                <a:path w="9847" h="3908" extrusionOk="0">
                  <a:moveTo>
                    <a:pt x="313" y="1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1" y="220"/>
                  </a:lnTo>
                  <a:lnTo>
                    <a:pt x="0" y="345"/>
                  </a:lnTo>
                  <a:lnTo>
                    <a:pt x="0" y="2533"/>
                  </a:lnTo>
                  <a:lnTo>
                    <a:pt x="31" y="2658"/>
                  </a:lnTo>
                  <a:lnTo>
                    <a:pt x="94" y="2751"/>
                  </a:lnTo>
                  <a:lnTo>
                    <a:pt x="188" y="2814"/>
                  </a:lnTo>
                  <a:lnTo>
                    <a:pt x="313" y="2845"/>
                  </a:lnTo>
                  <a:lnTo>
                    <a:pt x="4564" y="2845"/>
                  </a:lnTo>
                  <a:lnTo>
                    <a:pt x="4689" y="2814"/>
                  </a:lnTo>
                  <a:lnTo>
                    <a:pt x="4783" y="2751"/>
                  </a:lnTo>
                  <a:lnTo>
                    <a:pt x="4845" y="2658"/>
                  </a:lnTo>
                  <a:lnTo>
                    <a:pt x="4876" y="2533"/>
                  </a:lnTo>
                  <a:lnTo>
                    <a:pt x="4845" y="2376"/>
                  </a:lnTo>
                  <a:lnTo>
                    <a:pt x="4783" y="2283"/>
                  </a:lnTo>
                  <a:lnTo>
                    <a:pt x="4689" y="2220"/>
                  </a:lnTo>
                  <a:lnTo>
                    <a:pt x="4564" y="2189"/>
                  </a:lnTo>
                  <a:lnTo>
                    <a:pt x="657" y="2189"/>
                  </a:lnTo>
                  <a:lnTo>
                    <a:pt x="657" y="657"/>
                  </a:lnTo>
                  <a:lnTo>
                    <a:pt x="9190" y="657"/>
                  </a:lnTo>
                  <a:lnTo>
                    <a:pt x="9190" y="3564"/>
                  </a:lnTo>
                  <a:lnTo>
                    <a:pt x="9221" y="3720"/>
                  </a:lnTo>
                  <a:lnTo>
                    <a:pt x="9284" y="3814"/>
                  </a:lnTo>
                  <a:lnTo>
                    <a:pt x="9409" y="3877"/>
                  </a:lnTo>
                  <a:lnTo>
                    <a:pt x="9534" y="3908"/>
                  </a:lnTo>
                  <a:lnTo>
                    <a:pt x="9659" y="3877"/>
                  </a:lnTo>
                  <a:lnTo>
                    <a:pt x="9752" y="3814"/>
                  </a:lnTo>
                  <a:lnTo>
                    <a:pt x="9815" y="3720"/>
                  </a:lnTo>
                  <a:lnTo>
                    <a:pt x="9846" y="3564"/>
                  </a:lnTo>
                  <a:lnTo>
                    <a:pt x="9846" y="345"/>
                  </a:lnTo>
                  <a:lnTo>
                    <a:pt x="9815" y="220"/>
                  </a:lnTo>
                  <a:lnTo>
                    <a:pt x="9752" y="94"/>
                  </a:lnTo>
                  <a:lnTo>
                    <a:pt x="9659" y="32"/>
                  </a:lnTo>
                  <a:lnTo>
                    <a:pt x="9534" y="1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1076748" y="2966747"/>
              <a:ext cx="460296" cy="401273"/>
            </a:xfrm>
            <a:custGeom>
              <a:avLst/>
              <a:gdLst/>
              <a:ahLst/>
              <a:cxnLst/>
              <a:rect l="l" t="t" r="r" b="b"/>
              <a:pathLst>
                <a:path w="7315" h="6377" extrusionOk="0">
                  <a:moveTo>
                    <a:pt x="345" y="0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313"/>
                  </a:lnTo>
                  <a:lnTo>
                    <a:pt x="1" y="2314"/>
                  </a:lnTo>
                  <a:lnTo>
                    <a:pt x="32" y="2439"/>
                  </a:lnTo>
                  <a:lnTo>
                    <a:pt x="94" y="2532"/>
                  </a:lnTo>
                  <a:lnTo>
                    <a:pt x="188" y="2595"/>
                  </a:lnTo>
                  <a:lnTo>
                    <a:pt x="345" y="2626"/>
                  </a:lnTo>
                  <a:lnTo>
                    <a:pt x="6658" y="2626"/>
                  </a:lnTo>
                  <a:lnTo>
                    <a:pt x="6658" y="6064"/>
                  </a:lnTo>
                  <a:lnTo>
                    <a:pt x="6658" y="6189"/>
                  </a:lnTo>
                  <a:lnTo>
                    <a:pt x="6752" y="6283"/>
                  </a:lnTo>
                  <a:lnTo>
                    <a:pt x="6846" y="6346"/>
                  </a:lnTo>
                  <a:lnTo>
                    <a:pt x="6971" y="6377"/>
                  </a:lnTo>
                  <a:lnTo>
                    <a:pt x="7096" y="6346"/>
                  </a:lnTo>
                  <a:lnTo>
                    <a:pt x="7221" y="6283"/>
                  </a:lnTo>
                  <a:lnTo>
                    <a:pt x="7284" y="6189"/>
                  </a:lnTo>
                  <a:lnTo>
                    <a:pt x="7315" y="6064"/>
                  </a:lnTo>
                  <a:lnTo>
                    <a:pt x="7315" y="2314"/>
                  </a:lnTo>
                  <a:lnTo>
                    <a:pt x="7284" y="2188"/>
                  </a:lnTo>
                  <a:lnTo>
                    <a:pt x="7221" y="2063"/>
                  </a:lnTo>
                  <a:lnTo>
                    <a:pt x="7096" y="2001"/>
                  </a:lnTo>
                  <a:lnTo>
                    <a:pt x="6971" y="1970"/>
                  </a:lnTo>
                  <a:lnTo>
                    <a:pt x="657" y="1970"/>
                  </a:lnTo>
                  <a:lnTo>
                    <a:pt x="657" y="313"/>
                  </a:lnTo>
                  <a:lnTo>
                    <a:pt x="626" y="188"/>
                  </a:lnTo>
                  <a:lnTo>
                    <a:pt x="563" y="94"/>
                  </a:lnTo>
                  <a:lnTo>
                    <a:pt x="470" y="3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1023640" y="3523371"/>
              <a:ext cx="2551105" cy="39391"/>
            </a:xfrm>
            <a:custGeom>
              <a:avLst/>
              <a:gdLst/>
              <a:ahLst/>
              <a:cxnLst/>
              <a:rect l="l" t="t" r="r" b="b"/>
              <a:pathLst>
                <a:path w="40542" h="626" extrusionOk="0">
                  <a:moveTo>
                    <a:pt x="313" y="0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313"/>
                  </a:lnTo>
                  <a:lnTo>
                    <a:pt x="32" y="438"/>
                  </a:lnTo>
                  <a:lnTo>
                    <a:pt x="94" y="532"/>
                  </a:lnTo>
                  <a:lnTo>
                    <a:pt x="188" y="594"/>
                  </a:lnTo>
                  <a:lnTo>
                    <a:pt x="313" y="625"/>
                  </a:lnTo>
                  <a:lnTo>
                    <a:pt x="40229" y="625"/>
                  </a:lnTo>
                  <a:lnTo>
                    <a:pt x="40354" y="594"/>
                  </a:lnTo>
                  <a:lnTo>
                    <a:pt x="40448" y="532"/>
                  </a:lnTo>
                  <a:lnTo>
                    <a:pt x="40510" y="438"/>
                  </a:lnTo>
                  <a:lnTo>
                    <a:pt x="40542" y="313"/>
                  </a:lnTo>
                  <a:lnTo>
                    <a:pt x="40510" y="188"/>
                  </a:lnTo>
                  <a:lnTo>
                    <a:pt x="40448" y="94"/>
                  </a:lnTo>
                  <a:lnTo>
                    <a:pt x="40354" y="32"/>
                  </a:lnTo>
                  <a:lnTo>
                    <a:pt x="40229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789876" y="3369963"/>
              <a:ext cx="570478" cy="119998"/>
            </a:xfrm>
            <a:custGeom>
              <a:avLst/>
              <a:gdLst/>
              <a:ahLst/>
              <a:cxnLst/>
              <a:rect l="l" t="t" r="r" b="b"/>
              <a:pathLst>
                <a:path w="9066" h="1907" extrusionOk="0">
                  <a:moveTo>
                    <a:pt x="970" y="0"/>
                  </a:moveTo>
                  <a:lnTo>
                    <a:pt x="782" y="31"/>
                  </a:ln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88" y="407"/>
                  </a:lnTo>
                  <a:lnTo>
                    <a:pt x="95" y="594"/>
                  </a:lnTo>
                  <a:lnTo>
                    <a:pt x="32" y="750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95" y="1313"/>
                  </a:lnTo>
                  <a:lnTo>
                    <a:pt x="188" y="1501"/>
                  </a:lnTo>
                  <a:lnTo>
                    <a:pt x="282" y="1626"/>
                  </a:lnTo>
                  <a:lnTo>
                    <a:pt x="438" y="1751"/>
                  </a:lnTo>
                  <a:lnTo>
                    <a:pt x="595" y="1844"/>
                  </a:lnTo>
                  <a:lnTo>
                    <a:pt x="782" y="1907"/>
                  </a:lnTo>
                  <a:lnTo>
                    <a:pt x="8284" y="1907"/>
                  </a:lnTo>
                  <a:lnTo>
                    <a:pt x="8472" y="1844"/>
                  </a:lnTo>
                  <a:lnTo>
                    <a:pt x="8628" y="1751"/>
                  </a:lnTo>
                  <a:lnTo>
                    <a:pt x="8784" y="1626"/>
                  </a:lnTo>
                  <a:lnTo>
                    <a:pt x="8878" y="1501"/>
                  </a:lnTo>
                  <a:lnTo>
                    <a:pt x="8972" y="1313"/>
                  </a:lnTo>
                  <a:lnTo>
                    <a:pt x="9034" y="1157"/>
                  </a:lnTo>
                  <a:lnTo>
                    <a:pt x="9065" y="969"/>
                  </a:lnTo>
                  <a:lnTo>
                    <a:pt x="9034" y="750"/>
                  </a:lnTo>
                  <a:lnTo>
                    <a:pt x="8972" y="594"/>
                  </a:lnTo>
                  <a:lnTo>
                    <a:pt x="8878" y="407"/>
                  </a:lnTo>
                  <a:lnTo>
                    <a:pt x="8784" y="282"/>
                  </a:lnTo>
                  <a:lnTo>
                    <a:pt x="8628" y="157"/>
                  </a:lnTo>
                  <a:lnTo>
                    <a:pt x="8472" y="63"/>
                  </a:lnTo>
                  <a:lnTo>
                    <a:pt x="8284" y="31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004261" y="3269662"/>
              <a:ext cx="529199" cy="143595"/>
            </a:xfrm>
            <a:custGeom>
              <a:avLst/>
              <a:gdLst/>
              <a:ahLst/>
              <a:cxnLst/>
              <a:rect l="l" t="t" r="r" b="b"/>
              <a:pathLst>
                <a:path w="8410" h="2282" extrusionOk="0">
                  <a:moveTo>
                    <a:pt x="313" y="0"/>
                  </a:moveTo>
                  <a:lnTo>
                    <a:pt x="188" y="31"/>
                  </a:lnTo>
                  <a:lnTo>
                    <a:pt x="95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1938"/>
                  </a:lnTo>
                  <a:lnTo>
                    <a:pt x="32" y="2094"/>
                  </a:lnTo>
                  <a:lnTo>
                    <a:pt x="95" y="2188"/>
                  </a:lnTo>
                  <a:lnTo>
                    <a:pt x="188" y="2251"/>
                  </a:lnTo>
                  <a:lnTo>
                    <a:pt x="313" y="2282"/>
                  </a:lnTo>
                  <a:lnTo>
                    <a:pt x="439" y="2251"/>
                  </a:lnTo>
                  <a:lnTo>
                    <a:pt x="564" y="2188"/>
                  </a:lnTo>
                  <a:lnTo>
                    <a:pt x="626" y="2094"/>
                  </a:lnTo>
                  <a:lnTo>
                    <a:pt x="657" y="1938"/>
                  </a:lnTo>
                  <a:lnTo>
                    <a:pt x="657" y="657"/>
                  </a:lnTo>
                  <a:lnTo>
                    <a:pt x="8097" y="657"/>
                  </a:lnTo>
                  <a:lnTo>
                    <a:pt x="8222" y="625"/>
                  </a:lnTo>
                  <a:lnTo>
                    <a:pt x="8315" y="563"/>
                  </a:lnTo>
                  <a:lnTo>
                    <a:pt x="8378" y="469"/>
                  </a:lnTo>
                  <a:lnTo>
                    <a:pt x="8409" y="344"/>
                  </a:lnTo>
                  <a:lnTo>
                    <a:pt x="8378" y="219"/>
                  </a:lnTo>
                  <a:lnTo>
                    <a:pt x="8315" y="94"/>
                  </a:lnTo>
                  <a:lnTo>
                    <a:pt x="8222" y="31"/>
                  </a:lnTo>
                  <a:lnTo>
                    <a:pt x="8097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228524" y="3226371"/>
              <a:ext cx="129877" cy="127927"/>
            </a:xfrm>
            <a:custGeom>
              <a:avLst/>
              <a:gdLst/>
              <a:ahLst/>
              <a:cxnLst/>
              <a:rect l="l" t="t" r="r" b="b"/>
              <a:pathLst>
                <a:path w="2064" h="2033" extrusionOk="0">
                  <a:moveTo>
                    <a:pt x="1188" y="657"/>
                  </a:moveTo>
                  <a:lnTo>
                    <a:pt x="1282" y="751"/>
                  </a:lnTo>
                  <a:lnTo>
                    <a:pt x="1376" y="876"/>
                  </a:lnTo>
                  <a:lnTo>
                    <a:pt x="1407" y="1001"/>
                  </a:lnTo>
                  <a:lnTo>
                    <a:pt x="1376" y="1157"/>
                  </a:lnTo>
                  <a:lnTo>
                    <a:pt x="1282" y="1282"/>
                  </a:lnTo>
                  <a:lnTo>
                    <a:pt x="1188" y="1345"/>
                  </a:lnTo>
                  <a:lnTo>
                    <a:pt x="1032" y="1376"/>
                  </a:lnTo>
                  <a:lnTo>
                    <a:pt x="875" y="1345"/>
                  </a:lnTo>
                  <a:lnTo>
                    <a:pt x="782" y="1282"/>
                  </a:lnTo>
                  <a:lnTo>
                    <a:pt x="688" y="1157"/>
                  </a:lnTo>
                  <a:lnTo>
                    <a:pt x="657" y="1001"/>
                  </a:lnTo>
                  <a:lnTo>
                    <a:pt x="688" y="876"/>
                  </a:lnTo>
                  <a:lnTo>
                    <a:pt x="782" y="751"/>
                  </a:lnTo>
                  <a:lnTo>
                    <a:pt x="875" y="657"/>
                  </a:lnTo>
                  <a:close/>
                  <a:moveTo>
                    <a:pt x="813" y="0"/>
                  </a:moveTo>
                  <a:lnTo>
                    <a:pt x="625" y="63"/>
                  </a:lnTo>
                  <a:lnTo>
                    <a:pt x="469" y="157"/>
                  </a:lnTo>
                  <a:lnTo>
                    <a:pt x="313" y="282"/>
                  </a:lnTo>
                  <a:lnTo>
                    <a:pt x="188" y="438"/>
                  </a:lnTo>
                  <a:lnTo>
                    <a:pt x="94" y="626"/>
                  </a:lnTo>
                  <a:lnTo>
                    <a:pt x="31" y="813"/>
                  </a:lnTo>
                  <a:lnTo>
                    <a:pt x="0" y="1001"/>
                  </a:lnTo>
                  <a:lnTo>
                    <a:pt x="31" y="1219"/>
                  </a:lnTo>
                  <a:lnTo>
                    <a:pt x="94" y="1407"/>
                  </a:lnTo>
                  <a:lnTo>
                    <a:pt x="188" y="1595"/>
                  </a:lnTo>
                  <a:lnTo>
                    <a:pt x="313" y="1751"/>
                  </a:lnTo>
                  <a:lnTo>
                    <a:pt x="469" y="1876"/>
                  </a:lnTo>
                  <a:lnTo>
                    <a:pt x="625" y="1970"/>
                  </a:lnTo>
                  <a:lnTo>
                    <a:pt x="813" y="2032"/>
                  </a:lnTo>
                  <a:lnTo>
                    <a:pt x="1251" y="2032"/>
                  </a:lnTo>
                  <a:lnTo>
                    <a:pt x="1438" y="1970"/>
                  </a:lnTo>
                  <a:lnTo>
                    <a:pt x="1594" y="1876"/>
                  </a:lnTo>
                  <a:lnTo>
                    <a:pt x="1751" y="1751"/>
                  </a:lnTo>
                  <a:lnTo>
                    <a:pt x="1876" y="1595"/>
                  </a:lnTo>
                  <a:lnTo>
                    <a:pt x="1969" y="1407"/>
                  </a:lnTo>
                  <a:lnTo>
                    <a:pt x="2032" y="1219"/>
                  </a:lnTo>
                  <a:lnTo>
                    <a:pt x="2063" y="1001"/>
                  </a:lnTo>
                  <a:lnTo>
                    <a:pt x="2032" y="813"/>
                  </a:lnTo>
                  <a:lnTo>
                    <a:pt x="1969" y="626"/>
                  </a:lnTo>
                  <a:lnTo>
                    <a:pt x="1876" y="438"/>
                  </a:lnTo>
                  <a:lnTo>
                    <a:pt x="1751" y="282"/>
                  </a:lnTo>
                  <a:lnTo>
                    <a:pt x="1594" y="157"/>
                  </a:lnTo>
                  <a:lnTo>
                    <a:pt x="1438" y="6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492053" y="3102474"/>
              <a:ext cx="310850" cy="310787"/>
            </a:xfrm>
            <a:custGeom>
              <a:avLst/>
              <a:gdLst/>
              <a:ahLst/>
              <a:cxnLst/>
              <a:rect l="l" t="t" r="r" b="b"/>
              <a:pathLst>
                <a:path w="4940" h="4939" extrusionOk="0">
                  <a:moveTo>
                    <a:pt x="2658" y="657"/>
                  </a:moveTo>
                  <a:lnTo>
                    <a:pt x="2845" y="688"/>
                  </a:lnTo>
                  <a:lnTo>
                    <a:pt x="3189" y="782"/>
                  </a:lnTo>
                  <a:lnTo>
                    <a:pt x="3502" y="969"/>
                  </a:lnTo>
                  <a:lnTo>
                    <a:pt x="3752" y="1188"/>
                  </a:lnTo>
                  <a:lnTo>
                    <a:pt x="3970" y="1438"/>
                  </a:lnTo>
                  <a:lnTo>
                    <a:pt x="4158" y="1751"/>
                  </a:lnTo>
                  <a:lnTo>
                    <a:pt x="4252" y="2094"/>
                  </a:lnTo>
                  <a:lnTo>
                    <a:pt x="4283" y="2282"/>
                  </a:lnTo>
                  <a:lnTo>
                    <a:pt x="4283" y="2470"/>
                  </a:lnTo>
                  <a:lnTo>
                    <a:pt x="4283" y="2657"/>
                  </a:lnTo>
                  <a:lnTo>
                    <a:pt x="4252" y="2845"/>
                  </a:lnTo>
                  <a:lnTo>
                    <a:pt x="4158" y="3157"/>
                  </a:lnTo>
                  <a:lnTo>
                    <a:pt x="3970" y="3470"/>
                  </a:lnTo>
                  <a:lnTo>
                    <a:pt x="3752" y="3751"/>
                  </a:lnTo>
                  <a:lnTo>
                    <a:pt x="3502" y="3970"/>
                  </a:lnTo>
                  <a:lnTo>
                    <a:pt x="3189" y="4126"/>
                  </a:lnTo>
                  <a:lnTo>
                    <a:pt x="2845" y="4251"/>
                  </a:lnTo>
                  <a:lnTo>
                    <a:pt x="2658" y="4282"/>
                  </a:lnTo>
                  <a:lnTo>
                    <a:pt x="2283" y="4282"/>
                  </a:lnTo>
                  <a:lnTo>
                    <a:pt x="2126" y="4251"/>
                  </a:lnTo>
                  <a:lnTo>
                    <a:pt x="1782" y="4126"/>
                  </a:lnTo>
                  <a:lnTo>
                    <a:pt x="1470" y="3970"/>
                  </a:lnTo>
                  <a:lnTo>
                    <a:pt x="1189" y="3751"/>
                  </a:lnTo>
                  <a:lnTo>
                    <a:pt x="970" y="3470"/>
                  </a:lnTo>
                  <a:lnTo>
                    <a:pt x="813" y="3157"/>
                  </a:lnTo>
                  <a:lnTo>
                    <a:pt x="688" y="2845"/>
                  </a:lnTo>
                  <a:lnTo>
                    <a:pt x="657" y="2657"/>
                  </a:lnTo>
                  <a:lnTo>
                    <a:pt x="657" y="2470"/>
                  </a:lnTo>
                  <a:lnTo>
                    <a:pt x="657" y="2282"/>
                  </a:lnTo>
                  <a:lnTo>
                    <a:pt x="688" y="2094"/>
                  </a:lnTo>
                  <a:lnTo>
                    <a:pt x="813" y="1751"/>
                  </a:lnTo>
                  <a:lnTo>
                    <a:pt x="970" y="1438"/>
                  </a:lnTo>
                  <a:lnTo>
                    <a:pt x="1189" y="1188"/>
                  </a:lnTo>
                  <a:lnTo>
                    <a:pt x="1470" y="969"/>
                  </a:lnTo>
                  <a:lnTo>
                    <a:pt x="1782" y="782"/>
                  </a:lnTo>
                  <a:lnTo>
                    <a:pt x="2126" y="688"/>
                  </a:lnTo>
                  <a:lnTo>
                    <a:pt x="2283" y="657"/>
                  </a:lnTo>
                  <a:close/>
                  <a:moveTo>
                    <a:pt x="2220" y="0"/>
                  </a:moveTo>
                  <a:lnTo>
                    <a:pt x="1970" y="31"/>
                  </a:lnTo>
                  <a:lnTo>
                    <a:pt x="1751" y="94"/>
                  </a:lnTo>
                  <a:lnTo>
                    <a:pt x="1532" y="188"/>
                  </a:lnTo>
                  <a:lnTo>
                    <a:pt x="1314" y="282"/>
                  </a:lnTo>
                  <a:lnTo>
                    <a:pt x="1095" y="407"/>
                  </a:lnTo>
                  <a:lnTo>
                    <a:pt x="907" y="563"/>
                  </a:lnTo>
                  <a:lnTo>
                    <a:pt x="720" y="719"/>
                  </a:lnTo>
                  <a:lnTo>
                    <a:pt x="563" y="907"/>
                  </a:lnTo>
                  <a:lnTo>
                    <a:pt x="438" y="1094"/>
                  </a:lnTo>
                  <a:lnTo>
                    <a:pt x="313" y="1282"/>
                  </a:lnTo>
                  <a:lnTo>
                    <a:pt x="188" y="1501"/>
                  </a:lnTo>
                  <a:lnTo>
                    <a:pt x="126" y="1719"/>
                  </a:lnTo>
                  <a:lnTo>
                    <a:pt x="63" y="1969"/>
                  </a:lnTo>
                  <a:lnTo>
                    <a:pt x="32" y="2219"/>
                  </a:lnTo>
                  <a:lnTo>
                    <a:pt x="1" y="2470"/>
                  </a:lnTo>
                  <a:lnTo>
                    <a:pt x="32" y="2720"/>
                  </a:lnTo>
                  <a:lnTo>
                    <a:pt x="63" y="2970"/>
                  </a:lnTo>
                  <a:lnTo>
                    <a:pt x="126" y="3188"/>
                  </a:lnTo>
                  <a:lnTo>
                    <a:pt x="188" y="3439"/>
                  </a:lnTo>
                  <a:lnTo>
                    <a:pt x="313" y="3657"/>
                  </a:lnTo>
                  <a:lnTo>
                    <a:pt x="438" y="3845"/>
                  </a:lnTo>
                  <a:lnTo>
                    <a:pt x="563" y="4032"/>
                  </a:lnTo>
                  <a:lnTo>
                    <a:pt x="720" y="4220"/>
                  </a:lnTo>
                  <a:lnTo>
                    <a:pt x="907" y="4376"/>
                  </a:lnTo>
                  <a:lnTo>
                    <a:pt x="1095" y="4501"/>
                  </a:lnTo>
                  <a:lnTo>
                    <a:pt x="1314" y="4626"/>
                  </a:lnTo>
                  <a:lnTo>
                    <a:pt x="1532" y="4751"/>
                  </a:lnTo>
                  <a:lnTo>
                    <a:pt x="1751" y="4814"/>
                  </a:lnTo>
                  <a:lnTo>
                    <a:pt x="1970" y="4876"/>
                  </a:lnTo>
                  <a:lnTo>
                    <a:pt x="2220" y="4939"/>
                  </a:lnTo>
                  <a:lnTo>
                    <a:pt x="2720" y="4939"/>
                  </a:lnTo>
                  <a:lnTo>
                    <a:pt x="2970" y="4876"/>
                  </a:lnTo>
                  <a:lnTo>
                    <a:pt x="3220" y="4814"/>
                  </a:lnTo>
                  <a:lnTo>
                    <a:pt x="3439" y="4751"/>
                  </a:lnTo>
                  <a:lnTo>
                    <a:pt x="3658" y="4626"/>
                  </a:lnTo>
                  <a:lnTo>
                    <a:pt x="3845" y="4501"/>
                  </a:lnTo>
                  <a:lnTo>
                    <a:pt x="4064" y="4376"/>
                  </a:lnTo>
                  <a:lnTo>
                    <a:pt x="4220" y="4220"/>
                  </a:lnTo>
                  <a:lnTo>
                    <a:pt x="4377" y="4032"/>
                  </a:lnTo>
                  <a:lnTo>
                    <a:pt x="4533" y="3845"/>
                  </a:lnTo>
                  <a:lnTo>
                    <a:pt x="4658" y="3657"/>
                  </a:lnTo>
                  <a:lnTo>
                    <a:pt x="4752" y="3439"/>
                  </a:lnTo>
                  <a:lnTo>
                    <a:pt x="4846" y="3188"/>
                  </a:lnTo>
                  <a:lnTo>
                    <a:pt x="4908" y="2970"/>
                  </a:lnTo>
                  <a:lnTo>
                    <a:pt x="4939" y="2720"/>
                  </a:lnTo>
                  <a:lnTo>
                    <a:pt x="4939" y="2470"/>
                  </a:lnTo>
                  <a:lnTo>
                    <a:pt x="4939" y="2219"/>
                  </a:lnTo>
                  <a:lnTo>
                    <a:pt x="4908" y="1969"/>
                  </a:lnTo>
                  <a:lnTo>
                    <a:pt x="4846" y="1719"/>
                  </a:lnTo>
                  <a:lnTo>
                    <a:pt x="4752" y="1501"/>
                  </a:lnTo>
                  <a:lnTo>
                    <a:pt x="4658" y="1282"/>
                  </a:lnTo>
                  <a:lnTo>
                    <a:pt x="4533" y="1094"/>
                  </a:lnTo>
                  <a:lnTo>
                    <a:pt x="4377" y="907"/>
                  </a:lnTo>
                  <a:lnTo>
                    <a:pt x="4220" y="719"/>
                  </a:lnTo>
                  <a:lnTo>
                    <a:pt x="4064" y="563"/>
                  </a:lnTo>
                  <a:lnTo>
                    <a:pt x="3845" y="407"/>
                  </a:lnTo>
                  <a:lnTo>
                    <a:pt x="3658" y="282"/>
                  </a:lnTo>
                  <a:lnTo>
                    <a:pt x="3439" y="188"/>
                  </a:lnTo>
                  <a:lnTo>
                    <a:pt x="3220" y="94"/>
                  </a:lnTo>
                  <a:lnTo>
                    <a:pt x="2970" y="31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586504" y="3196860"/>
              <a:ext cx="123962" cy="122012"/>
            </a:xfrm>
            <a:custGeom>
              <a:avLst/>
              <a:gdLst/>
              <a:ahLst/>
              <a:cxnLst/>
              <a:rect l="l" t="t" r="r" b="b"/>
              <a:pathLst>
                <a:path w="1970" h="1939" extrusionOk="0">
                  <a:moveTo>
                    <a:pt x="782" y="1"/>
                  </a:moveTo>
                  <a:lnTo>
                    <a:pt x="594" y="63"/>
                  </a:lnTo>
                  <a:lnTo>
                    <a:pt x="438" y="157"/>
                  </a:lnTo>
                  <a:lnTo>
                    <a:pt x="281" y="282"/>
                  </a:lnTo>
                  <a:lnTo>
                    <a:pt x="156" y="407"/>
                  </a:lnTo>
                  <a:lnTo>
                    <a:pt x="63" y="594"/>
                  </a:lnTo>
                  <a:lnTo>
                    <a:pt x="31" y="782"/>
                  </a:lnTo>
                  <a:lnTo>
                    <a:pt x="0" y="970"/>
                  </a:lnTo>
                  <a:lnTo>
                    <a:pt x="31" y="1157"/>
                  </a:lnTo>
                  <a:lnTo>
                    <a:pt x="63" y="1345"/>
                  </a:lnTo>
                  <a:lnTo>
                    <a:pt x="156" y="1501"/>
                  </a:lnTo>
                  <a:lnTo>
                    <a:pt x="281" y="1657"/>
                  </a:lnTo>
                  <a:lnTo>
                    <a:pt x="438" y="1782"/>
                  </a:lnTo>
                  <a:lnTo>
                    <a:pt x="594" y="1876"/>
                  </a:lnTo>
                  <a:lnTo>
                    <a:pt x="782" y="1939"/>
                  </a:lnTo>
                  <a:lnTo>
                    <a:pt x="1188" y="1939"/>
                  </a:lnTo>
                  <a:lnTo>
                    <a:pt x="1344" y="1876"/>
                  </a:lnTo>
                  <a:lnTo>
                    <a:pt x="1532" y="1782"/>
                  </a:lnTo>
                  <a:lnTo>
                    <a:pt x="1657" y="1657"/>
                  </a:lnTo>
                  <a:lnTo>
                    <a:pt x="1782" y="1501"/>
                  </a:lnTo>
                  <a:lnTo>
                    <a:pt x="1876" y="1345"/>
                  </a:lnTo>
                  <a:lnTo>
                    <a:pt x="1938" y="1157"/>
                  </a:lnTo>
                  <a:lnTo>
                    <a:pt x="1969" y="970"/>
                  </a:lnTo>
                  <a:lnTo>
                    <a:pt x="1938" y="782"/>
                  </a:lnTo>
                  <a:lnTo>
                    <a:pt x="1876" y="594"/>
                  </a:lnTo>
                  <a:lnTo>
                    <a:pt x="1782" y="407"/>
                  </a:lnTo>
                  <a:lnTo>
                    <a:pt x="1657" y="282"/>
                  </a:lnTo>
                  <a:lnTo>
                    <a:pt x="1532" y="157"/>
                  </a:lnTo>
                  <a:lnTo>
                    <a:pt x="1344" y="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1206562" y="2935285"/>
              <a:ext cx="90549" cy="90549"/>
            </a:xfrm>
            <a:custGeom>
              <a:avLst/>
              <a:gdLst/>
              <a:ahLst/>
              <a:cxnLst/>
              <a:rect l="l" t="t" r="r" b="b"/>
              <a:pathLst>
                <a:path w="1439" h="1439" extrusionOk="0">
                  <a:moveTo>
                    <a:pt x="720" y="0"/>
                  </a:moveTo>
                  <a:lnTo>
                    <a:pt x="470" y="469"/>
                  </a:lnTo>
                  <a:lnTo>
                    <a:pt x="1" y="719"/>
                  </a:lnTo>
                  <a:lnTo>
                    <a:pt x="470" y="1001"/>
                  </a:lnTo>
                  <a:lnTo>
                    <a:pt x="720" y="1438"/>
                  </a:lnTo>
                  <a:lnTo>
                    <a:pt x="970" y="1001"/>
                  </a:lnTo>
                  <a:lnTo>
                    <a:pt x="1439" y="719"/>
                  </a:lnTo>
                  <a:lnTo>
                    <a:pt x="970" y="46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1159369" y="2730720"/>
              <a:ext cx="98415" cy="98415"/>
            </a:xfrm>
            <a:custGeom>
              <a:avLst/>
              <a:gdLst/>
              <a:ahLst/>
              <a:cxnLst/>
              <a:rect l="l" t="t" r="r" b="b"/>
              <a:pathLst>
                <a:path w="1564" h="1564" extrusionOk="0">
                  <a:moveTo>
                    <a:pt x="782" y="1"/>
                  </a:moveTo>
                  <a:lnTo>
                    <a:pt x="501" y="501"/>
                  </a:lnTo>
                  <a:lnTo>
                    <a:pt x="0" y="782"/>
                  </a:lnTo>
                  <a:lnTo>
                    <a:pt x="501" y="1063"/>
                  </a:lnTo>
                  <a:lnTo>
                    <a:pt x="782" y="1563"/>
                  </a:lnTo>
                  <a:lnTo>
                    <a:pt x="1063" y="1063"/>
                  </a:lnTo>
                  <a:lnTo>
                    <a:pt x="1563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69927" y="3253932"/>
              <a:ext cx="74818" cy="72804"/>
            </a:xfrm>
            <a:custGeom>
              <a:avLst/>
              <a:gdLst/>
              <a:ahLst/>
              <a:cxnLst/>
              <a:rect l="l" t="t" r="r" b="b"/>
              <a:pathLst>
                <a:path w="1189" h="1157" extrusionOk="0">
                  <a:moveTo>
                    <a:pt x="594" y="0"/>
                  </a:moveTo>
                  <a:lnTo>
                    <a:pt x="407" y="375"/>
                  </a:lnTo>
                  <a:lnTo>
                    <a:pt x="1" y="594"/>
                  </a:lnTo>
                  <a:lnTo>
                    <a:pt x="407" y="781"/>
                  </a:lnTo>
                  <a:lnTo>
                    <a:pt x="594" y="1157"/>
                  </a:lnTo>
                  <a:lnTo>
                    <a:pt x="813" y="781"/>
                  </a:lnTo>
                  <a:lnTo>
                    <a:pt x="1188" y="594"/>
                  </a:lnTo>
                  <a:lnTo>
                    <a:pt x="813" y="375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26635" y="3078877"/>
              <a:ext cx="88598" cy="88535"/>
            </a:xfrm>
            <a:custGeom>
              <a:avLst/>
              <a:gdLst/>
              <a:ahLst/>
              <a:cxnLst/>
              <a:rect l="l" t="t" r="r" b="b"/>
              <a:pathLst>
                <a:path w="1408" h="1407" extrusionOk="0">
                  <a:moveTo>
                    <a:pt x="689" y="0"/>
                  </a:moveTo>
                  <a:lnTo>
                    <a:pt x="438" y="438"/>
                  </a:lnTo>
                  <a:lnTo>
                    <a:pt x="1" y="688"/>
                  </a:lnTo>
                  <a:lnTo>
                    <a:pt x="438" y="938"/>
                  </a:lnTo>
                  <a:lnTo>
                    <a:pt x="689" y="1407"/>
                  </a:lnTo>
                  <a:lnTo>
                    <a:pt x="939" y="938"/>
                  </a:lnTo>
                  <a:lnTo>
                    <a:pt x="1407" y="688"/>
                  </a:lnTo>
                  <a:lnTo>
                    <a:pt x="939" y="438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1599968" y="2939186"/>
              <a:ext cx="94450" cy="94513"/>
            </a:xfrm>
            <a:custGeom>
              <a:avLst/>
              <a:gdLst/>
              <a:ahLst/>
              <a:cxnLst/>
              <a:rect l="l" t="t" r="r" b="b"/>
              <a:pathLst>
                <a:path w="1501" h="1502" extrusionOk="0">
                  <a:moveTo>
                    <a:pt x="750" y="1"/>
                  </a:moveTo>
                  <a:lnTo>
                    <a:pt x="500" y="501"/>
                  </a:lnTo>
                  <a:lnTo>
                    <a:pt x="0" y="751"/>
                  </a:lnTo>
                  <a:lnTo>
                    <a:pt x="500" y="1032"/>
                  </a:lnTo>
                  <a:lnTo>
                    <a:pt x="750" y="1501"/>
                  </a:lnTo>
                  <a:lnTo>
                    <a:pt x="1032" y="1032"/>
                  </a:lnTo>
                  <a:lnTo>
                    <a:pt x="1500" y="751"/>
                  </a:lnTo>
                  <a:lnTo>
                    <a:pt x="1032" y="501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2907923" y="3076864"/>
              <a:ext cx="90549" cy="92500"/>
            </a:xfrm>
            <a:custGeom>
              <a:avLst/>
              <a:gdLst/>
              <a:ahLst/>
              <a:cxnLst/>
              <a:rect l="l" t="t" r="r" b="b"/>
              <a:pathLst>
                <a:path w="1439" h="1470" extrusionOk="0">
                  <a:moveTo>
                    <a:pt x="719" y="1"/>
                  </a:moveTo>
                  <a:lnTo>
                    <a:pt x="469" y="470"/>
                  </a:lnTo>
                  <a:lnTo>
                    <a:pt x="0" y="720"/>
                  </a:lnTo>
                  <a:lnTo>
                    <a:pt x="469" y="1001"/>
                  </a:lnTo>
                  <a:lnTo>
                    <a:pt x="719" y="1470"/>
                  </a:lnTo>
                  <a:lnTo>
                    <a:pt x="969" y="1001"/>
                  </a:lnTo>
                  <a:lnTo>
                    <a:pt x="1438" y="720"/>
                  </a:lnTo>
                  <a:lnTo>
                    <a:pt x="969" y="470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2795791" y="2884128"/>
              <a:ext cx="98415" cy="96464"/>
            </a:xfrm>
            <a:custGeom>
              <a:avLst/>
              <a:gdLst/>
              <a:ahLst/>
              <a:cxnLst/>
              <a:rect l="l" t="t" r="r" b="b"/>
              <a:pathLst>
                <a:path w="1564" h="1533" extrusionOk="0">
                  <a:moveTo>
                    <a:pt x="782" y="1"/>
                  </a:moveTo>
                  <a:lnTo>
                    <a:pt x="501" y="501"/>
                  </a:lnTo>
                  <a:lnTo>
                    <a:pt x="1" y="782"/>
                  </a:lnTo>
                  <a:lnTo>
                    <a:pt x="501" y="1032"/>
                  </a:lnTo>
                  <a:lnTo>
                    <a:pt x="782" y="1532"/>
                  </a:lnTo>
                  <a:lnTo>
                    <a:pt x="1063" y="1032"/>
                  </a:lnTo>
                  <a:lnTo>
                    <a:pt x="1563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403581" y="2937236"/>
              <a:ext cx="98415" cy="98415"/>
            </a:xfrm>
            <a:custGeom>
              <a:avLst/>
              <a:gdLst/>
              <a:ahLst/>
              <a:cxnLst/>
              <a:rect l="l" t="t" r="r" b="b"/>
              <a:pathLst>
                <a:path w="1564" h="1564" extrusionOk="0">
                  <a:moveTo>
                    <a:pt x="782" y="1"/>
                  </a:moveTo>
                  <a:lnTo>
                    <a:pt x="500" y="501"/>
                  </a:lnTo>
                  <a:lnTo>
                    <a:pt x="0" y="782"/>
                  </a:lnTo>
                  <a:lnTo>
                    <a:pt x="500" y="1063"/>
                  </a:lnTo>
                  <a:lnTo>
                    <a:pt x="782" y="1563"/>
                  </a:lnTo>
                  <a:lnTo>
                    <a:pt x="1063" y="1063"/>
                  </a:lnTo>
                  <a:lnTo>
                    <a:pt x="1563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293400" y="3078877"/>
              <a:ext cx="88598" cy="88535"/>
            </a:xfrm>
            <a:custGeom>
              <a:avLst/>
              <a:gdLst/>
              <a:ahLst/>
              <a:cxnLst/>
              <a:rect l="l" t="t" r="r" b="b"/>
              <a:pathLst>
                <a:path w="1408" h="1407" extrusionOk="0">
                  <a:moveTo>
                    <a:pt x="688" y="0"/>
                  </a:moveTo>
                  <a:lnTo>
                    <a:pt x="438" y="438"/>
                  </a:lnTo>
                  <a:lnTo>
                    <a:pt x="1" y="688"/>
                  </a:lnTo>
                  <a:lnTo>
                    <a:pt x="438" y="938"/>
                  </a:lnTo>
                  <a:lnTo>
                    <a:pt x="688" y="1407"/>
                  </a:lnTo>
                  <a:lnTo>
                    <a:pt x="938" y="938"/>
                  </a:lnTo>
                  <a:lnTo>
                    <a:pt x="1407" y="688"/>
                  </a:lnTo>
                  <a:lnTo>
                    <a:pt x="938" y="43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635648" y="3521421"/>
              <a:ext cx="78719" cy="80670"/>
            </a:xfrm>
            <a:custGeom>
              <a:avLst/>
              <a:gdLst/>
              <a:ahLst/>
              <a:cxnLst/>
              <a:rect l="l" t="t" r="r" b="b"/>
              <a:pathLst>
                <a:path w="1251" h="1282" extrusionOk="0">
                  <a:moveTo>
                    <a:pt x="626" y="0"/>
                  </a:moveTo>
                  <a:lnTo>
                    <a:pt x="407" y="406"/>
                  </a:lnTo>
                  <a:lnTo>
                    <a:pt x="1" y="656"/>
                  </a:lnTo>
                  <a:lnTo>
                    <a:pt x="407" y="875"/>
                  </a:lnTo>
                  <a:lnTo>
                    <a:pt x="626" y="1282"/>
                  </a:lnTo>
                  <a:lnTo>
                    <a:pt x="844" y="875"/>
                  </a:lnTo>
                  <a:lnTo>
                    <a:pt x="1251" y="656"/>
                  </a:lnTo>
                  <a:lnTo>
                    <a:pt x="844" y="406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880046" y="3574529"/>
              <a:ext cx="53172" cy="53109"/>
            </a:xfrm>
            <a:custGeom>
              <a:avLst/>
              <a:gdLst/>
              <a:ahLst/>
              <a:cxnLst/>
              <a:rect l="l" t="t" r="r" b="b"/>
              <a:pathLst>
                <a:path w="845" h="844" extrusionOk="0">
                  <a:moveTo>
                    <a:pt x="407" y="0"/>
                  </a:moveTo>
                  <a:lnTo>
                    <a:pt x="282" y="281"/>
                  </a:lnTo>
                  <a:lnTo>
                    <a:pt x="1" y="438"/>
                  </a:lnTo>
                  <a:lnTo>
                    <a:pt x="282" y="563"/>
                  </a:lnTo>
                  <a:lnTo>
                    <a:pt x="407" y="844"/>
                  </a:lnTo>
                  <a:lnTo>
                    <a:pt x="564" y="563"/>
                  </a:lnTo>
                  <a:lnTo>
                    <a:pt x="845" y="438"/>
                  </a:lnTo>
                  <a:lnTo>
                    <a:pt x="564" y="281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720783" y="3440752"/>
              <a:ext cx="100365" cy="98415"/>
            </a:xfrm>
            <a:custGeom>
              <a:avLst/>
              <a:gdLst/>
              <a:ahLst/>
              <a:cxnLst/>
              <a:rect l="l" t="t" r="r" b="b"/>
              <a:pathLst>
                <a:path w="1595" h="1564" extrusionOk="0">
                  <a:moveTo>
                    <a:pt x="782" y="1"/>
                  </a:moveTo>
                  <a:lnTo>
                    <a:pt x="531" y="501"/>
                  </a:lnTo>
                  <a:lnTo>
                    <a:pt x="0" y="782"/>
                  </a:lnTo>
                  <a:lnTo>
                    <a:pt x="531" y="1063"/>
                  </a:lnTo>
                  <a:lnTo>
                    <a:pt x="782" y="1563"/>
                  </a:lnTo>
                  <a:lnTo>
                    <a:pt x="1063" y="1063"/>
                  </a:lnTo>
                  <a:lnTo>
                    <a:pt x="1594" y="782"/>
                  </a:lnTo>
                  <a:lnTo>
                    <a:pt x="1063" y="50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4" name="Title 1">
            <a:extLst>
              <a:ext uri="{FF2B5EF4-FFF2-40B4-BE49-F238E27FC236}">
                <a16:creationId xmlns:a16="http://schemas.microsoft.com/office/drawing/2014/main" id="{EFBAE2B3-29A6-4977-A985-D87834C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90C2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sz="4800" dirty="0">
                <a:solidFill>
                  <a:srgbClr val="4CBB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rgbClr val="FD8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A15FF42-1327-440E-BA21-1437F8712362}"/>
              </a:ext>
            </a:extLst>
          </p:cNvPr>
          <p:cNvGrpSpPr/>
          <p:nvPr/>
        </p:nvGrpSpPr>
        <p:grpSpPr>
          <a:xfrm>
            <a:off x="-490421" y="3845005"/>
            <a:ext cx="3687971" cy="1264716"/>
            <a:chOff x="457191" y="1027094"/>
            <a:chExt cx="3687971" cy="1264716"/>
          </a:xfrm>
        </p:grpSpPr>
        <p:sp>
          <p:nvSpPr>
            <p:cNvPr id="108" name="Google Shape;602;p33">
              <a:extLst>
                <a:ext uri="{FF2B5EF4-FFF2-40B4-BE49-F238E27FC236}">
                  <a16:creationId xmlns:a16="http://schemas.microsoft.com/office/drawing/2014/main" id="{B5D07A02-0664-45BC-8F7F-601F10002215}"/>
                </a:ext>
              </a:extLst>
            </p:cNvPr>
            <p:cNvSpPr/>
            <p:nvPr/>
          </p:nvSpPr>
          <p:spPr>
            <a:xfrm>
              <a:off x="494568" y="1652557"/>
              <a:ext cx="3546327" cy="503589"/>
            </a:xfrm>
            <a:custGeom>
              <a:avLst/>
              <a:gdLst/>
              <a:ahLst/>
              <a:cxnLst/>
              <a:rect l="l" t="t" r="r" b="b"/>
              <a:pathLst>
                <a:path w="56358" h="8003" extrusionOk="0">
                  <a:moveTo>
                    <a:pt x="45949" y="0"/>
                  </a:moveTo>
                  <a:lnTo>
                    <a:pt x="44699" y="63"/>
                  </a:lnTo>
                  <a:lnTo>
                    <a:pt x="42573" y="94"/>
                  </a:lnTo>
                  <a:lnTo>
                    <a:pt x="37916" y="125"/>
                  </a:lnTo>
                  <a:lnTo>
                    <a:pt x="24444" y="125"/>
                  </a:lnTo>
                  <a:lnTo>
                    <a:pt x="5283" y="63"/>
                  </a:lnTo>
                  <a:lnTo>
                    <a:pt x="5127" y="125"/>
                  </a:lnTo>
                  <a:lnTo>
                    <a:pt x="4908" y="188"/>
                  </a:lnTo>
                  <a:lnTo>
                    <a:pt x="4658" y="313"/>
                  </a:lnTo>
                  <a:lnTo>
                    <a:pt x="4314" y="500"/>
                  </a:lnTo>
                  <a:lnTo>
                    <a:pt x="3939" y="719"/>
                  </a:lnTo>
                  <a:lnTo>
                    <a:pt x="3564" y="1001"/>
                  </a:lnTo>
                  <a:lnTo>
                    <a:pt x="3126" y="1376"/>
                  </a:lnTo>
                  <a:lnTo>
                    <a:pt x="2689" y="1845"/>
                  </a:lnTo>
                  <a:lnTo>
                    <a:pt x="2220" y="2376"/>
                  </a:lnTo>
                  <a:lnTo>
                    <a:pt x="1782" y="3032"/>
                  </a:lnTo>
                  <a:lnTo>
                    <a:pt x="1345" y="3782"/>
                  </a:lnTo>
                  <a:lnTo>
                    <a:pt x="1157" y="4189"/>
                  </a:lnTo>
                  <a:lnTo>
                    <a:pt x="969" y="4626"/>
                  </a:lnTo>
                  <a:lnTo>
                    <a:pt x="782" y="5127"/>
                  </a:lnTo>
                  <a:lnTo>
                    <a:pt x="594" y="5627"/>
                  </a:lnTo>
                  <a:lnTo>
                    <a:pt x="407" y="6158"/>
                  </a:lnTo>
                  <a:lnTo>
                    <a:pt x="282" y="6752"/>
                  </a:lnTo>
                  <a:lnTo>
                    <a:pt x="126" y="7346"/>
                  </a:lnTo>
                  <a:lnTo>
                    <a:pt x="0" y="8002"/>
                  </a:lnTo>
                  <a:lnTo>
                    <a:pt x="5846" y="8002"/>
                  </a:lnTo>
                  <a:lnTo>
                    <a:pt x="5908" y="7627"/>
                  </a:lnTo>
                  <a:lnTo>
                    <a:pt x="6002" y="7252"/>
                  </a:lnTo>
                  <a:lnTo>
                    <a:pt x="6127" y="6908"/>
                  </a:lnTo>
                  <a:lnTo>
                    <a:pt x="6283" y="6564"/>
                  </a:lnTo>
                  <a:lnTo>
                    <a:pt x="6471" y="6221"/>
                  </a:lnTo>
                  <a:lnTo>
                    <a:pt x="6658" y="5908"/>
                  </a:lnTo>
                  <a:lnTo>
                    <a:pt x="6908" y="5627"/>
                  </a:lnTo>
                  <a:lnTo>
                    <a:pt x="7158" y="5345"/>
                  </a:lnTo>
                  <a:lnTo>
                    <a:pt x="7471" y="5064"/>
                  </a:lnTo>
                  <a:lnTo>
                    <a:pt x="7815" y="4783"/>
                  </a:lnTo>
                  <a:lnTo>
                    <a:pt x="8221" y="4564"/>
                  </a:lnTo>
                  <a:lnTo>
                    <a:pt x="8596" y="4345"/>
                  </a:lnTo>
                  <a:lnTo>
                    <a:pt x="9034" y="4220"/>
                  </a:lnTo>
                  <a:lnTo>
                    <a:pt x="9471" y="4095"/>
                  </a:lnTo>
                  <a:lnTo>
                    <a:pt x="9940" y="4033"/>
                  </a:lnTo>
                  <a:lnTo>
                    <a:pt x="10409" y="4001"/>
                  </a:lnTo>
                  <a:lnTo>
                    <a:pt x="10878" y="4033"/>
                  </a:lnTo>
                  <a:lnTo>
                    <a:pt x="11316" y="4095"/>
                  </a:lnTo>
                  <a:lnTo>
                    <a:pt x="11753" y="4220"/>
                  </a:lnTo>
                  <a:lnTo>
                    <a:pt x="12191" y="4345"/>
                  </a:lnTo>
                  <a:lnTo>
                    <a:pt x="12597" y="4564"/>
                  </a:lnTo>
                  <a:lnTo>
                    <a:pt x="12972" y="4783"/>
                  </a:lnTo>
                  <a:lnTo>
                    <a:pt x="13316" y="5064"/>
                  </a:lnTo>
                  <a:lnTo>
                    <a:pt x="13660" y="5345"/>
                  </a:lnTo>
                  <a:lnTo>
                    <a:pt x="13910" y="5627"/>
                  </a:lnTo>
                  <a:lnTo>
                    <a:pt x="14129" y="5908"/>
                  </a:lnTo>
                  <a:lnTo>
                    <a:pt x="14348" y="6221"/>
                  </a:lnTo>
                  <a:lnTo>
                    <a:pt x="14504" y="6564"/>
                  </a:lnTo>
                  <a:lnTo>
                    <a:pt x="14660" y="6908"/>
                  </a:lnTo>
                  <a:lnTo>
                    <a:pt x="14785" y="7252"/>
                  </a:lnTo>
                  <a:lnTo>
                    <a:pt x="14910" y="7627"/>
                  </a:lnTo>
                  <a:lnTo>
                    <a:pt x="14973" y="8002"/>
                  </a:lnTo>
                  <a:lnTo>
                    <a:pt x="41323" y="8002"/>
                  </a:lnTo>
                  <a:lnTo>
                    <a:pt x="41417" y="7627"/>
                  </a:lnTo>
                  <a:lnTo>
                    <a:pt x="41510" y="7252"/>
                  </a:lnTo>
                  <a:lnTo>
                    <a:pt x="41635" y="6908"/>
                  </a:lnTo>
                  <a:lnTo>
                    <a:pt x="41792" y="6564"/>
                  </a:lnTo>
                  <a:lnTo>
                    <a:pt x="41948" y="6221"/>
                  </a:lnTo>
                  <a:lnTo>
                    <a:pt x="42167" y="5908"/>
                  </a:lnTo>
                  <a:lnTo>
                    <a:pt x="42385" y="5627"/>
                  </a:lnTo>
                  <a:lnTo>
                    <a:pt x="42636" y="5345"/>
                  </a:lnTo>
                  <a:lnTo>
                    <a:pt x="42979" y="5064"/>
                  </a:lnTo>
                  <a:lnTo>
                    <a:pt x="43323" y="4783"/>
                  </a:lnTo>
                  <a:lnTo>
                    <a:pt x="43698" y="4564"/>
                  </a:lnTo>
                  <a:lnTo>
                    <a:pt x="44105" y="4345"/>
                  </a:lnTo>
                  <a:lnTo>
                    <a:pt x="44542" y="4220"/>
                  </a:lnTo>
                  <a:lnTo>
                    <a:pt x="44980" y="4095"/>
                  </a:lnTo>
                  <a:lnTo>
                    <a:pt x="45417" y="4033"/>
                  </a:lnTo>
                  <a:lnTo>
                    <a:pt x="45886" y="4001"/>
                  </a:lnTo>
                  <a:lnTo>
                    <a:pt x="46355" y="4033"/>
                  </a:lnTo>
                  <a:lnTo>
                    <a:pt x="46824" y="4095"/>
                  </a:lnTo>
                  <a:lnTo>
                    <a:pt x="47262" y="4220"/>
                  </a:lnTo>
                  <a:lnTo>
                    <a:pt x="47699" y="4345"/>
                  </a:lnTo>
                  <a:lnTo>
                    <a:pt x="48106" y="4564"/>
                  </a:lnTo>
                  <a:lnTo>
                    <a:pt x="48481" y="4783"/>
                  </a:lnTo>
                  <a:lnTo>
                    <a:pt x="48825" y="5064"/>
                  </a:lnTo>
                  <a:lnTo>
                    <a:pt x="49137" y="5345"/>
                  </a:lnTo>
                  <a:lnTo>
                    <a:pt x="49418" y="5627"/>
                  </a:lnTo>
                  <a:lnTo>
                    <a:pt x="49637" y="5908"/>
                  </a:lnTo>
                  <a:lnTo>
                    <a:pt x="49825" y="6221"/>
                  </a:lnTo>
                  <a:lnTo>
                    <a:pt x="50012" y="6564"/>
                  </a:lnTo>
                  <a:lnTo>
                    <a:pt x="50169" y="6908"/>
                  </a:lnTo>
                  <a:lnTo>
                    <a:pt x="50294" y="7252"/>
                  </a:lnTo>
                  <a:lnTo>
                    <a:pt x="50387" y="7627"/>
                  </a:lnTo>
                  <a:lnTo>
                    <a:pt x="50450" y="8002"/>
                  </a:lnTo>
                  <a:lnTo>
                    <a:pt x="56201" y="8002"/>
                  </a:lnTo>
                  <a:lnTo>
                    <a:pt x="56295" y="7627"/>
                  </a:lnTo>
                  <a:lnTo>
                    <a:pt x="56326" y="7190"/>
                  </a:lnTo>
                  <a:lnTo>
                    <a:pt x="56358" y="6627"/>
                  </a:lnTo>
                  <a:lnTo>
                    <a:pt x="56326" y="5970"/>
                  </a:lnTo>
                  <a:lnTo>
                    <a:pt x="56295" y="5595"/>
                  </a:lnTo>
                  <a:lnTo>
                    <a:pt x="56233" y="5220"/>
                  </a:lnTo>
                  <a:lnTo>
                    <a:pt x="56139" y="4845"/>
                  </a:lnTo>
                  <a:lnTo>
                    <a:pt x="56014" y="4439"/>
                  </a:lnTo>
                  <a:lnTo>
                    <a:pt x="55857" y="4064"/>
                  </a:lnTo>
                  <a:lnTo>
                    <a:pt x="55639" y="3657"/>
                  </a:lnTo>
                  <a:lnTo>
                    <a:pt x="55420" y="3251"/>
                  </a:lnTo>
                  <a:lnTo>
                    <a:pt x="55138" y="2876"/>
                  </a:lnTo>
                  <a:lnTo>
                    <a:pt x="54826" y="2501"/>
                  </a:lnTo>
                  <a:lnTo>
                    <a:pt x="54420" y="2126"/>
                  </a:lnTo>
                  <a:lnTo>
                    <a:pt x="54013" y="1782"/>
                  </a:lnTo>
                  <a:lnTo>
                    <a:pt x="53513" y="1469"/>
                  </a:lnTo>
                  <a:lnTo>
                    <a:pt x="52950" y="1157"/>
                  </a:lnTo>
                  <a:lnTo>
                    <a:pt x="52357" y="876"/>
                  </a:lnTo>
                  <a:lnTo>
                    <a:pt x="51669" y="625"/>
                  </a:lnTo>
                  <a:lnTo>
                    <a:pt x="50919" y="438"/>
                  </a:lnTo>
                  <a:lnTo>
                    <a:pt x="50075" y="250"/>
                  </a:lnTo>
                  <a:lnTo>
                    <a:pt x="49168" y="125"/>
                  </a:lnTo>
                  <a:lnTo>
                    <a:pt x="48199" y="32"/>
                  </a:lnTo>
                  <a:lnTo>
                    <a:pt x="4710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03;p33">
              <a:extLst>
                <a:ext uri="{FF2B5EF4-FFF2-40B4-BE49-F238E27FC236}">
                  <a16:creationId xmlns:a16="http://schemas.microsoft.com/office/drawing/2014/main" id="{2AEAE08F-B761-4E89-9BAE-77638C3CE061}"/>
                </a:ext>
              </a:extLst>
            </p:cNvPr>
            <p:cNvSpPr/>
            <p:nvPr/>
          </p:nvSpPr>
          <p:spPr>
            <a:xfrm>
              <a:off x="541762" y="1027094"/>
              <a:ext cx="2710431" cy="688462"/>
            </a:xfrm>
            <a:custGeom>
              <a:avLst/>
              <a:gdLst/>
              <a:ahLst/>
              <a:cxnLst/>
              <a:rect l="l" t="t" r="r" b="b"/>
              <a:pathLst>
                <a:path w="43074" h="10941" extrusionOk="0">
                  <a:moveTo>
                    <a:pt x="19443" y="0"/>
                  </a:moveTo>
                  <a:lnTo>
                    <a:pt x="17817" y="32"/>
                  </a:lnTo>
                  <a:lnTo>
                    <a:pt x="17161" y="32"/>
                  </a:lnTo>
                  <a:lnTo>
                    <a:pt x="16505" y="94"/>
                  </a:lnTo>
                  <a:lnTo>
                    <a:pt x="15848" y="157"/>
                  </a:lnTo>
                  <a:lnTo>
                    <a:pt x="15192" y="282"/>
                  </a:lnTo>
                  <a:lnTo>
                    <a:pt x="14567" y="407"/>
                  </a:lnTo>
                  <a:lnTo>
                    <a:pt x="13910" y="594"/>
                  </a:lnTo>
                  <a:lnTo>
                    <a:pt x="13285" y="782"/>
                  </a:lnTo>
                  <a:lnTo>
                    <a:pt x="12691" y="1032"/>
                  </a:lnTo>
                  <a:lnTo>
                    <a:pt x="12160" y="1251"/>
                  </a:lnTo>
                  <a:lnTo>
                    <a:pt x="11566" y="1563"/>
                  </a:lnTo>
                  <a:lnTo>
                    <a:pt x="10909" y="1970"/>
                  </a:lnTo>
                  <a:lnTo>
                    <a:pt x="10159" y="2407"/>
                  </a:lnTo>
                  <a:lnTo>
                    <a:pt x="8596" y="3408"/>
                  </a:lnTo>
                  <a:lnTo>
                    <a:pt x="6971" y="4470"/>
                  </a:lnTo>
                  <a:lnTo>
                    <a:pt x="5408" y="5564"/>
                  </a:lnTo>
                  <a:lnTo>
                    <a:pt x="4033" y="6502"/>
                  </a:lnTo>
                  <a:lnTo>
                    <a:pt x="2345" y="7721"/>
                  </a:lnTo>
                  <a:lnTo>
                    <a:pt x="1157" y="9003"/>
                  </a:lnTo>
                  <a:lnTo>
                    <a:pt x="595" y="9722"/>
                  </a:lnTo>
                  <a:lnTo>
                    <a:pt x="63" y="10503"/>
                  </a:lnTo>
                  <a:lnTo>
                    <a:pt x="1" y="10628"/>
                  </a:lnTo>
                  <a:lnTo>
                    <a:pt x="2001" y="10534"/>
                  </a:lnTo>
                  <a:lnTo>
                    <a:pt x="4189" y="10440"/>
                  </a:lnTo>
                  <a:lnTo>
                    <a:pt x="6565" y="10409"/>
                  </a:lnTo>
                  <a:lnTo>
                    <a:pt x="9065" y="10347"/>
                  </a:lnTo>
                  <a:lnTo>
                    <a:pt x="14410" y="10347"/>
                  </a:lnTo>
                  <a:lnTo>
                    <a:pt x="19974" y="10378"/>
                  </a:lnTo>
                  <a:lnTo>
                    <a:pt x="25538" y="10472"/>
                  </a:lnTo>
                  <a:lnTo>
                    <a:pt x="30883" y="10597"/>
                  </a:lnTo>
                  <a:lnTo>
                    <a:pt x="35822" y="10753"/>
                  </a:lnTo>
                  <a:lnTo>
                    <a:pt x="40135" y="10941"/>
                  </a:lnTo>
                  <a:lnTo>
                    <a:pt x="43073" y="9221"/>
                  </a:lnTo>
                  <a:lnTo>
                    <a:pt x="42167" y="8377"/>
                  </a:lnTo>
                  <a:lnTo>
                    <a:pt x="41229" y="7565"/>
                  </a:lnTo>
                  <a:lnTo>
                    <a:pt x="40323" y="6783"/>
                  </a:lnTo>
                  <a:lnTo>
                    <a:pt x="39416" y="6033"/>
                  </a:lnTo>
                  <a:lnTo>
                    <a:pt x="38510" y="5314"/>
                  </a:lnTo>
                  <a:lnTo>
                    <a:pt x="37635" y="4627"/>
                  </a:lnTo>
                  <a:lnTo>
                    <a:pt x="36759" y="4001"/>
                  </a:lnTo>
                  <a:lnTo>
                    <a:pt x="35915" y="3439"/>
                  </a:lnTo>
                  <a:lnTo>
                    <a:pt x="35103" y="2876"/>
                  </a:lnTo>
                  <a:lnTo>
                    <a:pt x="34353" y="2407"/>
                  </a:lnTo>
                  <a:lnTo>
                    <a:pt x="33602" y="1938"/>
                  </a:lnTo>
                  <a:lnTo>
                    <a:pt x="32946" y="1563"/>
                  </a:lnTo>
                  <a:lnTo>
                    <a:pt x="32290" y="1251"/>
                  </a:lnTo>
                  <a:lnTo>
                    <a:pt x="31727" y="969"/>
                  </a:lnTo>
                  <a:lnTo>
                    <a:pt x="31196" y="751"/>
                  </a:lnTo>
                  <a:lnTo>
                    <a:pt x="30727" y="594"/>
                  </a:lnTo>
                  <a:lnTo>
                    <a:pt x="30133" y="469"/>
                  </a:lnTo>
                  <a:lnTo>
                    <a:pt x="29383" y="376"/>
                  </a:lnTo>
                  <a:lnTo>
                    <a:pt x="28507" y="282"/>
                  </a:lnTo>
                  <a:lnTo>
                    <a:pt x="27538" y="188"/>
                  </a:lnTo>
                  <a:lnTo>
                    <a:pt x="25444" y="94"/>
                  </a:lnTo>
                  <a:lnTo>
                    <a:pt x="23225" y="32"/>
                  </a:lnTo>
                  <a:lnTo>
                    <a:pt x="211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04;p33">
              <a:extLst>
                <a:ext uri="{FF2B5EF4-FFF2-40B4-BE49-F238E27FC236}">
                  <a16:creationId xmlns:a16="http://schemas.microsoft.com/office/drawing/2014/main" id="{99E0EEEF-D021-4C31-84DF-CB615A04F7A7}"/>
                </a:ext>
              </a:extLst>
            </p:cNvPr>
            <p:cNvSpPr/>
            <p:nvPr/>
          </p:nvSpPr>
          <p:spPr>
            <a:xfrm>
              <a:off x="457191" y="1461772"/>
              <a:ext cx="3687971" cy="773034"/>
            </a:xfrm>
            <a:custGeom>
              <a:avLst/>
              <a:gdLst/>
              <a:ahLst/>
              <a:cxnLst/>
              <a:rect l="l" t="t" r="r" b="b"/>
              <a:pathLst>
                <a:path w="58609" h="12285" extrusionOk="0">
                  <a:moveTo>
                    <a:pt x="28195" y="0"/>
                  </a:moveTo>
                  <a:lnTo>
                    <a:pt x="24506" y="94"/>
                  </a:lnTo>
                  <a:lnTo>
                    <a:pt x="20787" y="188"/>
                  </a:lnTo>
                  <a:lnTo>
                    <a:pt x="13410" y="438"/>
                  </a:lnTo>
                  <a:lnTo>
                    <a:pt x="9753" y="594"/>
                  </a:lnTo>
                  <a:lnTo>
                    <a:pt x="6127" y="782"/>
                  </a:lnTo>
                  <a:lnTo>
                    <a:pt x="5158" y="813"/>
                  </a:lnTo>
                  <a:lnTo>
                    <a:pt x="4720" y="844"/>
                  </a:lnTo>
                  <a:lnTo>
                    <a:pt x="4314" y="907"/>
                  </a:lnTo>
                  <a:lnTo>
                    <a:pt x="3877" y="1001"/>
                  </a:lnTo>
                  <a:lnTo>
                    <a:pt x="3501" y="1157"/>
                  </a:lnTo>
                  <a:lnTo>
                    <a:pt x="3095" y="1407"/>
                  </a:lnTo>
                  <a:lnTo>
                    <a:pt x="2908" y="1532"/>
                  </a:lnTo>
                  <a:lnTo>
                    <a:pt x="2720" y="1720"/>
                  </a:lnTo>
                  <a:lnTo>
                    <a:pt x="2282" y="2157"/>
                  </a:lnTo>
                  <a:lnTo>
                    <a:pt x="1907" y="2688"/>
                  </a:lnTo>
                  <a:lnTo>
                    <a:pt x="1532" y="3251"/>
                  </a:lnTo>
                  <a:lnTo>
                    <a:pt x="1220" y="3814"/>
                  </a:lnTo>
                  <a:lnTo>
                    <a:pt x="938" y="4439"/>
                  </a:lnTo>
                  <a:lnTo>
                    <a:pt x="720" y="5064"/>
                  </a:lnTo>
                  <a:lnTo>
                    <a:pt x="563" y="5689"/>
                  </a:lnTo>
                  <a:lnTo>
                    <a:pt x="469" y="6314"/>
                  </a:lnTo>
                  <a:lnTo>
                    <a:pt x="438" y="6408"/>
                  </a:lnTo>
                  <a:lnTo>
                    <a:pt x="376" y="6471"/>
                  </a:lnTo>
                  <a:lnTo>
                    <a:pt x="251" y="6658"/>
                  </a:lnTo>
                  <a:lnTo>
                    <a:pt x="94" y="6846"/>
                  </a:lnTo>
                  <a:lnTo>
                    <a:pt x="32" y="6908"/>
                  </a:lnTo>
                  <a:lnTo>
                    <a:pt x="32" y="7002"/>
                  </a:lnTo>
                  <a:lnTo>
                    <a:pt x="1" y="7596"/>
                  </a:lnTo>
                  <a:lnTo>
                    <a:pt x="32" y="8190"/>
                  </a:lnTo>
                  <a:lnTo>
                    <a:pt x="126" y="8815"/>
                  </a:lnTo>
                  <a:lnTo>
                    <a:pt x="251" y="9471"/>
                  </a:lnTo>
                  <a:lnTo>
                    <a:pt x="532" y="10847"/>
                  </a:lnTo>
                  <a:lnTo>
                    <a:pt x="907" y="12285"/>
                  </a:lnTo>
                  <a:lnTo>
                    <a:pt x="2064" y="12285"/>
                  </a:lnTo>
                  <a:lnTo>
                    <a:pt x="2001" y="11691"/>
                  </a:lnTo>
                  <a:lnTo>
                    <a:pt x="2001" y="11097"/>
                  </a:lnTo>
                  <a:lnTo>
                    <a:pt x="2095" y="10409"/>
                  </a:lnTo>
                  <a:lnTo>
                    <a:pt x="2220" y="9753"/>
                  </a:lnTo>
                  <a:lnTo>
                    <a:pt x="2407" y="9128"/>
                  </a:lnTo>
                  <a:lnTo>
                    <a:pt x="2657" y="8534"/>
                  </a:lnTo>
                  <a:lnTo>
                    <a:pt x="2970" y="7971"/>
                  </a:lnTo>
                  <a:lnTo>
                    <a:pt x="3345" y="7440"/>
                  </a:lnTo>
                  <a:lnTo>
                    <a:pt x="3751" y="6939"/>
                  </a:lnTo>
                  <a:lnTo>
                    <a:pt x="4189" y="6471"/>
                  </a:lnTo>
                  <a:lnTo>
                    <a:pt x="4689" y="6064"/>
                  </a:lnTo>
                  <a:lnTo>
                    <a:pt x="5221" y="5720"/>
                  </a:lnTo>
                  <a:lnTo>
                    <a:pt x="5783" y="5408"/>
                  </a:lnTo>
                  <a:lnTo>
                    <a:pt x="6377" y="5158"/>
                  </a:lnTo>
                  <a:lnTo>
                    <a:pt x="7002" y="4970"/>
                  </a:lnTo>
                  <a:lnTo>
                    <a:pt x="7627" y="4845"/>
                  </a:lnTo>
                  <a:lnTo>
                    <a:pt x="8315" y="4783"/>
                  </a:lnTo>
                  <a:lnTo>
                    <a:pt x="8971" y="4783"/>
                  </a:lnTo>
                  <a:lnTo>
                    <a:pt x="9440" y="4814"/>
                  </a:lnTo>
                  <a:lnTo>
                    <a:pt x="9909" y="4877"/>
                  </a:lnTo>
                  <a:lnTo>
                    <a:pt x="10347" y="4970"/>
                  </a:lnTo>
                  <a:lnTo>
                    <a:pt x="10784" y="5127"/>
                  </a:lnTo>
                  <a:lnTo>
                    <a:pt x="11222" y="5283"/>
                  </a:lnTo>
                  <a:lnTo>
                    <a:pt x="11628" y="5470"/>
                  </a:lnTo>
                  <a:lnTo>
                    <a:pt x="12003" y="5658"/>
                  </a:lnTo>
                  <a:lnTo>
                    <a:pt x="12379" y="5908"/>
                  </a:lnTo>
                  <a:lnTo>
                    <a:pt x="12722" y="6158"/>
                  </a:lnTo>
                  <a:lnTo>
                    <a:pt x="13066" y="6439"/>
                  </a:lnTo>
                  <a:lnTo>
                    <a:pt x="13379" y="6752"/>
                  </a:lnTo>
                  <a:lnTo>
                    <a:pt x="13691" y="7065"/>
                  </a:lnTo>
                  <a:lnTo>
                    <a:pt x="13973" y="7408"/>
                  </a:lnTo>
                  <a:lnTo>
                    <a:pt x="14223" y="7783"/>
                  </a:lnTo>
                  <a:lnTo>
                    <a:pt x="14442" y="8159"/>
                  </a:lnTo>
                  <a:lnTo>
                    <a:pt x="14660" y="8534"/>
                  </a:lnTo>
                  <a:lnTo>
                    <a:pt x="14817" y="8909"/>
                  </a:lnTo>
                  <a:lnTo>
                    <a:pt x="14817" y="8940"/>
                  </a:lnTo>
                  <a:lnTo>
                    <a:pt x="14942" y="9253"/>
                  </a:lnTo>
                  <a:lnTo>
                    <a:pt x="15035" y="9596"/>
                  </a:lnTo>
                  <a:lnTo>
                    <a:pt x="15129" y="9940"/>
                  </a:lnTo>
                  <a:lnTo>
                    <a:pt x="15192" y="10284"/>
                  </a:lnTo>
                  <a:lnTo>
                    <a:pt x="15254" y="10628"/>
                  </a:lnTo>
                  <a:lnTo>
                    <a:pt x="15285" y="11003"/>
                  </a:lnTo>
                  <a:lnTo>
                    <a:pt x="15285" y="11378"/>
                  </a:lnTo>
                  <a:lnTo>
                    <a:pt x="15285" y="11753"/>
                  </a:lnTo>
                  <a:lnTo>
                    <a:pt x="15254" y="12285"/>
                  </a:lnTo>
                  <a:lnTo>
                    <a:pt x="42698" y="12285"/>
                  </a:lnTo>
                  <a:lnTo>
                    <a:pt x="42636" y="11878"/>
                  </a:lnTo>
                  <a:lnTo>
                    <a:pt x="42604" y="11472"/>
                  </a:lnTo>
                  <a:lnTo>
                    <a:pt x="42573" y="11034"/>
                  </a:lnTo>
                  <a:lnTo>
                    <a:pt x="42573" y="10628"/>
                  </a:lnTo>
                  <a:lnTo>
                    <a:pt x="42636" y="10034"/>
                  </a:lnTo>
                  <a:lnTo>
                    <a:pt x="42729" y="9471"/>
                  </a:lnTo>
                  <a:lnTo>
                    <a:pt x="42886" y="8940"/>
                  </a:lnTo>
                  <a:lnTo>
                    <a:pt x="43073" y="8409"/>
                  </a:lnTo>
                  <a:lnTo>
                    <a:pt x="43292" y="7908"/>
                  </a:lnTo>
                  <a:lnTo>
                    <a:pt x="43573" y="7440"/>
                  </a:lnTo>
                  <a:lnTo>
                    <a:pt x="43886" y="7002"/>
                  </a:lnTo>
                  <a:lnTo>
                    <a:pt x="44230" y="6564"/>
                  </a:lnTo>
                  <a:lnTo>
                    <a:pt x="44605" y="6189"/>
                  </a:lnTo>
                  <a:lnTo>
                    <a:pt x="44980" y="5814"/>
                  </a:lnTo>
                  <a:lnTo>
                    <a:pt x="45418" y="5502"/>
                  </a:lnTo>
                  <a:lnTo>
                    <a:pt x="45886" y="5189"/>
                  </a:lnTo>
                  <a:lnTo>
                    <a:pt x="46355" y="4939"/>
                  </a:lnTo>
                  <a:lnTo>
                    <a:pt x="46855" y="4720"/>
                  </a:lnTo>
                  <a:lnTo>
                    <a:pt x="47387" y="4564"/>
                  </a:lnTo>
                  <a:lnTo>
                    <a:pt x="47918" y="4439"/>
                  </a:lnTo>
                  <a:lnTo>
                    <a:pt x="48325" y="4376"/>
                  </a:lnTo>
                  <a:lnTo>
                    <a:pt x="48731" y="4314"/>
                  </a:lnTo>
                  <a:lnTo>
                    <a:pt x="49544" y="4314"/>
                  </a:lnTo>
                  <a:lnTo>
                    <a:pt x="50137" y="4376"/>
                  </a:lnTo>
                  <a:lnTo>
                    <a:pt x="50731" y="4470"/>
                  </a:lnTo>
                  <a:lnTo>
                    <a:pt x="51294" y="4626"/>
                  </a:lnTo>
                  <a:lnTo>
                    <a:pt x="51825" y="4845"/>
                  </a:lnTo>
                  <a:lnTo>
                    <a:pt x="52294" y="5064"/>
                  </a:lnTo>
                  <a:lnTo>
                    <a:pt x="52732" y="5314"/>
                  </a:lnTo>
                  <a:lnTo>
                    <a:pt x="53138" y="5595"/>
                  </a:lnTo>
                  <a:lnTo>
                    <a:pt x="53544" y="5908"/>
                  </a:lnTo>
                  <a:lnTo>
                    <a:pt x="53888" y="6221"/>
                  </a:lnTo>
                  <a:lnTo>
                    <a:pt x="54232" y="6596"/>
                  </a:lnTo>
                  <a:lnTo>
                    <a:pt x="54545" y="6971"/>
                  </a:lnTo>
                  <a:lnTo>
                    <a:pt x="54826" y="7377"/>
                  </a:lnTo>
                  <a:lnTo>
                    <a:pt x="55076" y="7815"/>
                  </a:lnTo>
                  <a:lnTo>
                    <a:pt x="55295" y="8284"/>
                  </a:lnTo>
                  <a:lnTo>
                    <a:pt x="55482" y="8721"/>
                  </a:lnTo>
                  <a:lnTo>
                    <a:pt x="55639" y="9221"/>
                  </a:lnTo>
                  <a:lnTo>
                    <a:pt x="55764" y="9721"/>
                  </a:lnTo>
                  <a:lnTo>
                    <a:pt x="55826" y="10222"/>
                  </a:lnTo>
                  <a:lnTo>
                    <a:pt x="55858" y="10753"/>
                  </a:lnTo>
                  <a:lnTo>
                    <a:pt x="55858" y="11284"/>
                  </a:lnTo>
                  <a:lnTo>
                    <a:pt x="55795" y="11784"/>
                  </a:lnTo>
                  <a:lnTo>
                    <a:pt x="55732" y="12285"/>
                  </a:lnTo>
                  <a:lnTo>
                    <a:pt x="57827" y="12285"/>
                  </a:lnTo>
                  <a:lnTo>
                    <a:pt x="57921" y="11847"/>
                  </a:lnTo>
                  <a:lnTo>
                    <a:pt x="58014" y="11316"/>
                  </a:lnTo>
                  <a:lnTo>
                    <a:pt x="58139" y="10565"/>
                  </a:lnTo>
                  <a:lnTo>
                    <a:pt x="58264" y="10315"/>
                  </a:lnTo>
                  <a:lnTo>
                    <a:pt x="58389" y="10003"/>
                  </a:lnTo>
                  <a:lnTo>
                    <a:pt x="58514" y="9596"/>
                  </a:lnTo>
                  <a:lnTo>
                    <a:pt x="58577" y="9096"/>
                  </a:lnTo>
                  <a:lnTo>
                    <a:pt x="58608" y="8784"/>
                  </a:lnTo>
                  <a:lnTo>
                    <a:pt x="58608" y="8471"/>
                  </a:lnTo>
                  <a:lnTo>
                    <a:pt x="58608" y="8127"/>
                  </a:lnTo>
                  <a:lnTo>
                    <a:pt x="58577" y="7783"/>
                  </a:lnTo>
                  <a:lnTo>
                    <a:pt x="58483" y="7377"/>
                  </a:lnTo>
                  <a:lnTo>
                    <a:pt x="58389" y="7002"/>
                  </a:lnTo>
                  <a:lnTo>
                    <a:pt x="58358" y="6908"/>
                  </a:lnTo>
                  <a:lnTo>
                    <a:pt x="58264" y="6814"/>
                  </a:lnTo>
                  <a:lnTo>
                    <a:pt x="58046" y="6596"/>
                  </a:lnTo>
                  <a:lnTo>
                    <a:pt x="57827" y="6346"/>
                  </a:lnTo>
                  <a:lnTo>
                    <a:pt x="57733" y="6252"/>
                  </a:lnTo>
                  <a:lnTo>
                    <a:pt x="57702" y="6189"/>
                  </a:lnTo>
                  <a:lnTo>
                    <a:pt x="57483" y="5627"/>
                  </a:lnTo>
                  <a:lnTo>
                    <a:pt x="57233" y="5033"/>
                  </a:lnTo>
                  <a:lnTo>
                    <a:pt x="56952" y="4470"/>
                  </a:lnTo>
                  <a:lnTo>
                    <a:pt x="56608" y="3908"/>
                  </a:lnTo>
                  <a:lnTo>
                    <a:pt x="56170" y="3595"/>
                  </a:lnTo>
                  <a:lnTo>
                    <a:pt x="55576" y="3314"/>
                  </a:lnTo>
                  <a:lnTo>
                    <a:pt x="54889" y="3032"/>
                  </a:lnTo>
                  <a:lnTo>
                    <a:pt x="54138" y="2751"/>
                  </a:lnTo>
                  <a:lnTo>
                    <a:pt x="53263" y="2438"/>
                  </a:lnTo>
                  <a:lnTo>
                    <a:pt x="52357" y="2157"/>
                  </a:lnTo>
                  <a:lnTo>
                    <a:pt x="51356" y="1907"/>
                  </a:lnTo>
                  <a:lnTo>
                    <a:pt x="50356" y="1626"/>
                  </a:lnTo>
                  <a:lnTo>
                    <a:pt x="48325" y="1157"/>
                  </a:lnTo>
                  <a:lnTo>
                    <a:pt x="46324" y="782"/>
                  </a:lnTo>
                  <a:lnTo>
                    <a:pt x="45386" y="625"/>
                  </a:lnTo>
                  <a:lnTo>
                    <a:pt x="44511" y="500"/>
                  </a:lnTo>
                  <a:lnTo>
                    <a:pt x="43698" y="407"/>
                  </a:lnTo>
                  <a:lnTo>
                    <a:pt x="42979" y="344"/>
                  </a:lnTo>
                  <a:lnTo>
                    <a:pt x="41167" y="219"/>
                  </a:lnTo>
                  <a:lnTo>
                    <a:pt x="39322" y="125"/>
                  </a:lnTo>
                  <a:lnTo>
                    <a:pt x="37478" y="63"/>
                  </a:lnTo>
                  <a:lnTo>
                    <a:pt x="35603" y="32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05;p33">
              <a:extLst>
                <a:ext uri="{FF2B5EF4-FFF2-40B4-BE49-F238E27FC236}">
                  <a16:creationId xmlns:a16="http://schemas.microsoft.com/office/drawing/2014/main" id="{F5057710-3FB5-4512-ACBF-D7AF5B42D96D}"/>
                </a:ext>
              </a:extLst>
            </p:cNvPr>
            <p:cNvSpPr/>
            <p:nvPr/>
          </p:nvSpPr>
          <p:spPr>
            <a:xfrm>
              <a:off x="3844118" y="1851207"/>
              <a:ext cx="301033" cy="383591"/>
            </a:xfrm>
            <a:custGeom>
              <a:avLst/>
              <a:gdLst/>
              <a:ahLst/>
              <a:cxnLst/>
              <a:rect l="l" t="t" r="r" b="b"/>
              <a:pathLst>
                <a:path w="4784" h="6096" extrusionOk="0">
                  <a:moveTo>
                    <a:pt x="1" y="0"/>
                  </a:moveTo>
                  <a:lnTo>
                    <a:pt x="501" y="500"/>
                  </a:lnTo>
                  <a:lnTo>
                    <a:pt x="907" y="1063"/>
                  </a:lnTo>
                  <a:lnTo>
                    <a:pt x="1251" y="1657"/>
                  </a:lnTo>
                  <a:lnTo>
                    <a:pt x="1564" y="2282"/>
                  </a:lnTo>
                  <a:lnTo>
                    <a:pt x="1689" y="2595"/>
                  </a:lnTo>
                  <a:lnTo>
                    <a:pt x="1782" y="2939"/>
                  </a:lnTo>
                  <a:lnTo>
                    <a:pt x="1876" y="3282"/>
                  </a:lnTo>
                  <a:lnTo>
                    <a:pt x="1939" y="3626"/>
                  </a:lnTo>
                  <a:lnTo>
                    <a:pt x="2001" y="4001"/>
                  </a:lnTo>
                  <a:lnTo>
                    <a:pt x="2033" y="4345"/>
                  </a:lnTo>
                  <a:lnTo>
                    <a:pt x="2033" y="4720"/>
                  </a:lnTo>
                  <a:lnTo>
                    <a:pt x="2033" y="5095"/>
                  </a:lnTo>
                  <a:lnTo>
                    <a:pt x="1970" y="5595"/>
                  </a:lnTo>
                  <a:lnTo>
                    <a:pt x="1907" y="6096"/>
                  </a:lnTo>
                  <a:lnTo>
                    <a:pt x="4002" y="6096"/>
                  </a:lnTo>
                  <a:lnTo>
                    <a:pt x="4096" y="5658"/>
                  </a:lnTo>
                  <a:lnTo>
                    <a:pt x="4189" y="5127"/>
                  </a:lnTo>
                  <a:lnTo>
                    <a:pt x="4314" y="4376"/>
                  </a:lnTo>
                  <a:lnTo>
                    <a:pt x="4439" y="4126"/>
                  </a:lnTo>
                  <a:lnTo>
                    <a:pt x="4564" y="3814"/>
                  </a:lnTo>
                  <a:lnTo>
                    <a:pt x="4689" y="3407"/>
                  </a:lnTo>
                  <a:lnTo>
                    <a:pt x="4752" y="2907"/>
                  </a:lnTo>
                  <a:lnTo>
                    <a:pt x="4783" y="2595"/>
                  </a:lnTo>
                  <a:lnTo>
                    <a:pt x="4783" y="2282"/>
                  </a:lnTo>
                  <a:lnTo>
                    <a:pt x="4783" y="1938"/>
                  </a:lnTo>
                  <a:lnTo>
                    <a:pt x="4752" y="1594"/>
                  </a:lnTo>
                  <a:lnTo>
                    <a:pt x="4658" y="1188"/>
                  </a:lnTo>
                  <a:lnTo>
                    <a:pt x="4564" y="813"/>
                  </a:lnTo>
                  <a:lnTo>
                    <a:pt x="4533" y="719"/>
                  </a:lnTo>
                  <a:lnTo>
                    <a:pt x="4439" y="625"/>
                  </a:lnTo>
                  <a:lnTo>
                    <a:pt x="4221" y="407"/>
                  </a:lnTo>
                  <a:lnTo>
                    <a:pt x="4002" y="157"/>
                  </a:lnTo>
                  <a:lnTo>
                    <a:pt x="3908" y="63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06;p33">
              <a:extLst>
                <a:ext uri="{FF2B5EF4-FFF2-40B4-BE49-F238E27FC236}">
                  <a16:creationId xmlns:a16="http://schemas.microsoft.com/office/drawing/2014/main" id="{EDED6406-BFC7-4171-B352-FFB057829730}"/>
                </a:ext>
              </a:extLst>
            </p:cNvPr>
            <p:cNvSpPr/>
            <p:nvPr/>
          </p:nvSpPr>
          <p:spPr>
            <a:xfrm>
              <a:off x="457191" y="1707615"/>
              <a:ext cx="2804819" cy="527186"/>
            </a:xfrm>
            <a:custGeom>
              <a:avLst/>
              <a:gdLst/>
              <a:ahLst/>
              <a:cxnLst/>
              <a:rect l="l" t="t" r="r" b="b"/>
              <a:pathLst>
                <a:path w="44574" h="8378" extrusionOk="0">
                  <a:moveTo>
                    <a:pt x="7502" y="1"/>
                  </a:moveTo>
                  <a:lnTo>
                    <a:pt x="6940" y="63"/>
                  </a:lnTo>
                  <a:lnTo>
                    <a:pt x="6408" y="126"/>
                  </a:lnTo>
                  <a:lnTo>
                    <a:pt x="5846" y="219"/>
                  </a:lnTo>
                  <a:lnTo>
                    <a:pt x="5314" y="344"/>
                  </a:lnTo>
                  <a:lnTo>
                    <a:pt x="4814" y="469"/>
                  </a:lnTo>
                  <a:lnTo>
                    <a:pt x="4283" y="626"/>
                  </a:lnTo>
                  <a:lnTo>
                    <a:pt x="3783" y="813"/>
                  </a:lnTo>
                  <a:lnTo>
                    <a:pt x="2845" y="1188"/>
                  </a:lnTo>
                  <a:lnTo>
                    <a:pt x="1970" y="1595"/>
                  </a:lnTo>
                  <a:lnTo>
                    <a:pt x="1188" y="2001"/>
                  </a:lnTo>
                  <a:lnTo>
                    <a:pt x="469" y="2407"/>
                  </a:lnTo>
                  <a:lnTo>
                    <a:pt x="438" y="2501"/>
                  </a:lnTo>
                  <a:lnTo>
                    <a:pt x="376" y="2564"/>
                  </a:lnTo>
                  <a:lnTo>
                    <a:pt x="251" y="2751"/>
                  </a:lnTo>
                  <a:lnTo>
                    <a:pt x="94" y="2939"/>
                  </a:lnTo>
                  <a:lnTo>
                    <a:pt x="32" y="3001"/>
                  </a:lnTo>
                  <a:lnTo>
                    <a:pt x="32" y="3095"/>
                  </a:lnTo>
                  <a:lnTo>
                    <a:pt x="1" y="3689"/>
                  </a:lnTo>
                  <a:lnTo>
                    <a:pt x="32" y="4283"/>
                  </a:lnTo>
                  <a:lnTo>
                    <a:pt x="126" y="4908"/>
                  </a:lnTo>
                  <a:lnTo>
                    <a:pt x="251" y="5564"/>
                  </a:lnTo>
                  <a:lnTo>
                    <a:pt x="532" y="6940"/>
                  </a:lnTo>
                  <a:lnTo>
                    <a:pt x="907" y="8378"/>
                  </a:lnTo>
                  <a:lnTo>
                    <a:pt x="2064" y="8378"/>
                  </a:lnTo>
                  <a:lnTo>
                    <a:pt x="2001" y="7784"/>
                  </a:lnTo>
                  <a:lnTo>
                    <a:pt x="2001" y="7190"/>
                  </a:lnTo>
                  <a:lnTo>
                    <a:pt x="2095" y="6502"/>
                  </a:lnTo>
                  <a:lnTo>
                    <a:pt x="2220" y="5846"/>
                  </a:lnTo>
                  <a:lnTo>
                    <a:pt x="2407" y="5221"/>
                  </a:lnTo>
                  <a:lnTo>
                    <a:pt x="2657" y="4627"/>
                  </a:lnTo>
                  <a:lnTo>
                    <a:pt x="2970" y="4064"/>
                  </a:lnTo>
                  <a:lnTo>
                    <a:pt x="3345" y="3533"/>
                  </a:lnTo>
                  <a:lnTo>
                    <a:pt x="3751" y="3032"/>
                  </a:lnTo>
                  <a:lnTo>
                    <a:pt x="4189" y="2564"/>
                  </a:lnTo>
                  <a:lnTo>
                    <a:pt x="4689" y="2157"/>
                  </a:lnTo>
                  <a:lnTo>
                    <a:pt x="5221" y="1813"/>
                  </a:lnTo>
                  <a:lnTo>
                    <a:pt x="5783" y="1501"/>
                  </a:lnTo>
                  <a:lnTo>
                    <a:pt x="6377" y="1251"/>
                  </a:lnTo>
                  <a:lnTo>
                    <a:pt x="7002" y="1063"/>
                  </a:lnTo>
                  <a:lnTo>
                    <a:pt x="7627" y="938"/>
                  </a:lnTo>
                  <a:lnTo>
                    <a:pt x="8315" y="876"/>
                  </a:lnTo>
                  <a:lnTo>
                    <a:pt x="8971" y="876"/>
                  </a:lnTo>
                  <a:lnTo>
                    <a:pt x="9440" y="907"/>
                  </a:lnTo>
                  <a:lnTo>
                    <a:pt x="9909" y="970"/>
                  </a:lnTo>
                  <a:lnTo>
                    <a:pt x="10347" y="1063"/>
                  </a:lnTo>
                  <a:lnTo>
                    <a:pt x="10784" y="1220"/>
                  </a:lnTo>
                  <a:lnTo>
                    <a:pt x="11222" y="1376"/>
                  </a:lnTo>
                  <a:lnTo>
                    <a:pt x="11628" y="1563"/>
                  </a:lnTo>
                  <a:lnTo>
                    <a:pt x="12003" y="1751"/>
                  </a:lnTo>
                  <a:lnTo>
                    <a:pt x="12379" y="2001"/>
                  </a:lnTo>
                  <a:lnTo>
                    <a:pt x="12722" y="2251"/>
                  </a:lnTo>
                  <a:lnTo>
                    <a:pt x="13066" y="2532"/>
                  </a:lnTo>
                  <a:lnTo>
                    <a:pt x="13379" y="2845"/>
                  </a:lnTo>
                  <a:lnTo>
                    <a:pt x="13691" y="3158"/>
                  </a:lnTo>
                  <a:lnTo>
                    <a:pt x="13973" y="3501"/>
                  </a:lnTo>
                  <a:lnTo>
                    <a:pt x="14223" y="3876"/>
                  </a:lnTo>
                  <a:lnTo>
                    <a:pt x="14442" y="4252"/>
                  </a:lnTo>
                  <a:lnTo>
                    <a:pt x="14660" y="4627"/>
                  </a:lnTo>
                  <a:lnTo>
                    <a:pt x="14817" y="5002"/>
                  </a:lnTo>
                  <a:lnTo>
                    <a:pt x="14817" y="5033"/>
                  </a:lnTo>
                  <a:lnTo>
                    <a:pt x="14942" y="5346"/>
                  </a:lnTo>
                  <a:lnTo>
                    <a:pt x="15035" y="5689"/>
                  </a:lnTo>
                  <a:lnTo>
                    <a:pt x="15129" y="6033"/>
                  </a:lnTo>
                  <a:lnTo>
                    <a:pt x="15192" y="6377"/>
                  </a:lnTo>
                  <a:lnTo>
                    <a:pt x="15254" y="6721"/>
                  </a:lnTo>
                  <a:lnTo>
                    <a:pt x="15285" y="7096"/>
                  </a:lnTo>
                  <a:lnTo>
                    <a:pt x="15285" y="7471"/>
                  </a:lnTo>
                  <a:lnTo>
                    <a:pt x="15285" y="7846"/>
                  </a:lnTo>
                  <a:lnTo>
                    <a:pt x="15254" y="8378"/>
                  </a:lnTo>
                  <a:lnTo>
                    <a:pt x="42698" y="8378"/>
                  </a:lnTo>
                  <a:lnTo>
                    <a:pt x="42636" y="7971"/>
                  </a:lnTo>
                  <a:lnTo>
                    <a:pt x="42604" y="7565"/>
                  </a:lnTo>
                  <a:lnTo>
                    <a:pt x="42573" y="7127"/>
                  </a:lnTo>
                  <a:lnTo>
                    <a:pt x="42573" y="6721"/>
                  </a:lnTo>
                  <a:lnTo>
                    <a:pt x="42636" y="6064"/>
                  </a:lnTo>
                  <a:lnTo>
                    <a:pt x="42761" y="5439"/>
                  </a:lnTo>
                  <a:lnTo>
                    <a:pt x="42948" y="4845"/>
                  </a:lnTo>
                  <a:lnTo>
                    <a:pt x="43167" y="4252"/>
                  </a:lnTo>
                  <a:lnTo>
                    <a:pt x="43448" y="3720"/>
                  </a:lnTo>
                  <a:lnTo>
                    <a:pt x="43792" y="3189"/>
                  </a:lnTo>
                  <a:lnTo>
                    <a:pt x="44167" y="2720"/>
                  </a:lnTo>
                  <a:lnTo>
                    <a:pt x="44574" y="2282"/>
                  </a:lnTo>
                  <a:lnTo>
                    <a:pt x="27757" y="2282"/>
                  </a:lnTo>
                  <a:lnTo>
                    <a:pt x="25850" y="2251"/>
                  </a:lnTo>
                  <a:lnTo>
                    <a:pt x="24038" y="2189"/>
                  </a:lnTo>
                  <a:lnTo>
                    <a:pt x="22318" y="2064"/>
                  </a:lnTo>
                  <a:lnTo>
                    <a:pt x="20693" y="1938"/>
                  </a:lnTo>
                  <a:lnTo>
                    <a:pt x="19193" y="1751"/>
                  </a:lnTo>
                  <a:lnTo>
                    <a:pt x="17755" y="1563"/>
                  </a:lnTo>
                  <a:lnTo>
                    <a:pt x="16411" y="1345"/>
                  </a:lnTo>
                  <a:lnTo>
                    <a:pt x="15160" y="1126"/>
                  </a:lnTo>
                  <a:lnTo>
                    <a:pt x="12910" y="719"/>
                  </a:lnTo>
                  <a:lnTo>
                    <a:pt x="10972" y="344"/>
                  </a:lnTo>
                  <a:lnTo>
                    <a:pt x="10128" y="188"/>
                  </a:lnTo>
                  <a:lnTo>
                    <a:pt x="9378" y="94"/>
                  </a:lnTo>
                  <a:lnTo>
                    <a:pt x="869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07;p33">
              <a:extLst>
                <a:ext uri="{FF2B5EF4-FFF2-40B4-BE49-F238E27FC236}">
                  <a16:creationId xmlns:a16="http://schemas.microsoft.com/office/drawing/2014/main" id="{3BFC5185-EC51-420F-BAB1-28A71EE13C7A}"/>
                </a:ext>
              </a:extLst>
            </p:cNvPr>
            <p:cNvSpPr/>
            <p:nvPr/>
          </p:nvSpPr>
          <p:spPr>
            <a:xfrm>
              <a:off x="972545" y="1046789"/>
              <a:ext cx="2120321" cy="1189975"/>
            </a:xfrm>
            <a:custGeom>
              <a:avLst/>
              <a:gdLst/>
              <a:ahLst/>
              <a:cxnLst/>
              <a:rect l="l" t="t" r="r" b="b"/>
              <a:pathLst>
                <a:path w="33696" h="18911" extrusionOk="0">
                  <a:moveTo>
                    <a:pt x="15472" y="0"/>
                  </a:moveTo>
                  <a:lnTo>
                    <a:pt x="13316" y="31"/>
                  </a:lnTo>
                  <a:lnTo>
                    <a:pt x="12253" y="63"/>
                  </a:lnTo>
                  <a:lnTo>
                    <a:pt x="11253" y="125"/>
                  </a:lnTo>
                  <a:lnTo>
                    <a:pt x="10284" y="188"/>
                  </a:lnTo>
                  <a:lnTo>
                    <a:pt x="9377" y="281"/>
                  </a:lnTo>
                  <a:lnTo>
                    <a:pt x="8440" y="406"/>
                  </a:lnTo>
                  <a:lnTo>
                    <a:pt x="7564" y="625"/>
                  </a:lnTo>
                  <a:lnTo>
                    <a:pt x="6720" y="875"/>
                  </a:lnTo>
                  <a:lnTo>
                    <a:pt x="5939" y="1188"/>
                  </a:lnTo>
                  <a:lnTo>
                    <a:pt x="5220" y="1500"/>
                  </a:lnTo>
                  <a:lnTo>
                    <a:pt x="4501" y="1875"/>
                  </a:lnTo>
                  <a:lnTo>
                    <a:pt x="3876" y="2282"/>
                  </a:lnTo>
                  <a:lnTo>
                    <a:pt x="3251" y="2688"/>
                  </a:lnTo>
                  <a:lnTo>
                    <a:pt x="2719" y="3095"/>
                  </a:lnTo>
                  <a:lnTo>
                    <a:pt x="2188" y="3501"/>
                  </a:lnTo>
                  <a:lnTo>
                    <a:pt x="1719" y="3907"/>
                  </a:lnTo>
                  <a:lnTo>
                    <a:pt x="1313" y="4314"/>
                  </a:lnTo>
                  <a:lnTo>
                    <a:pt x="625" y="5032"/>
                  </a:lnTo>
                  <a:lnTo>
                    <a:pt x="94" y="5595"/>
                  </a:lnTo>
                  <a:lnTo>
                    <a:pt x="63" y="5626"/>
                  </a:lnTo>
                  <a:lnTo>
                    <a:pt x="63" y="5689"/>
                  </a:lnTo>
                  <a:lnTo>
                    <a:pt x="31" y="6533"/>
                  </a:lnTo>
                  <a:lnTo>
                    <a:pt x="0" y="7814"/>
                  </a:lnTo>
                  <a:lnTo>
                    <a:pt x="31" y="8471"/>
                  </a:lnTo>
                  <a:lnTo>
                    <a:pt x="94" y="9065"/>
                  </a:lnTo>
                  <a:lnTo>
                    <a:pt x="125" y="9315"/>
                  </a:lnTo>
                  <a:lnTo>
                    <a:pt x="188" y="9534"/>
                  </a:lnTo>
                  <a:lnTo>
                    <a:pt x="250" y="9690"/>
                  </a:lnTo>
                  <a:lnTo>
                    <a:pt x="344" y="9784"/>
                  </a:lnTo>
                  <a:lnTo>
                    <a:pt x="469" y="9877"/>
                  </a:lnTo>
                  <a:lnTo>
                    <a:pt x="656" y="9940"/>
                  </a:lnTo>
                  <a:lnTo>
                    <a:pt x="1188" y="10065"/>
                  </a:lnTo>
                  <a:lnTo>
                    <a:pt x="1688" y="10190"/>
                  </a:lnTo>
                  <a:lnTo>
                    <a:pt x="2282" y="10346"/>
                  </a:lnTo>
                  <a:lnTo>
                    <a:pt x="2938" y="10596"/>
                  </a:lnTo>
                  <a:lnTo>
                    <a:pt x="3626" y="10878"/>
                  </a:lnTo>
                  <a:lnTo>
                    <a:pt x="3970" y="11065"/>
                  </a:lnTo>
                  <a:lnTo>
                    <a:pt x="4314" y="11284"/>
                  </a:lnTo>
                  <a:lnTo>
                    <a:pt x="4689" y="11534"/>
                  </a:lnTo>
                  <a:lnTo>
                    <a:pt x="5032" y="11784"/>
                  </a:lnTo>
                  <a:lnTo>
                    <a:pt x="5376" y="12097"/>
                  </a:lnTo>
                  <a:lnTo>
                    <a:pt x="5720" y="12440"/>
                  </a:lnTo>
                  <a:lnTo>
                    <a:pt x="6064" y="12816"/>
                  </a:lnTo>
                  <a:lnTo>
                    <a:pt x="6377" y="13222"/>
                  </a:lnTo>
                  <a:lnTo>
                    <a:pt x="6752" y="13785"/>
                  </a:lnTo>
                  <a:lnTo>
                    <a:pt x="7064" y="14347"/>
                  </a:lnTo>
                  <a:lnTo>
                    <a:pt x="7346" y="14879"/>
                  </a:lnTo>
                  <a:lnTo>
                    <a:pt x="7564" y="15379"/>
                  </a:lnTo>
                  <a:lnTo>
                    <a:pt x="7721" y="15879"/>
                  </a:lnTo>
                  <a:lnTo>
                    <a:pt x="7877" y="16348"/>
                  </a:lnTo>
                  <a:lnTo>
                    <a:pt x="7971" y="16754"/>
                  </a:lnTo>
                  <a:lnTo>
                    <a:pt x="8033" y="17160"/>
                  </a:lnTo>
                  <a:lnTo>
                    <a:pt x="8064" y="17535"/>
                  </a:lnTo>
                  <a:lnTo>
                    <a:pt x="8096" y="17848"/>
                  </a:lnTo>
                  <a:lnTo>
                    <a:pt x="8096" y="18379"/>
                  </a:lnTo>
                  <a:lnTo>
                    <a:pt x="8064" y="18723"/>
                  </a:lnTo>
                  <a:lnTo>
                    <a:pt x="8033" y="18848"/>
                  </a:lnTo>
                  <a:lnTo>
                    <a:pt x="8283" y="18911"/>
                  </a:lnTo>
                  <a:lnTo>
                    <a:pt x="8283" y="18754"/>
                  </a:lnTo>
                  <a:lnTo>
                    <a:pt x="8346" y="18379"/>
                  </a:lnTo>
                  <a:lnTo>
                    <a:pt x="8346" y="17848"/>
                  </a:lnTo>
                  <a:lnTo>
                    <a:pt x="8314" y="17504"/>
                  </a:lnTo>
                  <a:lnTo>
                    <a:pt x="8283" y="17129"/>
                  </a:lnTo>
                  <a:lnTo>
                    <a:pt x="8221" y="16723"/>
                  </a:lnTo>
                  <a:lnTo>
                    <a:pt x="8096" y="16285"/>
                  </a:lnTo>
                  <a:lnTo>
                    <a:pt x="7971" y="15785"/>
                  </a:lnTo>
                  <a:lnTo>
                    <a:pt x="7783" y="15285"/>
                  </a:lnTo>
                  <a:lnTo>
                    <a:pt x="7564" y="14785"/>
                  </a:lnTo>
                  <a:lnTo>
                    <a:pt x="7283" y="14222"/>
                  </a:lnTo>
                  <a:lnTo>
                    <a:pt x="6970" y="13660"/>
                  </a:lnTo>
                  <a:lnTo>
                    <a:pt x="6564" y="13066"/>
                  </a:lnTo>
                  <a:lnTo>
                    <a:pt x="6252" y="12659"/>
                  </a:lnTo>
                  <a:lnTo>
                    <a:pt x="5908" y="12253"/>
                  </a:lnTo>
                  <a:lnTo>
                    <a:pt x="5564" y="11909"/>
                  </a:lnTo>
                  <a:lnTo>
                    <a:pt x="5189" y="11597"/>
                  </a:lnTo>
                  <a:lnTo>
                    <a:pt x="4845" y="11315"/>
                  </a:lnTo>
                  <a:lnTo>
                    <a:pt x="4470" y="11065"/>
                  </a:lnTo>
                  <a:lnTo>
                    <a:pt x="4095" y="10846"/>
                  </a:lnTo>
                  <a:lnTo>
                    <a:pt x="3751" y="10659"/>
                  </a:lnTo>
                  <a:lnTo>
                    <a:pt x="3032" y="10346"/>
                  </a:lnTo>
                  <a:lnTo>
                    <a:pt x="2376" y="10127"/>
                  </a:lnTo>
                  <a:lnTo>
                    <a:pt x="1750" y="9971"/>
                  </a:lnTo>
                  <a:lnTo>
                    <a:pt x="1250" y="9846"/>
                  </a:lnTo>
                  <a:lnTo>
                    <a:pt x="781" y="9721"/>
                  </a:lnTo>
                  <a:lnTo>
                    <a:pt x="594" y="9659"/>
                  </a:lnTo>
                  <a:lnTo>
                    <a:pt x="500" y="9596"/>
                  </a:lnTo>
                  <a:lnTo>
                    <a:pt x="438" y="9534"/>
                  </a:lnTo>
                  <a:lnTo>
                    <a:pt x="406" y="9440"/>
                  </a:lnTo>
                  <a:lnTo>
                    <a:pt x="344" y="9127"/>
                  </a:lnTo>
                  <a:lnTo>
                    <a:pt x="281" y="8658"/>
                  </a:lnTo>
                  <a:lnTo>
                    <a:pt x="281" y="8127"/>
                  </a:lnTo>
                  <a:lnTo>
                    <a:pt x="250" y="6939"/>
                  </a:lnTo>
                  <a:lnTo>
                    <a:pt x="313" y="5720"/>
                  </a:lnTo>
                  <a:lnTo>
                    <a:pt x="813" y="5158"/>
                  </a:lnTo>
                  <a:lnTo>
                    <a:pt x="1532" y="4439"/>
                  </a:lnTo>
                  <a:lnTo>
                    <a:pt x="1938" y="4063"/>
                  </a:lnTo>
                  <a:lnTo>
                    <a:pt x="2376" y="3657"/>
                  </a:lnTo>
                  <a:lnTo>
                    <a:pt x="2876" y="3251"/>
                  </a:lnTo>
                  <a:lnTo>
                    <a:pt x="3438" y="2844"/>
                  </a:lnTo>
                  <a:lnTo>
                    <a:pt x="4032" y="2469"/>
                  </a:lnTo>
                  <a:lnTo>
                    <a:pt x="4657" y="2094"/>
                  </a:lnTo>
                  <a:lnTo>
                    <a:pt x="5345" y="1719"/>
                  </a:lnTo>
                  <a:lnTo>
                    <a:pt x="6064" y="1407"/>
                  </a:lnTo>
                  <a:lnTo>
                    <a:pt x="6814" y="1094"/>
                  </a:lnTo>
                  <a:lnTo>
                    <a:pt x="7658" y="844"/>
                  </a:lnTo>
                  <a:lnTo>
                    <a:pt x="8502" y="656"/>
                  </a:lnTo>
                  <a:lnTo>
                    <a:pt x="9409" y="531"/>
                  </a:lnTo>
                  <a:lnTo>
                    <a:pt x="10377" y="406"/>
                  </a:lnTo>
                  <a:lnTo>
                    <a:pt x="11378" y="344"/>
                  </a:lnTo>
                  <a:lnTo>
                    <a:pt x="12409" y="281"/>
                  </a:lnTo>
                  <a:lnTo>
                    <a:pt x="13503" y="250"/>
                  </a:lnTo>
                  <a:lnTo>
                    <a:pt x="15691" y="219"/>
                  </a:lnTo>
                  <a:lnTo>
                    <a:pt x="17817" y="281"/>
                  </a:lnTo>
                  <a:lnTo>
                    <a:pt x="19817" y="375"/>
                  </a:lnTo>
                  <a:lnTo>
                    <a:pt x="21568" y="531"/>
                  </a:lnTo>
                  <a:lnTo>
                    <a:pt x="22318" y="625"/>
                  </a:lnTo>
                  <a:lnTo>
                    <a:pt x="22974" y="750"/>
                  </a:lnTo>
                  <a:lnTo>
                    <a:pt x="23506" y="875"/>
                  </a:lnTo>
                  <a:lnTo>
                    <a:pt x="23943" y="1000"/>
                  </a:lnTo>
                  <a:lnTo>
                    <a:pt x="24350" y="1157"/>
                  </a:lnTo>
                  <a:lnTo>
                    <a:pt x="24787" y="1375"/>
                  </a:lnTo>
                  <a:lnTo>
                    <a:pt x="25287" y="1625"/>
                  </a:lnTo>
                  <a:lnTo>
                    <a:pt x="25819" y="1938"/>
                  </a:lnTo>
                  <a:lnTo>
                    <a:pt x="26975" y="2626"/>
                  </a:lnTo>
                  <a:lnTo>
                    <a:pt x="28163" y="3438"/>
                  </a:lnTo>
                  <a:lnTo>
                    <a:pt x="29319" y="4282"/>
                  </a:lnTo>
                  <a:lnTo>
                    <a:pt x="30413" y="5126"/>
                  </a:lnTo>
                  <a:lnTo>
                    <a:pt x="31351" y="5908"/>
                  </a:lnTo>
                  <a:lnTo>
                    <a:pt x="31726" y="6283"/>
                  </a:lnTo>
                  <a:lnTo>
                    <a:pt x="32070" y="6595"/>
                  </a:lnTo>
                  <a:lnTo>
                    <a:pt x="32320" y="6908"/>
                  </a:lnTo>
                  <a:lnTo>
                    <a:pt x="32539" y="7189"/>
                  </a:lnTo>
                  <a:lnTo>
                    <a:pt x="32758" y="7502"/>
                  </a:lnTo>
                  <a:lnTo>
                    <a:pt x="32914" y="7814"/>
                  </a:lnTo>
                  <a:lnTo>
                    <a:pt x="33039" y="8127"/>
                  </a:lnTo>
                  <a:lnTo>
                    <a:pt x="33164" y="8440"/>
                  </a:lnTo>
                  <a:lnTo>
                    <a:pt x="33258" y="8752"/>
                  </a:lnTo>
                  <a:lnTo>
                    <a:pt x="33320" y="9096"/>
                  </a:lnTo>
                  <a:lnTo>
                    <a:pt x="33414" y="9721"/>
                  </a:lnTo>
                  <a:lnTo>
                    <a:pt x="33445" y="10346"/>
                  </a:lnTo>
                  <a:lnTo>
                    <a:pt x="33445" y="10971"/>
                  </a:lnTo>
                  <a:lnTo>
                    <a:pt x="33414" y="11597"/>
                  </a:lnTo>
                  <a:lnTo>
                    <a:pt x="33352" y="12097"/>
                  </a:lnTo>
                  <a:lnTo>
                    <a:pt x="33258" y="13534"/>
                  </a:lnTo>
                  <a:lnTo>
                    <a:pt x="33164" y="15254"/>
                  </a:lnTo>
                  <a:lnTo>
                    <a:pt x="33133" y="16160"/>
                  </a:lnTo>
                  <a:lnTo>
                    <a:pt x="33164" y="17098"/>
                  </a:lnTo>
                  <a:lnTo>
                    <a:pt x="33195" y="18004"/>
                  </a:lnTo>
                  <a:lnTo>
                    <a:pt x="33258" y="18880"/>
                  </a:lnTo>
                  <a:lnTo>
                    <a:pt x="33508" y="18880"/>
                  </a:lnTo>
                  <a:lnTo>
                    <a:pt x="33414" y="17973"/>
                  </a:lnTo>
                  <a:lnTo>
                    <a:pt x="33383" y="17067"/>
                  </a:lnTo>
                  <a:lnTo>
                    <a:pt x="33383" y="16160"/>
                  </a:lnTo>
                  <a:lnTo>
                    <a:pt x="33414" y="15254"/>
                  </a:lnTo>
                  <a:lnTo>
                    <a:pt x="33508" y="13534"/>
                  </a:lnTo>
                  <a:lnTo>
                    <a:pt x="33602" y="12128"/>
                  </a:lnTo>
                  <a:lnTo>
                    <a:pt x="33664" y="11597"/>
                  </a:lnTo>
                  <a:lnTo>
                    <a:pt x="33695" y="10971"/>
                  </a:lnTo>
                  <a:lnTo>
                    <a:pt x="33695" y="10346"/>
                  </a:lnTo>
                  <a:lnTo>
                    <a:pt x="33664" y="9690"/>
                  </a:lnTo>
                  <a:lnTo>
                    <a:pt x="33570" y="9002"/>
                  </a:lnTo>
                  <a:lnTo>
                    <a:pt x="33508" y="8690"/>
                  </a:lnTo>
                  <a:lnTo>
                    <a:pt x="33383" y="8346"/>
                  </a:lnTo>
                  <a:lnTo>
                    <a:pt x="33289" y="8033"/>
                  </a:lnTo>
                  <a:lnTo>
                    <a:pt x="33133" y="7689"/>
                  </a:lnTo>
                  <a:lnTo>
                    <a:pt x="32945" y="7377"/>
                  </a:lnTo>
                  <a:lnTo>
                    <a:pt x="32758" y="7064"/>
                  </a:lnTo>
                  <a:lnTo>
                    <a:pt x="32508" y="6752"/>
                  </a:lnTo>
                  <a:lnTo>
                    <a:pt x="32226" y="6439"/>
                  </a:lnTo>
                  <a:lnTo>
                    <a:pt x="31914" y="6095"/>
                  </a:lnTo>
                  <a:lnTo>
                    <a:pt x="31507" y="5751"/>
                  </a:lnTo>
                  <a:lnTo>
                    <a:pt x="30570" y="4939"/>
                  </a:lnTo>
                  <a:lnTo>
                    <a:pt x="29476" y="4095"/>
                  </a:lnTo>
                  <a:lnTo>
                    <a:pt x="28288" y="3251"/>
                  </a:lnTo>
                  <a:lnTo>
                    <a:pt x="27100" y="2438"/>
                  </a:lnTo>
                  <a:lnTo>
                    <a:pt x="25944" y="1719"/>
                  </a:lnTo>
                  <a:lnTo>
                    <a:pt x="25381" y="1407"/>
                  </a:lnTo>
                  <a:lnTo>
                    <a:pt x="24881" y="1125"/>
                  </a:lnTo>
                  <a:lnTo>
                    <a:pt x="24443" y="906"/>
                  </a:lnTo>
                  <a:lnTo>
                    <a:pt x="24037" y="750"/>
                  </a:lnTo>
                  <a:lnTo>
                    <a:pt x="23568" y="625"/>
                  </a:lnTo>
                  <a:lnTo>
                    <a:pt x="22974" y="500"/>
                  </a:lnTo>
                  <a:lnTo>
                    <a:pt x="22287" y="375"/>
                  </a:lnTo>
                  <a:lnTo>
                    <a:pt x="21505" y="281"/>
                  </a:lnTo>
                  <a:lnTo>
                    <a:pt x="20630" y="188"/>
                  </a:lnTo>
                  <a:lnTo>
                    <a:pt x="19661" y="125"/>
                  </a:lnTo>
                  <a:lnTo>
                    <a:pt x="17629" y="31"/>
                  </a:lnTo>
                  <a:lnTo>
                    <a:pt x="15472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08;p33">
              <a:extLst>
                <a:ext uri="{FF2B5EF4-FFF2-40B4-BE49-F238E27FC236}">
                  <a16:creationId xmlns:a16="http://schemas.microsoft.com/office/drawing/2014/main" id="{3308498C-E69A-4C18-B922-510138139AC6}"/>
                </a:ext>
              </a:extLst>
            </p:cNvPr>
            <p:cNvSpPr/>
            <p:nvPr/>
          </p:nvSpPr>
          <p:spPr>
            <a:xfrm>
              <a:off x="1745513" y="1054654"/>
              <a:ext cx="55122" cy="1180158"/>
            </a:xfrm>
            <a:custGeom>
              <a:avLst/>
              <a:gdLst/>
              <a:ahLst/>
              <a:cxnLst/>
              <a:rect l="l" t="t" r="r" b="b"/>
              <a:pathLst>
                <a:path w="876" h="18755" extrusionOk="0">
                  <a:moveTo>
                    <a:pt x="625" y="0"/>
                  </a:moveTo>
                  <a:lnTo>
                    <a:pt x="625" y="344"/>
                  </a:lnTo>
                  <a:lnTo>
                    <a:pt x="375" y="3345"/>
                  </a:lnTo>
                  <a:lnTo>
                    <a:pt x="156" y="6439"/>
                  </a:lnTo>
                  <a:lnTo>
                    <a:pt x="63" y="7908"/>
                  </a:lnTo>
                  <a:lnTo>
                    <a:pt x="0" y="9284"/>
                  </a:lnTo>
                  <a:lnTo>
                    <a:pt x="0" y="10471"/>
                  </a:lnTo>
                  <a:lnTo>
                    <a:pt x="0" y="11472"/>
                  </a:lnTo>
                  <a:lnTo>
                    <a:pt x="156" y="13566"/>
                  </a:lnTo>
                  <a:lnTo>
                    <a:pt x="375" y="15973"/>
                  </a:lnTo>
                  <a:lnTo>
                    <a:pt x="625" y="18755"/>
                  </a:lnTo>
                  <a:lnTo>
                    <a:pt x="875" y="18755"/>
                  </a:lnTo>
                  <a:lnTo>
                    <a:pt x="594" y="15941"/>
                  </a:lnTo>
                  <a:lnTo>
                    <a:pt x="407" y="13566"/>
                  </a:lnTo>
                  <a:lnTo>
                    <a:pt x="250" y="11440"/>
                  </a:lnTo>
                  <a:lnTo>
                    <a:pt x="219" y="10471"/>
                  </a:lnTo>
                  <a:lnTo>
                    <a:pt x="250" y="9284"/>
                  </a:lnTo>
                  <a:lnTo>
                    <a:pt x="313" y="7908"/>
                  </a:lnTo>
                  <a:lnTo>
                    <a:pt x="407" y="6439"/>
                  </a:lnTo>
                  <a:lnTo>
                    <a:pt x="625" y="3345"/>
                  </a:lnTo>
                  <a:lnTo>
                    <a:pt x="844" y="375"/>
                  </a:lnTo>
                  <a:lnTo>
                    <a:pt x="875" y="31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09;p33">
              <a:extLst>
                <a:ext uri="{FF2B5EF4-FFF2-40B4-BE49-F238E27FC236}">
                  <a16:creationId xmlns:a16="http://schemas.microsoft.com/office/drawing/2014/main" id="{27C5A9BF-A957-436D-985A-E88F002BF5CC}"/>
                </a:ext>
              </a:extLst>
            </p:cNvPr>
            <p:cNvSpPr/>
            <p:nvPr/>
          </p:nvSpPr>
          <p:spPr>
            <a:xfrm>
              <a:off x="1078699" y="1103798"/>
              <a:ext cx="1898133" cy="432798"/>
            </a:xfrm>
            <a:custGeom>
              <a:avLst/>
              <a:gdLst/>
              <a:ahLst/>
              <a:cxnLst/>
              <a:rect l="l" t="t" r="r" b="b"/>
              <a:pathLst>
                <a:path w="30165" h="6878" extrusionOk="0">
                  <a:moveTo>
                    <a:pt x="13754" y="0"/>
                  </a:moveTo>
                  <a:lnTo>
                    <a:pt x="12316" y="32"/>
                  </a:lnTo>
                  <a:lnTo>
                    <a:pt x="10253" y="94"/>
                  </a:lnTo>
                  <a:lnTo>
                    <a:pt x="10003" y="126"/>
                  </a:lnTo>
                  <a:lnTo>
                    <a:pt x="8909" y="219"/>
                  </a:lnTo>
                  <a:lnTo>
                    <a:pt x="7847" y="376"/>
                  </a:lnTo>
                  <a:lnTo>
                    <a:pt x="6878" y="563"/>
                  </a:lnTo>
                  <a:lnTo>
                    <a:pt x="6002" y="813"/>
                  </a:lnTo>
                  <a:lnTo>
                    <a:pt x="5158" y="1094"/>
                  </a:lnTo>
                  <a:lnTo>
                    <a:pt x="4408" y="1438"/>
                  </a:lnTo>
                  <a:lnTo>
                    <a:pt x="3721" y="1782"/>
                  </a:lnTo>
                  <a:lnTo>
                    <a:pt x="3064" y="2126"/>
                  </a:lnTo>
                  <a:lnTo>
                    <a:pt x="2502" y="2501"/>
                  </a:lnTo>
                  <a:lnTo>
                    <a:pt x="2001" y="2876"/>
                  </a:lnTo>
                  <a:lnTo>
                    <a:pt x="1533" y="3251"/>
                  </a:lnTo>
                  <a:lnTo>
                    <a:pt x="1126" y="3595"/>
                  </a:lnTo>
                  <a:lnTo>
                    <a:pt x="782" y="3939"/>
                  </a:lnTo>
                  <a:lnTo>
                    <a:pt x="470" y="4252"/>
                  </a:lnTo>
                  <a:lnTo>
                    <a:pt x="1" y="4783"/>
                  </a:lnTo>
                  <a:lnTo>
                    <a:pt x="188" y="5189"/>
                  </a:lnTo>
                  <a:lnTo>
                    <a:pt x="345" y="5408"/>
                  </a:lnTo>
                  <a:lnTo>
                    <a:pt x="470" y="5658"/>
                  </a:lnTo>
                  <a:lnTo>
                    <a:pt x="657" y="5877"/>
                  </a:lnTo>
                  <a:lnTo>
                    <a:pt x="845" y="6064"/>
                  </a:lnTo>
                  <a:lnTo>
                    <a:pt x="1032" y="6221"/>
                  </a:lnTo>
                  <a:lnTo>
                    <a:pt x="1251" y="6314"/>
                  </a:lnTo>
                  <a:lnTo>
                    <a:pt x="1595" y="6408"/>
                  </a:lnTo>
                  <a:lnTo>
                    <a:pt x="2033" y="6471"/>
                  </a:lnTo>
                  <a:lnTo>
                    <a:pt x="2658" y="6502"/>
                  </a:lnTo>
                  <a:lnTo>
                    <a:pt x="3439" y="6533"/>
                  </a:lnTo>
                  <a:lnTo>
                    <a:pt x="5877" y="6596"/>
                  </a:lnTo>
                  <a:lnTo>
                    <a:pt x="11816" y="6596"/>
                  </a:lnTo>
                  <a:lnTo>
                    <a:pt x="15317" y="6658"/>
                  </a:lnTo>
                  <a:lnTo>
                    <a:pt x="19037" y="6752"/>
                  </a:lnTo>
                  <a:lnTo>
                    <a:pt x="23256" y="6846"/>
                  </a:lnTo>
                  <a:lnTo>
                    <a:pt x="25163" y="6877"/>
                  </a:lnTo>
                  <a:lnTo>
                    <a:pt x="28289" y="6877"/>
                  </a:lnTo>
                  <a:lnTo>
                    <a:pt x="29258" y="6846"/>
                  </a:lnTo>
                  <a:lnTo>
                    <a:pt x="29852" y="6783"/>
                  </a:lnTo>
                  <a:lnTo>
                    <a:pt x="30164" y="6752"/>
                  </a:lnTo>
                  <a:lnTo>
                    <a:pt x="29820" y="6346"/>
                  </a:lnTo>
                  <a:lnTo>
                    <a:pt x="29195" y="5721"/>
                  </a:lnTo>
                  <a:lnTo>
                    <a:pt x="28320" y="4908"/>
                  </a:lnTo>
                  <a:lnTo>
                    <a:pt x="27132" y="3908"/>
                  </a:lnTo>
                  <a:lnTo>
                    <a:pt x="25788" y="2845"/>
                  </a:lnTo>
                  <a:lnTo>
                    <a:pt x="25132" y="2376"/>
                  </a:lnTo>
                  <a:lnTo>
                    <a:pt x="24507" y="1938"/>
                  </a:lnTo>
                  <a:lnTo>
                    <a:pt x="23975" y="1595"/>
                  </a:lnTo>
                  <a:lnTo>
                    <a:pt x="23444" y="1282"/>
                  </a:lnTo>
                  <a:lnTo>
                    <a:pt x="23006" y="1032"/>
                  </a:lnTo>
                  <a:lnTo>
                    <a:pt x="22631" y="876"/>
                  </a:lnTo>
                  <a:lnTo>
                    <a:pt x="22006" y="657"/>
                  </a:lnTo>
                  <a:lnTo>
                    <a:pt x="21287" y="469"/>
                  </a:lnTo>
                  <a:lnTo>
                    <a:pt x="20506" y="313"/>
                  </a:lnTo>
                  <a:lnTo>
                    <a:pt x="19599" y="188"/>
                  </a:lnTo>
                  <a:lnTo>
                    <a:pt x="18630" y="94"/>
                  </a:lnTo>
                  <a:lnTo>
                    <a:pt x="17536" y="32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10;p33">
              <a:extLst>
                <a:ext uri="{FF2B5EF4-FFF2-40B4-BE49-F238E27FC236}">
                  <a16:creationId xmlns:a16="http://schemas.microsoft.com/office/drawing/2014/main" id="{E74B8E17-8A1E-40E7-B3E4-4625F3383480}"/>
                </a:ext>
              </a:extLst>
            </p:cNvPr>
            <p:cNvSpPr/>
            <p:nvPr/>
          </p:nvSpPr>
          <p:spPr>
            <a:xfrm>
              <a:off x="1061017" y="1088067"/>
              <a:ext cx="1935447" cy="464261"/>
            </a:xfrm>
            <a:custGeom>
              <a:avLst/>
              <a:gdLst/>
              <a:ahLst/>
              <a:cxnLst/>
              <a:rect l="l" t="t" r="r" b="b"/>
              <a:pathLst>
                <a:path w="30758" h="7378" extrusionOk="0">
                  <a:moveTo>
                    <a:pt x="15348" y="469"/>
                  </a:moveTo>
                  <a:lnTo>
                    <a:pt x="16630" y="501"/>
                  </a:lnTo>
                  <a:lnTo>
                    <a:pt x="17817" y="532"/>
                  </a:lnTo>
                  <a:lnTo>
                    <a:pt x="18880" y="594"/>
                  </a:lnTo>
                  <a:lnTo>
                    <a:pt x="19849" y="688"/>
                  </a:lnTo>
                  <a:lnTo>
                    <a:pt x="20724" y="813"/>
                  </a:lnTo>
                  <a:lnTo>
                    <a:pt x="21506" y="969"/>
                  </a:lnTo>
                  <a:lnTo>
                    <a:pt x="22193" y="1126"/>
                  </a:lnTo>
                  <a:lnTo>
                    <a:pt x="22818" y="1344"/>
                  </a:lnTo>
                  <a:lnTo>
                    <a:pt x="23194" y="1501"/>
                  </a:lnTo>
                  <a:lnTo>
                    <a:pt x="23600" y="1720"/>
                  </a:lnTo>
                  <a:lnTo>
                    <a:pt x="24069" y="2001"/>
                  </a:lnTo>
                  <a:lnTo>
                    <a:pt x="24538" y="2313"/>
                  </a:lnTo>
                  <a:lnTo>
                    <a:pt x="25569" y="3032"/>
                  </a:lnTo>
                  <a:lnTo>
                    <a:pt x="26632" y="3845"/>
                  </a:lnTo>
                  <a:lnTo>
                    <a:pt x="27695" y="4689"/>
                  </a:lnTo>
                  <a:lnTo>
                    <a:pt x="28632" y="5502"/>
                  </a:lnTo>
                  <a:lnTo>
                    <a:pt x="29414" y="6221"/>
                  </a:lnTo>
                  <a:lnTo>
                    <a:pt x="29976" y="6815"/>
                  </a:lnTo>
                  <a:lnTo>
                    <a:pt x="28976" y="6877"/>
                  </a:lnTo>
                  <a:lnTo>
                    <a:pt x="27163" y="6908"/>
                  </a:lnTo>
                  <a:lnTo>
                    <a:pt x="25444" y="6877"/>
                  </a:lnTo>
                  <a:lnTo>
                    <a:pt x="23537" y="6846"/>
                  </a:lnTo>
                  <a:lnTo>
                    <a:pt x="19318" y="6752"/>
                  </a:lnTo>
                  <a:lnTo>
                    <a:pt x="15598" y="6658"/>
                  </a:lnTo>
                  <a:lnTo>
                    <a:pt x="12097" y="6596"/>
                  </a:lnTo>
                  <a:lnTo>
                    <a:pt x="6190" y="6596"/>
                  </a:lnTo>
                  <a:lnTo>
                    <a:pt x="3752" y="6564"/>
                  </a:lnTo>
                  <a:lnTo>
                    <a:pt x="2970" y="6533"/>
                  </a:lnTo>
                  <a:lnTo>
                    <a:pt x="2376" y="6471"/>
                  </a:lnTo>
                  <a:lnTo>
                    <a:pt x="1939" y="6408"/>
                  </a:lnTo>
                  <a:lnTo>
                    <a:pt x="1595" y="6346"/>
                  </a:lnTo>
                  <a:lnTo>
                    <a:pt x="1438" y="6252"/>
                  </a:lnTo>
                  <a:lnTo>
                    <a:pt x="1313" y="6158"/>
                  </a:lnTo>
                  <a:lnTo>
                    <a:pt x="1157" y="6002"/>
                  </a:lnTo>
                  <a:lnTo>
                    <a:pt x="1032" y="5846"/>
                  </a:lnTo>
                  <a:lnTo>
                    <a:pt x="782" y="5470"/>
                  </a:lnTo>
                  <a:lnTo>
                    <a:pt x="563" y="5064"/>
                  </a:lnTo>
                  <a:lnTo>
                    <a:pt x="1063" y="4533"/>
                  </a:lnTo>
                  <a:lnTo>
                    <a:pt x="1376" y="4220"/>
                  </a:lnTo>
                  <a:lnTo>
                    <a:pt x="1720" y="3908"/>
                  </a:lnTo>
                  <a:lnTo>
                    <a:pt x="2126" y="3564"/>
                  </a:lnTo>
                  <a:lnTo>
                    <a:pt x="2564" y="3189"/>
                  </a:lnTo>
                  <a:lnTo>
                    <a:pt x="3064" y="2845"/>
                  </a:lnTo>
                  <a:lnTo>
                    <a:pt x="3626" y="2501"/>
                  </a:lnTo>
                  <a:lnTo>
                    <a:pt x="4252" y="2157"/>
                  </a:lnTo>
                  <a:lnTo>
                    <a:pt x="4939" y="1845"/>
                  </a:lnTo>
                  <a:lnTo>
                    <a:pt x="5658" y="1532"/>
                  </a:lnTo>
                  <a:lnTo>
                    <a:pt x="6471" y="1282"/>
                  </a:lnTo>
                  <a:lnTo>
                    <a:pt x="7315" y="1032"/>
                  </a:lnTo>
                  <a:lnTo>
                    <a:pt x="8253" y="844"/>
                  </a:lnTo>
                  <a:lnTo>
                    <a:pt x="9253" y="688"/>
                  </a:lnTo>
                  <a:lnTo>
                    <a:pt x="10316" y="626"/>
                  </a:lnTo>
                  <a:lnTo>
                    <a:pt x="10409" y="626"/>
                  </a:lnTo>
                  <a:lnTo>
                    <a:pt x="10534" y="594"/>
                  </a:lnTo>
                  <a:lnTo>
                    <a:pt x="12597" y="532"/>
                  </a:lnTo>
                  <a:lnTo>
                    <a:pt x="14035" y="501"/>
                  </a:lnTo>
                  <a:lnTo>
                    <a:pt x="15348" y="469"/>
                  </a:lnTo>
                  <a:close/>
                  <a:moveTo>
                    <a:pt x="14035" y="0"/>
                  </a:moveTo>
                  <a:lnTo>
                    <a:pt x="12597" y="32"/>
                  </a:lnTo>
                  <a:lnTo>
                    <a:pt x="10503" y="125"/>
                  </a:lnTo>
                  <a:lnTo>
                    <a:pt x="10284" y="125"/>
                  </a:lnTo>
                  <a:lnTo>
                    <a:pt x="9190" y="219"/>
                  </a:lnTo>
                  <a:lnTo>
                    <a:pt x="8159" y="376"/>
                  </a:lnTo>
                  <a:lnTo>
                    <a:pt x="7190" y="563"/>
                  </a:lnTo>
                  <a:lnTo>
                    <a:pt x="6315" y="813"/>
                  </a:lnTo>
                  <a:lnTo>
                    <a:pt x="5471" y="1063"/>
                  </a:lnTo>
                  <a:lnTo>
                    <a:pt x="4720" y="1376"/>
                  </a:lnTo>
                  <a:lnTo>
                    <a:pt x="4033" y="1720"/>
                  </a:lnTo>
                  <a:lnTo>
                    <a:pt x="3376" y="2095"/>
                  </a:lnTo>
                  <a:lnTo>
                    <a:pt x="2783" y="2470"/>
                  </a:lnTo>
                  <a:lnTo>
                    <a:pt x="2251" y="2845"/>
                  </a:lnTo>
                  <a:lnTo>
                    <a:pt x="1751" y="3220"/>
                  </a:lnTo>
                  <a:lnTo>
                    <a:pt x="1313" y="3595"/>
                  </a:lnTo>
                  <a:lnTo>
                    <a:pt x="938" y="3970"/>
                  </a:lnTo>
                  <a:lnTo>
                    <a:pt x="595" y="4345"/>
                  </a:lnTo>
                  <a:lnTo>
                    <a:pt x="1" y="4970"/>
                  </a:lnTo>
                  <a:lnTo>
                    <a:pt x="94" y="5220"/>
                  </a:lnTo>
                  <a:lnTo>
                    <a:pt x="219" y="5470"/>
                  </a:lnTo>
                  <a:lnTo>
                    <a:pt x="407" y="5783"/>
                  </a:lnTo>
                  <a:lnTo>
                    <a:pt x="595" y="6096"/>
                  </a:lnTo>
                  <a:lnTo>
                    <a:pt x="845" y="6408"/>
                  </a:lnTo>
                  <a:lnTo>
                    <a:pt x="1001" y="6533"/>
                  </a:lnTo>
                  <a:lnTo>
                    <a:pt x="1126" y="6627"/>
                  </a:lnTo>
                  <a:lnTo>
                    <a:pt x="1313" y="6721"/>
                  </a:lnTo>
                  <a:lnTo>
                    <a:pt x="1470" y="6783"/>
                  </a:lnTo>
                  <a:lnTo>
                    <a:pt x="1814" y="6877"/>
                  </a:lnTo>
                  <a:lnTo>
                    <a:pt x="2282" y="6940"/>
                  </a:lnTo>
                  <a:lnTo>
                    <a:pt x="2908" y="7002"/>
                  </a:lnTo>
                  <a:lnTo>
                    <a:pt x="3720" y="7033"/>
                  </a:lnTo>
                  <a:lnTo>
                    <a:pt x="6158" y="7065"/>
                  </a:lnTo>
                  <a:lnTo>
                    <a:pt x="10034" y="7096"/>
                  </a:lnTo>
                  <a:lnTo>
                    <a:pt x="12097" y="7096"/>
                  </a:lnTo>
                  <a:lnTo>
                    <a:pt x="15879" y="7158"/>
                  </a:lnTo>
                  <a:lnTo>
                    <a:pt x="19912" y="7252"/>
                  </a:lnTo>
                  <a:lnTo>
                    <a:pt x="23787" y="7346"/>
                  </a:lnTo>
                  <a:lnTo>
                    <a:pt x="27163" y="7377"/>
                  </a:lnTo>
                  <a:lnTo>
                    <a:pt x="28632" y="7377"/>
                  </a:lnTo>
                  <a:lnTo>
                    <a:pt x="29758" y="7315"/>
                  </a:lnTo>
                  <a:lnTo>
                    <a:pt x="30164" y="7283"/>
                  </a:lnTo>
                  <a:lnTo>
                    <a:pt x="30477" y="7221"/>
                  </a:lnTo>
                  <a:lnTo>
                    <a:pt x="30664" y="7158"/>
                  </a:lnTo>
                  <a:lnTo>
                    <a:pt x="30727" y="7127"/>
                  </a:lnTo>
                  <a:lnTo>
                    <a:pt x="30758" y="7096"/>
                  </a:lnTo>
                  <a:lnTo>
                    <a:pt x="30727" y="7033"/>
                  </a:lnTo>
                  <a:lnTo>
                    <a:pt x="30664" y="6940"/>
                  </a:lnTo>
                  <a:lnTo>
                    <a:pt x="30508" y="6690"/>
                  </a:lnTo>
                  <a:lnTo>
                    <a:pt x="30226" y="6346"/>
                  </a:lnTo>
                  <a:lnTo>
                    <a:pt x="29820" y="5971"/>
                  </a:lnTo>
                  <a:lnTo>
                    <a:pt x="28851" y="5064"/>
                  </a:lnTo>
                  <a:lnTo>
                    <a:pt x="27695" y="4064"/>
                  </a:lnTo>
                  <a:lnTo>
                    <a:pt x="26382" y="3064"/>
                  </a:lnTo>
                  <a:lnTo>
                    <a:pt x="25757" y="2564"/>
                  </a:lnTo>
                  <a:lnTo>
                    <a:pt x="25132" y="2126"/>
                  </a:lnTo>
                  <a:lnTo>
                    <a:pt x="24506" y="1720"/>
                  </a:lnTo>
                  <a:lnTo>
                    <a:pt x="23944" y="1376"/>
                  </a:lnTo>
                  <a:lnTo>
                    <a:pt x="23444" y="1094"/>
                  </a:lnTo>
                  <a:lnTo>
                    <a:pt x="23006" y="907"/>
                  </a:lnTo>
                  <a:lnTo>
                    <a:pt x="22381" y="688"/>
                  </a:lnTo>
                  <a:lnTo>
                    <a:pt x="21693" y="501"/>
                  </a:lnTo>
                  <a:lnTo>
                    <a:pt x="20912" y="344"/>
                  </a:lnTo>
                  <a:lnTo>
                    <a:pt x="20037" y="219"/>
                  </a:lnTo>
                  <a:lnTo>
                    <a:pt x="19036" y="125"/>
                  </a:lnTo>
                  <a:lnTo>
                    <a:pt x="17942" y="63"/>
                  </a:lnTo>
                  <a:lnTo>
                    <a:pt x="16692" y="0"/>
                  </a:lnTo>
                  <a:close/>
                </a:path>
              </a:pathLst>
            </a:custGeom>
            <a:solidFill>
              <a:srgbClr val="424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11;p33">
              <a:extLst>
                <a:ext uri="{FF2B5EF4-FFF2-40B4-BE49-F238E27FC236}">
                  <a16:creationId xmlns:a16="http://schemas.microsoft.com/office/drawing/2014/main" id="{5E3D93B4-EB31-4714-8B5E-634754F6DA7F}"/>
                </a:ext>
              </a:extLst>
            </p:cNvPr>
            <p:cNvSpPr/>
            <p:nvPr/>
          </p:nvSpPr>
          <p:spPr>
            <a:xfrm>
              <a:off x="1096444" y="1088067"/>
              <a:ext cx="1850876" cy="434749"/>
            </a:xfrm>
            <a:custGeom>
              <a:avLst/>
              <a:gdLst/>
              <a:ahLst/>
              <a:cxnLst/>
              <a:rect l="l" t="t" r="r" b="b"/>
              <a:pathLst>
                <a:path w="29414" h="6909" fill="none" extrusionOk="0">
                  <a:moveTo>
                    <a:pt x="14785" y="0"/>
                  </a:moveTo>
                  <a:lnTo>
                    <a:pt x="14785" y="469"/>
                  </a:lnTo>
                  <a:lnTo>
                    <a:pt x="14785" y="469"/>
                  </a:lnTo>
                  <a:lnTo>
                    <a:pt x="16067" y="501"/>
                  </a:lnTo>
                  <a:lnTo>
                    <a:pt x="17254" y="532"/>
                  </a:lnTo>
                  <a:lnTo>
                    <a:pt x="18317" y="594"/>
                  </a:lnTo>
                  <a:lnTo>
                    <a:pt x="19286" y="688"/>
                  </a:lnTo>
                  <a:lnTo>
                    <a:pt x="20161" y="813"/>
                  </a:lnTo>
                  <a:lnTo>
                    <a:pt x="20943" y="969"/>
                  </a:lnTo>
                  <a:lnTo>
                    <a:pt x="21630" y="1126"/>
                  </a:lnTo>
                  <a:lnTo>
                    <a:pt x="22255" y="1344"/>
                  </a:lnTo>
                  <a:lnTo>
                    <a:pt x="22255" y="1344"/>
                  </a:lnTo>
                  <a:lnTo>
                    <a:pt x="22631" y="1501"/>
                  </a:lnTo>
                  <a:lnTo>
                    <a:pt x="23037" y="1720"/>
                  </a:lnTo>
                  <a:lnTo>
                    <a:pt x="23506" y="2001"/>
                  </a:lnTo>
                  <a:lnTo>
                    <a:pt x="23975" y="2313"/>
                  </a:lnTo>
                  <a:lnTo>
                    <a:pt x="25006" y="3032"/>
                  </a:lnTo>
                  <a:lnTo>
                    <a:pt x="26069" y="3845"/>
                  </a:lnTo>
                  <a:lnTo>
                    <a:pt x="27132" y="4689"/>
                  </a:lnTo>
                  <a:lnTo>
                    <a:pt x="28069" y="5502"/>
                  </a:lnTo>
                  <a:lnTo>
                    <a:pt x="28851" y="6221"/>
                  </a:lnTo>
                  <a:lnTo>
                    <a:pt x="29413" y="6815"/>
                  </a:lnTo>
                  <a:lnTo>
                    <a:pt x="29413" y="6815"/>
                  </a:lnTo>
                  <a:lnTo>
                    <a:pt x="28413" y="6877"/>
                  </a:lnTo>
                  <a:lnTo>
                    <a:pt x="26600" y="6908"/>
                  </a:lnTo>
                  <a:lnTo>
                    <a:pt x="26600" y="6908"/>
                  </a:lnTo>
                  <a:lnTo>
                    <a:pt x="24881" y="6877"/>
                  </a:lnTo>
                  <a:lnTo>
                    <a:pt x="22974" y="6846"/>
                  </a:lnTo>
                  <a:lnTo>
                    <a:pt x="18755" y="6752"/>
                  </a:lnTo>
                  <a:lnTo>
                    <a:pt x="18755" y="6752"/>
                  </a:lnTo>
                  <a:lnTo>
                    <a:pt x="15035" y="6658"/>
                  </a:lnTo>
                  <a:lnTo>
                    <a:pt x="11534" y="6596"/>
                  </a:lnTo>
                  <a:lnTo>
                    <a:pt x="11503" y="6596"/>
                  </a:lnTo>
                  <a:lnTo>
                    <a:pt x="11503" y="6596"/>
                  </a:lnTo>
                  <a:lnTo>
                    <a:pt x="10534" y="6596"/>
                  </a:lnTo>
                  <a:lnTo>
                    <a:pt x="10534" y="6596"/>
                  </a:lnTo>
                  <a:lnTo>
                    <a:pt x="9971" y="6596"/>
                  </a:lnTo>
                  <a:lnTo>
                    <a:pt x="9971" y="6596"/>
                  </a:lnTo>
                  <a:lnTo>
                    <a:pt x="9471" y="6596"/>
                  </a:lnTo>
                  <a:lnTo>
                    <a:pt x="9471" y="6596"/>
                  </a:lnTo>
                  <a:lnTo>
                    <a:pt x="5627" y="6596"/>
                  </a:lnTo>
                  <a:lnTo>
                    <a:pt x="3189" y="6564"/>
                  </a:lnTo>
                  <a:lnTo>
                    <a:pt x="2407" y="6533"/>
                  </a:lnTo>
                  <a:lnTo>
                    <a:pt x="1813" y="6471"/>
                  </a:lnTo>
                  <a:lnTo>
                    <a:pt x="1376" y="6408"/>
                  </a:lnTo>
                  <a:lnTo>
                    <a:pt x="1032" y="6346"/>
                  </a:lnTo>
                  <a:lnTo>
                    <a:pt x="1032" y="6346"/>
                  </a:lnTo>
                  <a:lnTo>
                    <a:pt x="875" y="6252"/>
                  </a:lnTo>
                  <a:lnTo>
                    <a:pt x="750" y="6158"/>
                  </a:lnTo>
                  <a:lnTo>
                    <a:pt x="594" y="6002"/>
                  </a:lnTo>
                  <a:lnTo>
                    <a:pt x="469" y="5846"/>
                  </a:lnTo>
                  <a:lnTo>
                    <a:pt x="219" y="5470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500" y="4533"/>
                  </a:lnTo>
                  <a:lnTo>
                    <a:pt x="813" y="4220"/>
                  </a:lnTo>
                  <a:lnTo>
                    <a:pt x="1157" y="3908"/>
                  </a:lnTo>
                  <a:lnTo>
                    <a:pt x="1563" y="3564"/>
                  </a:lnTo>
                  <a:lnTo>
                    <a:pt x="2001" y="3189"/>
                  </a:lnTo>
                  <a:lnTo>
                    <a:pt x="2501" y="2845"/>
                  </a:lnTo>
                  <a:lnTo>
                    <a:pt x="3063" y="2501"/>
                  </a:lnTo>
                  <a:lnTo>
                    <a:pt x="3689" y="2157"/>
                  </a:lnTo>
                  <a:lnTo>
                    <a:pt x="4376" y="1845"/>
                  </a:lnTo>
                  <a:lnTo>
                    <a:pt x="5095" y="1532"/>
                  </a:lnTo>
                  <a:lnTo>
                    <a:pt x="5908" y="1282"/>
                  </a:lnTo>
                  <a:lnTo>
                    <a:pt x="6752" y="1032"/>
                  </a:lnTo>
                  <a:lnTo>
                    <a:pt x="7690" y="844"/>
                  </a:lnTo>
                  <a:lnTo>
                    <a:pt x="8690" y="688"/>
                  </a:lnTo>
                  <a:lnTo>
                    <a:pt x="9753" y="626"/>
                  </a:lnTo>
                  <a:lnTo>
                    <a:pt x="9846" y="626"/>
                  </a:lnTo>
                  <a:lnTo>
                    <a:pt x="9846" y="626"/>
                  </a:lnTo>
                  <a:lnTo>
                    <a:pt x="9971" y="594"/>
                  </a:lnTo>
                  <a:lnTo>
                    <a:pt x="9971" y="594"/>
                  </a:lnTo>
                  <a:lnTo>
                    <a:pt x="12034" y="532"/>
                  </a:lnTo>
                  <a:lnTo>
                    <a:pt x="12034" y="532"/>
                  </a:lnTo>
                  <a:lnTo>
                    <a:pt x="13472" y="501"/>
                  </a:lnTo>
                  <a:lnTo>
                    <a:pt x="14785" y="469"/>
                  </a:lnTo>
                  <a:lnTo>
                    <a:pt x="14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12;p33">
              <a:extLst>
                <a:ext uri="{FF2B5EF4-FFF2-40B4-BE49-F238E27FC236}">
                  <a16:creationId xmlns:a16="http://schemas.microsoft.com/office/drawing/2014/main" id="{CC8074DE-328F-41F4-8BA8-071FD1597C7B}"/>
                </a:ext>
              </a:extLst>
            </p:cNvPr>
            <p:cNvSpPr/>
            <p:nvPr/>
          </p:nvSpPr>
          <p:spPr>
            <a:xfrm>
              <a:off x="1061017" y="1088067"/>
              <a:ext cx="1935447" cy="464261"/>
            </a:xfrm>
            <a:custGeom>
              <a:avLst/>
              <a:gdLst/>
              <a:ahLst/>
              <a:cxnLst/>
              <a:rect l="l" t="t" r="r" b="b"/>
              <a:pathLst>
                <a:path w="30758" h="7378" fill="none" extrusionOk="0">
                  <a:moveTo>
                    <a:pt x="15348" y="0"/>
                  </a:moveTo>
                  <a:lnTo>
                    <a:pt x="15348" y="0"/>
                  </a:lnTo>
                  <a:lnTo>
                    <a:pt x="14035" y="0"/>
                  </a:lnTo>
                  <a:lnTo>
                    <a:pt x="12597" y="32"/>
                  </a:lnTo>
                  <a:lnTo>
                    <a:pt x="12597" y="32"/>
                  </a:lnTo>
                  <a:lnTo>
                    <a:pt x="10503" y="125"/>
                  </a:lnTo>
                  <a:lnTo>
                    <a:pt x="10503" y="125"/>
                  </a:lnTo>
                  <a:lnTo>
                    <a:pt x="10284" y="125"/>
                  </a:lnTo>
                  <a:lnTo>
                    <a:pt x="10284" y="125"/>
                  </a:lnTo>
                  <a:lnTo>
                    <a:pt x="9190" y="219"/>
                  </a:lnTo>
                  <a:lnTo>
                    <a:pt x="8159" y="376"/>
                  </a:lnTo>
                  <a:lnTo>
                    <a:pt x="7190" y="563"/>
                  </a:lnTo>
                  <a:lnTo>
                    <a:pt x="6315" y="813"/>
                  </a:lnTo>
                  <a:lnTo>
                    <a:pt x="5471" y="1063"/>
                  </a:lnTo>
                  <a:lnTo>
                    <a:pt x="4720" y="1376"/>
                  </a:lnTo>
                  <a:lnTo>
                    <a:pt x="4033" y="1720"/>
                  </a:lnTo>
                  <a:lnTo>
                    <a:pt x="3376" y="2095"/>
                  </a:lnTo>
                  <a:lnTo>
                    <a:pt x="2783" y="2470"/>
                  </a:lnTo>
                  <a:lnTo>
                    <a:pt x="2251" y="2845"/>
                  </a:lnTo>
                  <a:lnTo>
                    <a:pt x="1751" y="3220"/>
                  </a:lnTo>
                  <a:lnTo>
                    <a:pt x="1313" y="3595"/>
                  </a:lnTo>
                  <a:lnTo>
                    <a:pt x="938" y="3970"/>
                  </a:lnTo>
                  <a:lnTo>
                    <a:pt x="595" y="4345"/>
                  </a:lnTo>
                  <a:lnTo>
                    <a:pt x="1" y="4970"/>
                  </a:lnTo>
                  <a:lnTo>
                    <a:pt x="1" y="4970"/>
                  </a:lnTo>
                  <a:lnTo>
                    <a:pt x="94" y="5220"/>
                  </a:lnTo>
                  <a:lnTo>
                    <a:pt x="219" y="5470"/>
                  </a:lnTo>
                  <a:lnTo>
                    <a:pt x="407" y="5783"/>
                  </a:lnTo>
                  <a:lnTo>
                    <a:pt x="595" y="6096"/>
                  </a:lnTo>
                  <a:lnTo>
                    <a:pt x="845" y="6408"/>
                  </a:lnTo>
                  <a:lnTo>
                    <a:pt x="1001" y="6533"/>
                  </a:lnTo>
                  <a:lnTo>
                    <a:pt x="1126" y="6627"/>
                  </a:lnTo>
                  <a:lnTo>
                    <a:pt x="1313" y="6721"/>
                  </a:lnTo>
                  <a:lnTo>
                    <a:pt x="1470" y="6783"/>
                  </a:lnTo>
                  <a:lnTo>
                    <a:pt x="1470" y="6783"/>
                  </a:lnTo>
                  <a:lnTo>
                    <a:pt x="1814" y="6877"/>
                  </a:lnTo>
                  <a:lnTo>
                    <a:pt x="2282" y="6940"/>
                  </a:lnTo>
                  <a:lnTo>
                    <a:pt x="2908" y="7002"/>
                  </a:lnTo>
                  <a:lnTo>
                    <a:pt x="3720" y="7033"/>
                  </a:lnTo>
                  <a:lnTo>
                    <a:pt x="6158" y="7065"/>
                  </a:lnTo>
                  <a:lnTo>
                    <a:pt x="10034" y="7096"/>
                  </a:lnTo>
                  <a:lnTo>
                    <a:pt x="10034" y="7096"/>
                  </a:lnTo>
                  <a:lnTo>
                    <a:pt x="11097" y="7096"/>
                  </a:lnTo>
                  <a:lnTo>
                    <a:pt x="11097" y="7096"/>
                  </a:lnTo>
                  <a:lnTo>
                    <a:pt x="12097" y="7096"/>
                  </a:lnTo>
                  <a:lnTo>
                    <a:pt x="12097" y="7096"/>
                  </a:lnTo>
                  <a:lnTo>
                    <a:pt x="15879" y="7158"/>
                  </a:lnTo>
                  <a:lnTo>
                    <a:pt x="19912" y="7252"/>
                  </a:lnTo>
                  <a:lnTo>
                    <a:pt x="23787" y="7346"/>
                  </a:lnTo>
                  <a:lnTo>
                    <a:pt x="27163" y="7377"/>
                  </a:lnTo>
                  <a:lnTo>
                    <a:pt x="27163" y="7377"/>
                  </a:lnTo>
                  <a:lnTo>
                    <a:pt x="28632" y="7377"/>
                  </a:lnTo>
                  <a:lnTo>
                    <a:pt x="29758" y="7315"/>
                  </a:lnTo>
                  <a:lnTo>
                    <a:pt x="30164" y="7283"/>
                  </a:lnTo>
                  <a:lnTo>
                    <a:pt x="30477" y="7221"/>
                  </a:lnTo>
                  <a:lnTo>
                    <a:pt x="30664" y="7158"/>
                  </a:lnTo>
                  <a:lnTo>
                    <a:pt x="30727" y="7127"/>
                  </a:lnTo>
                  <a:lnTo>
                    <a:pt x="30758" y="7096"/>
                  </a:lnTo>
                  <a:lnTo>
                    <a:pt x="30758" y="7096"/>
                  </a:lnTo>
                  <a:lnTo>
                    <a:pt x="30727" y="7033"/>
                  </a:lnTo>
                  <a:lnTo>
                    <a:pt x="30664" y="6940"/>
                  </a:lnTo>
                  <a:lnTo>
                    <a:pt x="30508" y="6690"/>
                  </a:lnTo>
                  <a:lnTo>
                    <a:pt x="30226" y="6346"/>
                  </a:lnTo>
                  <a:lnTo>
                    <a:pt x="29820" y="5971"/>
                  </a:lnTo>
                  <a:lnTo>
                    <a:pt x="28851" y="5064"/>
                  </a:lnTo>
                  <a:lnTo>
                    <a:pt x="27695" y="4064"/>
                  </a:lnTo>
                  <a:lnTo>
                    <a:pt x="26382" y="3064"/>
                  </a:lnTo>
                  <a:lnTo>
                    <a:pt x="25757" y="2564"/>
                  </a:lnTo>
                  <a:lnTo>
                    <a:pt x="25132" y="2126"/>
                  </a:lnTo>
                  <a:lnTo>
                    <a:pt x="24506" y="1720"/>
                  </a:lnTo>
                  <a:lnTo>
                    <a:pt x="23944" y="1376"/>
                  </a:lnTo>
                  <a:lnTo>
                    <a:pt x="23444" y="1094"/>
                  </a:lnTo>
                  <a:lnTo>
                    <a:pt x="23006" y="907"/>
                  </a:lnTo>
                  <a:lnTo>
                    <a:pt x="23006" y="907"/>
                  </a:lnTo>
                  <a:lnTo>
                    <a:pt x="22381" y="688"/>
                  </a:lnTo>
                  <a:lnTo>
                    <a:pt x="21693" y="501"/>
                  </a:lnTo>
                  <a:lnTo>
                    <a:pt x="20912" y="344"/>
                  </a:lnTo>
                  <a:lnTo>
                    <a:pt x="20037" y="219"/>
                  </a:lnTo>
                  <a:lnTo>
                    <a:pt x="19036" y="125"/>
                  </a:lnTo>
                  <a:lnTo>
                    <a:pt x="17942" y="63"/>
                  </a:lnTo>
                  <a:lnTo>
                    <a:pt x="16692" y="0"/>
                  </a:lnTo>
                  <a:lnTo>
                    <a:pt x="15348" y="0"/>
                  </a:lnTo>
                  <a:lnTo>
                    <a:pt x="153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13;p33">
              <a:extLst>
                <a:ext uri="{FF2B5EF4-FFF2-40B4-BE49-F238E27FC236}">
                  <a16:creationId xmlns:a16="http://schemas.microsoft.com/office/drawing/2014/main" id="{1809EF3F-D815-41BB-A0E8-A0A736B2E007}"/>
                </a:ext>
              </a:extLst>
            </p:cNvPr>
            <p:cNvSpPr/>
            <p:nvPr/>
          </p:nvSpPr>
          <p:spPr>
            <a:xfrm>
              <a:off x="514264" y="1733162"/>
              <a:ext cx="3581691" cy="558648"/>
            </a:xfrm>
            <a:custGeom>
              <a:avLst/>
              <a:gdLst/>
              <a:ahLst/>
              <a:cxnLst/>
              <a:rect l="l" t="t" r="r" b="b"/>
              <a:pathLst>
                <a:path w="56920" h="8878" extrusionOk="0">
                  <a:moveTo>
                    <a:pt x="47949" y="1"/>
                  </a:moveTo>
                  <a:lnTo>
                    <a:pt x="47292" y="63"/>
                  </a:lnTo>
                  <a:lnTo>
                    <a:pt x="46667" y="188"/>
                  </a:lnTo>
                  <a:lnTo>
                    <a:pt x="46042" y="407"/>
                  </a:lnTo>
                  <a:lnTo>
                    <a:pt x="45448" y="657"/>
                  </a:lnTo>
                  <a:lnTo>
                    <a:pt x="44886" y="939"/>
                  </a:lnTo>
                  <a:lnTo>
                    <a:pt x="44354" y="1314"/>
                  </a:lnTo>
                  <a:lnTo>
                    <a:pt x="43854" y="1720"/>
                  </a:lnTo>
                  <a:lnTo>
                    <a:pt x="43385" y="2158"/>
                  </a:lnTo>
                  <a:lnTo>
                    <a:pt x="42979" y="2658"/>
                  </a:lnTo>
                  <a:lnTo>
                    <a:pt x="42635" y="3189"/>
                  </a:lnTo>
                  <a:lnTo>
                    <a:pt x="42323" y="3752"/>
                  </a:lnTo>
                  <a:lnTo>
                    <a:pt x="42072" y="4346"/>
                  </a:lnTo>
                  <a:lnTo>
                    <a:pt x="41885" y="4971"/>
                  </a:lnTo>
                  <a:lnTo>
                    <a:pt x="41729" y="5627"/>
                  </a:lnTo>
                  <a:lnTo>
                    <a:pt x="41666" y="6315"/>
                  </a:lnTo>
                  <a:lnTo>
                    <a:pt x="41666" y="6721"/>
                  </a:lnTo>
                  <a:lnTo>
                    <a:pt x="41697" y="7159"/>
                  </a:lnTo>
                  <a:lnTo>
                    <a:pt x="41729" y="7565"/>
                  </a:lnTo>
                  <a:lnTo>
                    <a:pt x="41791" y="7972"/>
                  </a:lnTo>
                  <a:lnTo>
                    <a:pt x="14347" y="7972"/>
                  </a:lnTo>
                  <a:lnTo>
                    <a:pt x="14378" y="7440"/>
                  </a:lnTo>
                  <a:lnTo>
                    <a:pt x="14378" y="7065"/>
                  </a:lnTo>
                  <a:lnTo>
                    <a:pt x="14378" y="6690"/>
                  </a:lnTo>
                  <a:lnTo>
                    <a:pt x="14347" y="6315"/>
                  </a:lnTo>
                  <a:lnTo>
                    <a:pt x="14285" y="5971"/>
                  </a:lnTo>
                  <a:lnTo>
                    <a:pt x="14222" y="5627"/>
                  </a:lnTo>
                  <a:lnTo>
                    <a:pt x="14128" y="5283"/>
                  </a:lnTo>
                  <a:lnTo>
                    <a:pt x="14035" y="4940"/>
                  </a:lnTo>
                  <a:lnTo>
                    <a:pt x="13910" y="4627"/>
                  </a:lnTo>
                  <a:lnTo>
                    <a:pt x="13910" y="4596"/>
                  </a:lnTo>
                  <a:lnTo>
                    <a:pt x="13753" y="4221"/>
                  </a:lnTo>
                  <a:lnTo>
                    <a:pt x="13535" y="3846"/>
                  </a:lnTo>
                  <a:lnTo>
                    <a:pt x="13316" y="3470"/>
                  </a:lnTo>
                  <a:lnTo>
                    <a:pt x="13066" y="3095"/>
                  </a:lnTo>
                  <a:lnTo>
                    <a:pt x="12784" y="2752"/>
                  </a:lnTo>
                  <a:lnTo>
                    <a:pt x="12472" y="2439"/>
                  </a:lnTo>
                  <a:lnTo>
                    <a:pt x="12159" y="2126"/>
                  </a:lnTo>
                  <a:lnTo>
                    <a:pt x="11815" y="1845"/>
                  </a:lnTo>
                  <a:lnTo>
                    <a:pt x="11472" y="1595"/>
                  </a:lnTo>
                  <a:lnTo>
                    <a:pt x="11096" y="1345"/>
                  </a:lnTo>
                  <a:lnTo>
                    <a:pt x="10721" y="1157"/>
                  </a:lnTo>
                  <a:lnTo>
                    <a:pt x="10315" y="970"/>
                  </a:lnTo>
                  <a:lnTo>
                    <a:pt x="9877" y="814"/>
                  </a:lnTo>
                  <a:lnTo>
                    <a:pt x="9440" y="657"/>
                  </a:lnTo>
                  <a:lnTo>
                    <a:pt x="9002" y="564"/>
                  </a:lnTo>
                  <a:lnTo>
                    <a:pt x="8533" y="501"/>
                  </a:lnTo>
                  <a:lnTo>
                    <a:pt x="8064" y="470"/>
                  </a:lnTo>
                  <a:lnTo>
                    <a:pt x="7408" y="470"/>
                  </a:lnTo>
                  <a:lnTo>
                    <a:pt x="6720" y="532"/>
                  </a:lnTo>
                  <a:lnTo>
                    <a:pt x="6095" y="657"/>
                  </a:lnTo>
                  <a:lnTo>
                    <a:pt x="5470" y="845"/>
                  </a:lnTo>
                  <a:lnTo>
                    <a:pt x="4876" y="1095"/>
                  </a:lnTo>
                  <a:lnTo>
                    <a:pt x="4314" y="1407"/>
                  </a:lnTo>
                  <a:lnTo>
                    <a:pt x="3782" y="1751"/>
                  </a:lnTo>
                  <a:lnTo>
                    <a:pt x="3282" y="2158"/>
                  </a:lnTo>
                  <a:lnTo>
                    <a:pt x="2844" y="2626"/>
                  </a:lnTo>
                  <a:lnTo>
                    <a:pt x="2438" y="3127"/>
                  </a:lnTo>
                  <a:lnTo>
                    <a:pt x="2063" y="3658"/>
                  </a:lnTo>
                  <a:lnTo>
                    <a:pt x="1750" y="4221"/>
                  </a:lnTo>
                  <a:lnTo>
                    <a:pt x="1500" y="4815"/>
                  </a:lnTo>
                  <a:lnTo>
                    <a:pt x="1313" y="5440"/>
                  </a:lnTo>
                  <a:lnTo>
                    <a:pt x="1188" y="6096"/>
                  </a:lnTo>
                  <a:lnTo>
                    <a:pt x="1094" y="6784"/>
                  </a:lnTo>
                  <a:lnTo>
                    <a:pt x="1094" y="7378"/>
                  </a:lnTo>
                  <a:lnTo>
                    <a:pt x="1157" y="7972"/>
                  </a:lnTo>
                  <a:lnTo>
                    <a:pt x="0" y="7972"/>
                  </a:lnTo>
                  <a:lnTo>
                    <a:pt x="281" y="8597"/>
                  </a:lnTo>
                  <a:lnTo>
                    <a:pt x="344" y="8722"/>
                  </a:lnTo>
                  <a:lnTo>
                    <a:pt x="438" y="8784"/>
                  </a:lnTo>
                  <a:lnTo>
                    <a:pt x="563" y="8847"/>
                  </a:lnTo>
                  <a:lnTo>
                    <a:pt x="688" y="8878"/>
                  </a:lnTo>
                  <a:lnTo>
                    <a:pt x="2251" y="8878"/>
                  </a:lnTo>
                  <a:lnTo>
                    <a:pt x="2126" y="8409"/>
                  </a:lnTo>
                  <a:lnTo>
                    <a:pt x="2032" y="7940"/>
                  </a:lnTo>
                  <a:lnTo>
                    <a:pt x="1969" y="7471"/>
                  </a:lnTo>
                  <a:lnTo>
                    <a:pt x="1938" y="6971"/>
                  </a:lnTo>
                  <a:lnTo>
                    <a:pt x="1969" y="6377"/>
                  </a:lnTo>
                  <a:lnTo>
                    <a:pt x="2063" y="5815"/>
                  </a:lnTo>
                  <a:lnTo>
                    <a:pt x="2188" y="5283"/>
                  </a:lnTo>
                  <a:lnTo>
                    <a:pt x="2407" y="4752"/>
                  </a:lnTo>
                  <a:lnTo>
                    <a:pt x="2626" y="4252"/>
                  </a:lnTo>
                  <a:lnTo>
                    <a:pt x="2938" y="3752"/>
                  </a:lnTo>
                  <a:lnTo>
                    <a:pt x="3251" y="3314"/>
                  </a:lnTo>
                  <a:lnTo>
                    <a:pt x="3626" y="2908"/>
                  </a:lnTo>
                  <a:lnTo>
                    <a:pt x="4032" y="2533"/>
                  </a:lnTo>
                  <a:lnTo>
                    <a:pt x="4470" y="2220"/>
                  </a:lnTo>
                  <a:lnTo>
                    <a:pt x="4970" y="1908"/>
                  </a:lnTo>
                  <a:lnTo>
                    <a:pt x="5470" y="1689"/>
                  </a:lnTo>
                  <a:lnTo>
                    <a:pt x="6001" y="1470"/>
                  </a:lnTo>
                  <a:lnTo>
                    <a:pt x="6533" y="1345"/>
                  </a:lnTo>
                  <a:lnTo>
                    <a:pt x="7095" y="1251"/>
                  </a:lnTo>
                  <a:lnTo>
                    <a:pt x="7689" y="1220"/>
                  </a:lnTo>
                  <a:lnTo>
                    <a:pt x="8283" y="1251"/>
                  </a:lnTo>
                  <a:lnTo>
                    <a:pt x="8846" y="1345"/>
                  </a:lnTo>
                  <a:lnTo>
                    <a:pt x="9409" y="1470"/>
                  </a:lnTo>
                  <a:lnTo>
                    <a:pt x="9940" y="1689"/>
                  </a:lnTo>
                  <a:lnTo>
                    <a:pt x="10440" y="1908"/>
                  </a:lnTo>
                  <a:lnTo>
                    <a:pt x="10909" y="2220"/>
                  </a:lnTo>
                  <a:lnTo>
                    <a:pt x="11346" y="2533"/>
                  </a:lnTo>
                  <a:lnTo>
                    <a:pt x="11753" y="2908"/>
                  </a:lnTo>
                  <a:lnTo>
                    <a:pt x="12128" y="3314"/>
                  </a:lnTo>
                  <a:lnTo>
                    <a:pt x="12472" y="3752"/>
                  </a:lnTo>
                  <a:lnTo>
                    <a:pt x="12753" y="4252"/>
                  </a:lnTo>
                  <a:lnTo>
                    <a:pt x="13003" y="4752"/>
                  </a:lnTo>
                  <a:lnTo>
                    <a:pt x="13191" y="5283"/>
                  </a:lnTo>
                  <a:lnTo>
                    <a:pt x="13347" y="5815"/>
                  </a:lnTo>
                  <a:lnTo>
                    <a:pt x="13409" y="6377"/>
                  </a:lnTo>
                  <a:lnTo>
                    <a:pt x="13441" y="6971"/>
                  </a:lnTo>
                  <a:lnTo>
                    <a:pt x="13441" y="7471"/>
                  </a:lnTo>
                  <a:lnTo>
                    <a:pt x="13378" y="7940"/>
                  </a:lnTo>
                  <a:lnTo>
                    <a:pt x="13284" y="8409"/>
                  </a:lnTo>
                  <a:lnTo>
                    <a:pt x="13128" y="8878"/>
                  </a:lnTo>
                  <a:lnTo>
                    <a:pt x="43010" y="8878"/>
                  </a:lnTo>
                  <a:lnTo>
                    <a:pt x="42885" y="8409"/>
                  </a:lnTo>
                  <a:lnTo>
                    <a:pt x="42791" y="7940"/>
                  </a:lnTo>
                  <a:lnTo>
                    <a:pt x="42729" y="7471"/>
                  </a:lnTo>
                  <a:lnTo>
                    <a:pt x="42698" y="6971"/>
                  </a:lnTo>
                  <a:lnTo>
                    <a:pt x="42729" y="6377"/>
                  </a:lnTo>
                  <a:lnTo>
                    <a:pt x="42823" y="5815"/>
                  </a:lnTo>
                  <a:lnTo>
                    <a:pt x="42948" y="5283"/>
                  </a:lnTo>
                  <a:lnTo>
                    <a:pt x="43166" y="4752"/>
                  </a:lnTo>
                  <a:lnTo>
                    <a:pt x="43385" y="4252"/>
                  </a:lnTo>
                  <a:lnTo>
                    <a:pt x="43698" y="3752"/>
                  </a:lnTo>
                  <a:lnTo>
                    <a:pt x="44010" y="3314"/>
                  </a:lnTo>
                  <a:lnTo>
                    <a:pt x="44386" y="2908"/>
                  </a:lnTo>
                  <a:lnTo>
                    <a:pt x="44792" y="2533"/>
                  </a:lnTo>
                  <a:lnTo>
                    <a:pt x="45229" y="2220"/>
                  </a:lnTo>
                  <a:lnTo>
                    <a:pt x="45730" y="1908"/>
                  </a:lnTo>
                  <a:lnTo>
                    <a:pt x="46230" y="1689"/>
                  </a:lnTo>
                  <a:lnTo>
                    <a:pt x="46761" y="1470"/>
                  </a:lnTo>
                  <a:lnTo>
                    <a:pt x="47292" y="1345"/>
                  </a:lnTo>
                  <a:lnTo>
                    <a:pt x="47886" y="1251"/>
                  </a:lnTo>
                  <a:lnTo>
                    <a:pt x="48449" y="1220"/>
                  </a:lnTo>
                  <a:lnTo>
                    <a:pt x="49043" y="1251"/>
                  </a:lnTo>
                  <a:lnTo>
                    <a:pt x="49606" y="1345"/>
                  </a:lnTo>
                  <a:lnTo>
                    <a:pt x="50168" y="1470"/>
                  </a:lnTo>
                  <a:lnTo>
                    <a:pt x="50700" y="1689"/>
                  </a:lnTo>
                  <a:lnTo>
                    <a:pt x="51200" y="1908"/>
                  </a:lnTo>
                  <a:lnTo>
                    <a:pt x="51669" y="2220"/>
                  </a:lnTo>
                  <a:lnTo>
                    <a:pt x="52106" y="2533"/>
                  </a:lnTo>
                  <a:lnTo>
                    <a:pt x="52544" y="2908"/>
                  </a:lnTo>
                  <a:lnTo>
                    <a:pt x="52888" y="3314"/>
                  </a:lnTo>
                  <a:lnTo>
                    <a:pt x="53231" y="3752"/>
                  </a:lnTo>
                  <a:lnTo>
                    <a:pt x="53513" y="4252"/>
                  </a:lnTo>
                  <a:lnTo>
                    <a:pt x="53763" y="4752"/>
                  </a:lnTo>
                  <a:lnTo>
                    <a:pt x="53950" y="5283"/>
                  </a:lnTo>
                  <a:lnTo>
                    <a:pt x="54107" y="5815"/>
                  </a:lnTo>
                  <a:lnTo>
                    <a:pt x="54200" y="6377"/>
                  </a:lnTo>
                  <a:lnTo>
                    <a:pt x="54200" y="6971"/>
                  </a:lnTo>
                  <a:lnTo>
                    <a:pt x="54200" y="7471"/>
                  </a:lnTo>
                  <a:lnTo>
                    <a:pt x="54138" y="7940"/>
                  </a:lnTo>
                  <a:lnTo>
                    <a:pt x="54044" y="8409"/>
                  </a:lnTo>
                  <a:lnTo>
                    <a:pt x="53888" y="8878"/>
                  </a:lnTo>
                  <a:lnTo>
                    <a:pt x="56607" y="8878"/>
                  </a:lnTo>
                  <a:lnTo>
                    <a:pt x="56732" y="8597"/>
                  </a:lnTo>
                  <a:lnTo>
                    <a:pt x="56826" y="8284"/>
                  </a:lnTo>
                  <a:lnTo>
                    <a:pt x="56920" y="7972"/>
                  </a:lnTo>
                  <a:lnTo>
                    <a:pt x="54825" y="7972"/>
                  </a:lnTo>
                  <a:lnTo>
                    <a:pt x="54919" y="7471"/>
                  </a:lnTo>
                  <a:lnTo>
                    <a:pt x="54951" y="6971"/>
                  </a:lnTo>
                  <a:lnTo>
                    <a:pt x="54951" y="6284"/>
                  </a:lnTo>
                  <a:lnTo>
                    <a:pt x="54888" y="5627"/>
                  </a:lnTo>
                  <a:lnTo>
                    <a:pt x="54763" y="4971"/>
                  </a:lnTo>
                  <a:lnTo>
                    <a:pt x="54544" y="4346"/>
                  </a:lnTo>
                  <a:lnTo>
                    <a:pt x="54294" y="3752"/>
                  </a:lnTo>
                  <a:lnTo>
                    <a:pt x="54013" y="3189"/>
                  </a:lnTo>
                  <a:lnTo>
                    <a:pt x="53638" y="2658"/>
                  </a:lnTo>
                  <a:lnTo>
                    <a:pt x="53231" y="2189"/>
                  </a:lnTo>
                  <a:lnTo>
                    <a:pt x="52794" y="1720"/>
                  </a:lnTo>
                  <a:lnTo>
                    <a:pt x="52294" y="1314"/>
                  </a:lnTo>
                  <a:lnTo>
                    <a:pt x="51762" y="970"/>
                  </a:lnTo>
                  <a:lnTo>
                    <a:pt x="51200" y="657"/>
                  </a:lnTo>
                  <a:lnTo>
                    <a:pt x="50606" y="407"/>
                  </a:lnTo>
                  <a:lnTo>
                    <a:pt x="49981" y="188"/>
                  </a:lnTo>
                  <a:lnTo>
                    <a:pt x="49324" y="63"/>
                  </a:lnTo>
                  <a:lnTo>
                    <a:pt x="48637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14;p33">
              <a:extLst>
                <a:ext uri="{FF2B5EF4-FFF2-40B4-BE49-F238E27FC236}">
                  <a16:creationId xmlns:a16="http://schemas.microsoft.com/office/drawing/2014/main" id="{E6DC49D0-4971-49D2-B35D-8DC0063FB3EE}"/>
                </a:ext>
              </a:extLst>
            </p:cNvPr>
            <p:cNvSpPr/>
            <p:nvPr/>
          </p:nvSpPr>
          <p:spPr>
            <a:xfrm>
              <a:off x="3873629" y="1715481"/>
              <a:ext cx="222314" cy="236095"/>
            </a:xfrm>
            <a:custGeom>
              <a:avLst/>
              <a:gdLst/>
              <a:ahLst/>
              <a:cxnLst/>
              <a:rect l="l" t="t" r="r" b="b"/>
              <a:pathLst>
                <a:path w="3533" h="3752" extrusionOk="0">
                  <a:moveTo>
                    <a:pt x="1" y="1"/>
                  </a:moveTo>
                  <a:lnTo>
                    <a:pt x="32" y="126"/>
                  </a:lnTo>
                  <a:lnTo>
                    <a:pt x="94" y="407"/>
                  </a:lnTo>
                  <a:lnTo>
                    <a:pt x="251" y="845"/>
                  </a:lnTo>
                  <a:lnTo>
                    <a:pt x="344" y="1095"/>
                  </a:lnTo>
                  <a:lnTo>
                    <a:pt x="501" y="1376"/>
                  </a:lnTo>
                  <a:lnTo>
                    <a:pt x="688" y="1657"/>
                  </a:lnTo>
                  <a:lnTo>
                    <a:pt x="907" y="1939"/>
                  </a:lnTo>
                  <a:lnTo>
                    <a:pt x="1188" y="2251"/>
                  </a:lnTo>
                  <a:lnTo>
                    <a:pt x="1532" y="2564"/>
                  </a:lnTo>
                  <a:lnTo>
                    <a:pt x="1939" y="2876"/>
                  </a:lnTo>
                  <a:lnTo>
                    <a:pt x="2376" y="3189"/>
                  </a:lnTo>
                  <a:lnTo>
                    <a:pt x="2908" y="3470"/>
                  </a:lnTo>
                  <a:lnTo>
                    <a:pt x="3501" y="3751"/>
                  </a:lnTo>
                  <a:lnTo>
                    <a:pt x="3533" y="3564"/>
                  </a:lnTo>
                  <a:lnTo>
                    <a:pt x="3501" y="3376"/>
                  </a:lnTo>
                  <a:lnTo>
                    <a:pt x="3439" y="3095"/>
                  </a:lnTo>
                  <a:lnTo>
                    <a:pt x="3345" y="2845"/>
                  </a:lnTo>
                  <a:lnTo>
                    <a:pt x="3220" y="2626"/>
                  </a:lnTo>
                  <a:lnTo>
                    <a:pt x="3064" y="2376"/>
                  </a:lnTo>
                  <a:lnTo>
                    <a:pt x="2814" y="2064"/>
                  </a:lnTo>
                  <a:lnTo>
                    <a:pt x="2501" y="1720"/>
                  </a:lnTo>
                  <a:lnTo>
                    <a:pt x="2126" y="1345"/>
                  </a:lnTo>
                  <a:lnTo>
                    <a:pt x="1689" y="970"/>
                  </a:lnTo>
                  <a:lnTo>
                    <a:pt x="1157" y="594"/>
                  </a:lnTo>
                  <a:lnTo>
                    <a:pt x="595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15;p33">
              <a:extLst>
                <a:ext uri="{FF2B5EF4-FFF2-40B4-BE49-F238E27FC236}">
                  <a16:creationId xmlns:a16="http://schemas.microsoft.com/office/drawing/2014/main" id="{CD1A58BA-38E1-4BEF-B09D-12181C3AFA6E}"/>
                </a:ext>
              </a:extLst>
            </p:cNvPr>
            <p:cNvSpPr/>
            <p:nvPr/>
          </p:nvSpPr>
          <p:spPr>
            <a:xfrm>
              <a:off x="1871363" y="1601400"/>
              <a:ext cx="200668" cy="55122"/>
            </a:xfrm>
            <a:custGeom>
              <a:avLst/>
              <a:gdLst/>
              <a:ahLst/>
              <a:cxnLst/>
              <a:rect l="l" t="t" r="r" b="b"/>
              <a:pathLst>
                <a:path w="3189" h="876" extrusionOk="0">
                  <a:moveTo>
                    <a:pt x="1595" y="1"/>
                  </a:moveTo>
                  <a:lnTo>
                    <a:pt x="970" y="32"/>
                  </a:lnTo>
                  <a:lnTo>
                    <a:pt x="720" y="94"/>
                  </a:lnTo>
                  <a:lnTo>
                    <a:pt x="470" y="126"/>
                  </a:lnTo>
                  <a:lnTo>
                    <a:pt x="282" y="219"/>
                  </a:lnTo>
                  <a:lnTo>
                    <a:pt x="126" y="282"/>
                  </a:lnTo>
                  <a:lnTo>
                    <a:pt x="32" y="376"/>
                  </a:lnTo>
                  <a:lnTo>
                    <a:pt x="1" y="438"/>
                  </a:lnTo>
                  <a:lnTo>
                    <a:pt x="32" y="532"/>
                  </a:lnTo>
                  <a:lnTo>
                    <a:pt x="126" y="626"/>
                  </a:lnTo>
                  <a:lnTo>
                    <a:pt x="282" y="688"/>
                  </a:lnTo>
                  <a:lnTo>
                    <a:pt x="470" y="751"/>
                  </a:lnTo>
                  <a:lnTo>
                    <a:pt x="720" y="813"/>
                  </a:lnTo>
                  <a:lnTo>
                    <a:pt x="970" y="845"/>
                  </a:lnTo>
                  <a:lnTo>
                    <a:pt x="1595" y="876"/>
                  </a:lnTo>
                  <a:lnTo>
                    <a:pt x="2220" y="845"/>
                  </a:lnTo>
                  <a:lnTo>
                    <a:pt x="2501" y="813"/>
                  </a:lnTo>
                  <a:lnTo>
                    <a:pt x="2720" y="751"/>
                  </a:lnTo>
                  <a:lnTo>
                    <a:pt x="2939" y="688"/>
                  </a:lnTo>
                  <a:lnTo>
                    <a:pt x="3064" y="626"/>
                  </a:lnTo>
                  <a:lnTo>
                    <a:pt x="3158" y="532"/>
                  </a:lnTo>
                  <a:lnTo>
                    <a:pt x="3189" y="438"/>
                  </a:lnTo>
                  <a:lnTo>
                    <a:pt x="3158" y="376"/>
                  </a:lnTo>
                  <a:lnTo>
                    <a:pt x="3064" y="282"/>
                  </a:lnTo>
                  <a:lnTo>
                    <a:pt x="2939" y="219"/>
                  </a:lnTo>
                  <a:lnTo>
                    <a:pt x="2720" y="126"/>
                  </a:lnTo>
                  <a:lnTo>
                    <a:pt x="2501" y="94"/>
                  </a:lnTo>
                  <a:lnTo>
                    <a:pt x="2220" y="32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16;p33">
              <a:extLst>
                <a:ext uri="{FF2B5EF4-FFF2-40B4-BE49-F238E27FC236}">
                  <a16:creationId xmlns:a16="http://schemas.microsoft.com/office/drawing/2014/main" id="{832131B6-F5DC-40EF-8B59-DBA92707304B}"/>
                </a:ext>
              </a:extLst>
            </p:cNvPr>
            <p:cNvSpPr/>
            <p:nvPr/>
          </p:nvSpPr>
          <p:spPr>
            <a:xfrm>
              <a:off x="2681708" y="1404700"/>
              <a:ext cx="238045" cy="137743"/>
            </a:xfrm>
            <a:custGeom>
              <a:avLst/>
              <a:gdLst/>
              <a:ahLst/>
              <a:cxnLst/>
              <a:rect l="l" t="t" r="r" b="b"/>
              <a:pathLst>
                <a:path w="3783" h="2189" extrusionOk="0">
                  <a:moveTo>
                    <a:pt x="782" y="1"/>
                  </a:moveTo>
                  <a:lnTo>
                    <a:pt x="595" y="32"/>
                  </a:lnTo>
                  <a:lnTo>
                    <a:pt x="407" y="126"/>
                  </a:lnTo>
                  <a:lnTo>
                    <a:pt x="251" y="251"/>
                  </a:lnTo>
                  <a:lnTo>
                    <a:pt x="126" y="438"/>
                  </a:lnTo>
                  <a:lnTo>
                    <a:pt x="32" y="689"/>
                  </a:lnTo>
                  <a:lnTo>
                    <a:pt x="1" y="907"/>
                  </a:lnTo>
                  <a:lnTo>
                    <a:pt x="1" y="1126"/>
                  </a:lnTo>
                  <a:lnTo>
                    <a:pt x="63" y="1345"/>
                  </a:lnTo>
                  <a:lnTo>
                    <a:pt x="157" y="1532"/>
                  </a:lnTo>
                  <a:lnTo>
                    <a:pt x="313" y="1720"/>
                  </a:lnTo>
                  <a:lnTo>
                    <a:pt x="501" y="1876"/>
                  </a:lnTo>
                  <a:lnTo>
                    <a:pt x="751" y="2001"/>
                  </a:lnTo>
                  <a:lnTo>
                    <a:pt x="1001" y="2095"/>
                  </a:lnTo>
                  <a:lnTo>
                    <a:pt x="1314" y="2158"/>
                  </a:lnTo>
                  <a:lnTo>
                    <a:pt x="1626" y="2189"/>
                  </a:lnTo>
                  <a:lnTo>
                    <a:pt x="2001" y="2189"/>
                  </a:lnTo>
                  <a:lnTo>
                    <a:pt x="2376" y="2158"/>
                  </a:lnTo>
                  <a:lnTo>
                    <a:pt x="2751" y="2064"/>
                  </a:lnTo>
                  <a:lnTo>
                    <a:pt x="3158" y="1939"/>
                  </a:lnTo>
                  <a:lnTo>
                    <a:pt x="3595" y="1751"/>
                  </a:lnTo>
                  <a:lnTo>
                    <a:pt x="3658" y="1689"/>
                  </a:lnTo>
                  <a:lnTo>
                    <a:pt x="3720" y="1626"/>
                  </a:lnTo>
                  <a:lnTo>
                    <a:pt x="3783" y="1564"/>
                  </a:lnTo>
                  <a:lnTo>
                    <a:pt x="3783" y="1470"/>
                  </a:lnTo>
                  <a:lnTo>
                    <a:pt x="3783" y="1376"/>
                  </a:lnTo>
                  <a:lnTo>
                    <a:pt x="3752" y="1282"/>
                  </a:lnTo>
                  <a:lnTo>
                    <a:pt x="3689" y="1220"/>
                  </a:lnTo>
                  <a:lnTo>
                    <a:pt x="3627" y="1157"/>
                  </a:lnTo>
                  <a:lnTo>
                    <a:pt x="3251" y="876"/>
                  </a:lnTo>
                  <a:lnTo>
                    <a:pt x="2783" y="626"/>
                  </a:lnTo>
                  <a:lnTo>
                    <a:pt x="2282" y="376"/>
                  </a:lnTo>
                  <a:lnTo>
                    <a:pt x="1751" y="157"/>
                  </a:lnTo>
                  <a:lnTo>
                    <a:pt x="1501" y="63"/>
                  </a:lnTo>
                  <a:lnTo>
                    <a:pt x="1251" y="3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17;p33">
              <a:extLst>
                <a:ext uri="{FF2B5EF4-FFF2-40B4-BE49-F238E27FC236}">
                  <a16:creationId xmlns:a16="http://schemas.microsoft.com/office/drawing/2014/main" id="{15C8E22D-DE35-4EEC-BF47-F88880D78747}"/>
                </a:ext>
              </a:extLst>
            </p:cNvPr>
            <p:cNvSpPr/>
            <p:nvPr/>
          </p:nvSpPr>
          <p:spPr>
            <a:xfrm>
              <a:off x="1692405" y="1090018"/>
              <a:ext cx="161340" cy="444565"/>
            </a:xfrm>
            <a:custGeom>
              <a:avLst/>
              <a:gdLst/>
              <a:ahLst/>
              <a:cxnLst/>
              <a:rect l="l" t="t" r="r" b="b"/>
              <a:pathLst>
                <a:path w="2564" h="7065" extrusionOk="0">
                  <a:moveTo>
                    <a:pt x="2563" y="1"/>
                  </a:moveTo>
                  <a:lnTo>
                    <a:pt x="469" y="94"/>
                  </a:lnTo>
                  <a:lnTo>
                    <a:pt x="0" y="7065"/>
                  </a:lnTo>
                  <a:lnTo>
                    <a:pt x="2063" y="7065"/>
                  </a:lnTo>
                  <a:lnTo>
                    <a:pt x="2563" y="1"/>
                  </a:lnTo>
                  <a:close/>
                </a:path>
              </a:pathLst>
            </a:custGeom>
            <a:solidFill>
              <a:srgbClr val="323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18;p33">
              <a:extLst>
                <a:ext uri="{FF2B5EF4-FFF2-40B4-BE49-F238E27FC236}">
                  <a16:creationId xmlns:a16="http://schemas.microsoft.com/office/drawing/2014/main" id="{F63F3346-5127-4720-B5CA-55E264769570}"/>
                </a:ext>
              </a:extLst>
            </p:cNvPr>
            <p:cNvSpPr/>
            <p:nvPr/>
          </p:nvSpPr>
          <p:spPr>
            <a:xfrm>
              <a:off x="502434" y="1455857"/>
              <a:ext cx="440664" cy="232130"/>
            </a:xfrm>
            <a:custGeom>
              <a:avLst/>
              <a:gdLst/>
              <a:ahLst/>
              <a:cxnLst/>
              <a:rect l="l" t="t" r="r" b="b"/>
              <a:pathLst>
                <a:path w="7003" h="3689" extrusionOk="0">
                  <a:moveTo>
                    <a:pt x="4689" y="1"/>
                  </a:moveTo>
                  <a:lnTo>
                    <a:pt x="4126" y="63"/>
                  </a:lnTo>
                  <a:lnTo>
                    <a:pt x="3251" y="157"/>
                  </a:lnTo>
                  <a:lnTo>
                    <a:pt x="2720" y="219"/>
                  </a:lnTo>
                  <a:lnTo>
                    <a:pt x="2157" y="313"/>
                  </a:lnTo>
                  <a:lnTo>
                    <a:pt x="1595" y="438"/>
                  </a:lnTo>
                  <a:lnTo>
                    <a:pt x="1095" y="594"/>
                  </a:lnTo>
                  <a:lnTo>
                    <a:pt x="876" y="688"/>
                  </a:lnTo>
                  <a:lnTo>
                    <a:pt x="657" y="813"/>
                  </a:lnTo>
                  <a:lnTo>
                    <a:pt x="501" y="938"/>
                  </a:lnTo>
                  <a:lnTo>
                    <a:pt x="344" y="1063"/>
                  </a:lnTo>
                  <a:lnTo>
                    <a:pt x="251" y="1220"/>
                  </a:lnTo>
                  <a:lnTo>
                    <a:pt x="157" y="1376"/>
                  </a:lnTo>
                  <a:lnTo>
                    <a:pt x="94" y="1532"/>
                  </a:lnTo>
                  <a:lnTo>
                    <a:pt x="63" y="1688"/>
                  </a:lnTo>
                  <a:lnTo>
                    <a:pt x="1" y="2032"/>
                  </a:lnTo>
                  <a:lnTo>
                    <a:pt x="32" y="2376"/>
                  </a:lnTo>
                  <a:lnTo>
                    <a:pt x="126" y="2657"/>
                  </a:lnTo>
                  <a:lnTo>
                    <a:pt x="344" y="3126"/>
                  </a:lnTo>
                  <a:lnTo>
                    <a:pt x="563" y="3533"/>
                  </a:lnTo>
                  <a:lnTo>
                    <a:pt x="626" y="3658"/>
                  </a:lnTo>
                  <a:lnTo>
                    <a:pt x="657" y="3689"/>
                  </a:lnTo>
                  <a:lnTo>
                    <a:pt x="688" y="3689"/>
                  </a:lnTo>
                  <a:lnTo>
                    <a:pt x="782" y="3564"/>
                  </a:lnTo>
                  <a:lnTo>
                    <a:pt x="1063" y="3314"/>
                  </a:lnTo>
                  <a:lnTo>
                    <a:pt x="1501" y="2908"/>
                  </a:lnTo>
                  <a:lnTo>
                    <a:pt x="1782" y="2689"/>
                  </a:lnTo>
                  <a:lnTo>
                    <a:pt x="2126" y="2470"/>
                  </a:lnTo>
                  <a:lnTo>
                    <a:pt x="2501" y="2251"/>
                  </a:lnTo>
                  <a:lnTo>
                    <a:pt x="2907" y="2032"/>
                  </a:lnTo>
                  <a:lnTo>
                    <a:pt x="3345" y="1845"/>
                  </a:lnTo>
                  <a:lnTo>
                    <a:pt x="3845" y="1657"/>
                  </a:lnTo>
                  <a:lnTo>
                    <a:pt x="4377" y="1501"/>
                  </a:lnTo>
                  <a:lnTo>
                    <a:pt x="4939" y="1376"/>
                  </a:lnTo>
                  <a:lnTo>
                    <a:pt x="5533" y="1313"/>
                  </a:lnTo>
                  <a:lnTo>
                    <a:pt x="6158" y="1282"/>
                  </a:lnTo>
                  <a:lnTo>
                    <a:pt x="6440" y="1126"/>
                  </a:lnTo>
                  <a:lnTo>
                    <a:pt x="6658" y="970"/>
                  </a:lnTo>
                  <a:lnTo>
                    <a:pt x="6877" y="782"/>
                  </a:lnTo>
                  <a:lnTo>
                    <a:pt x="6940" y="657"/>
                  </a:lnTo>
                  <a:lnTo>
                    <a:pt x="7002" y="563"/>
                  </a:lnTo>
                  <a:lnTo>
                    <a:pt x="7002" y="469"/>
                  </a:lnTo>
                  <a:lnTo>
                    <a:pt x="6971" y="376"/>
                  </a:lnTo>
                  <a:lnTo>
                    <a:pt x="6846" y="282"/>
                  </a:lnTo>
                  <a:lnTo>
                    <a:pt x="6690" y="188"/>
                  </a:lnTo>
                  <a:lnTo>
                    <a:pt x="6471" y="126"/>
                  </a:lnTo>
                  <a:lnTo>
                    <a:pt x="6158" y="94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19;p33">
              <a:extLst>
                <a:ext uri="{FF2B5EF4-FFF2-40B4-BE49-F238E27FC236}">
                  <a16:creationId xmlns:a16="http://schemas.microsoft.com/office/drawing/2014/main" id="{5CEAC656-DF96-46F9-9BAC-C2C0DA2B02DA}"/>
                </a:ext>
              </a:extLst>
            </p:cNvPr>
            <p:cNvSpPr/>
            <p:nvPr/>
          </p:nvSpPr>
          <p:spPr>
            <a:xfrm>
              <a:off x="502434" y="1601400"/>
              <a:ext cx="265606" cy="177071"/>
            </a:xfrm>
            <a:custGeom>
              <a:avLst/>
              <a:gdLst/>
              <a:ahLst/>
              <a:cxnLst/>
              <a:rect l="l" t="t" r="r" b="b"/>
              <a:pathLst>
                <a:path w="4221" h="2814" extrusionOk="0">
                  <a:moveTo>
                    <a:pt x="4220" y="1"/>
                  </a:moveTo>
                  <a:lnTo>
                    <a:pt x="3689" y="32"/>
                  </a:lnTo>
                  <a:lnTo>
                    <a:pt x="3220" y="94"/>
                  </a:lnTo>
                  <a:lnTo>
                    <a:pt x="2782" y="157"/>
                  </a:lnTo>
                  <a:lnTo>
                    <a:pt x="2407" y="251"/>
                  </a:lnTo>
                  <a:lnTo>
                    <a:pt x="2095" y="344"/>
                  </a:lnTo>
                  <a:lnTo>
                    <a:pt x="1813" y="469"/>
                  </a:lnTo>
                  <a:lnTo>
                    <a:pt x="1563" y="595"/>
                  </a:lnTo>
                  <a:lnTo>
                    <a:pt x="1345" y="720"/>
                  </a:lnTo>
                  <a:lnTo>
                    <a:pt x="1032" y="970"/>
                  </a:lnTo>
                  <a:lnTo>
                    <a:pt x="813" y="1157"/>
                  </a:lnTo>
                  <a:lnTo>
                    <a:pt x="719" y="1313"/>
                  </a:lnTo>
                  <a:lnTo>
                    <a:pt x="688" y="1376"/>
                  </a:lnTo>
                  <a:lnTo>
                    <a:pt x="1" y="2814"/>
                  </a:lnTo>
                  <a:lnTo>
                    <a:pt x="344" y="2720"/>
                  </a:lnTo>
                  <a:lnTo>
                    <a:pt x="688" y="2595"/>
                  </a:lnTo>
                  <a:lnTo>
                    <a:pt x="1032" y="2407"/>
                  </a:lnTo>
                  <a:lnTo>
                    <a:pt x="1376" y="2220"/>
                  </a:lnTo>
                  <a:lnTo>
                    <a:pt x="2095" y="1751"/>
                  </a:lnTo>
                  <a:lnTo>
                    <a:pt x="2751" y="1282"/>
                  </a:lnTo>
                  <a:lnTo>
                    <a:pt x="3345" y="813"/>
                  </a:lnTo>
                  <a:lnTo>
                    <a:pt x="3814" y="407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E89F510-BEB6-4A02-AEB2-8B8FA7D07B4A}"/>
              </a:ext>
            </a:extLst>
          </p:cNvPr>
          <p:cNvGrpSpPr/>
          <p:nvPr/>
        </p:nvGrpSpPr>
        <p:grpSpPr>
          <a:xfrm>
            <a:off x="-146218" y="6204802"/>
            <a:ext cx="3243469" cy="641206"/>
            <a:chOff x="581090" y="4070048"/>
            <a:chExt cx="3243469" cy="641206"/>
          </a:xfrm>
        </p:grpSpPr>
        <p:sp>
          <p:nvSpPr>
            <p:cNvPr id="127" name="Google Shape;652;p33">
              <a:extLst>
                <a:ext uri="{FF2B5EF4-FFF2-40B4-BE49-F238E27FC236}">
                  <a16:creationId xmlns:a16="http://schemas.microsoft.com/office/drawing/2014/main" id="{5C9D073A-8ECA-4C70-8177-0C7481BE5DE9}"/>
                </a:ext>
              </a:extLst>
            </p:cNvPr>
            <p:cNvSpPr/>
            <p:nvPr/>
          </p:nvSpPr>
          <p:spPr>
            <a:xfrm>
              <a:off x="3029871" y="4426008"/>
              <a:ext cx="255727" cy="70854"/>
            </a:xfrm>
            <a:custGeom>
              <a:avLst/>
              <a:gdLst/>
              <a:ahLst/>
              <a:cxnLst/>
              <a:rect l="l" t="t" r="r" b="b"/>
              <a:pathLst>
                <a:path w="4064" h="1126" extrusionOk="0">
                  <a:moveTo>
                    <a:pt x="469" y="1"/>
                  </a:moveTo>
                  <a:lnTo>
                    <a:pt x="375" y="32"/>
                  </a:lnTo>
                  <a:lnTo>
                    <a:pt x="282" y="94"/>
                  </a:lnTo>
                  <a:lnTo>
                    <a:pt x="188" y="157"/>
                  </a:lnTo>
                  <a:lnTo>
                    <a:pt x="125" y="251"/>
                  </a:lnTo>
                  <a:lnTo>
                    <a:pt x="63" y="345"/>
                  </a:lnTo>
                  <a:lnTo>
                    <a:pt x="32" y="438"/>
                  </a:lnTo>
                  <a:lnTo>
                    <a:pt x="0" y="563"/>
                  </a:lnTo>
                  <a:lnTo>
                    <a:pt x="32" y="688"/>
                  </a:lnTo>
                  <a:lnTo>
                    <a:pt x="63" y="782"/>
                  </a:lnTo>
                  <a:lnTo>
                    <a:pt x="125" y="876"/>
                  </a:lnTo>
                  <a:lnTo>
                    <a:pt x="188" y="970"/>
                  </a:lnTo>
                  <a:lnTo>
                    <a:pt x="282" y="1032"/>
                  </a:lnTo>
                  <a:lnTo>
                    <a:pt x="375" y="1095"/>
                  </a:lnTo>
                  <a:lnTo>
                    <a:pt x="469" y="1126"/>
                  </a:lnTo>
                  <a:lnTo>
                    <a:pt x="3595" y="1126"/>
                  </a:lnTo>
                  <a:lnTo>
                    <a:pt x="3689" y="1095"/>
                  </a:lnTo>
                  <a:lnTo>
                    <a:pt x="3782" y="1032"/>
                  </a:lnTo>
                  <a:lnTo>
                    <a:pt x="3876" y="970"/>
                  </a:lnTo>
                  <a:lnTo>
                    <a:pt x="3939" y="876"/>
                  </a:lnTo>
                  <a:lnTo>
                    <a:pt x="4001" y="782"/>
                  </a:lnTo>
                  <a:lnTo>
                    <a:pt x="4032" y="688"/>
                  </a:lnTo>
                  <a:lnTo>
                    <a:pt x="4064" y="563"/>
                  </a:lnTo>
                  <a:lnTo>
                    <a:pt x="4032" y="438"/>
                  </a:lnTo>
                  <a:lnTo>
                    <a:pt x="4001" y="345"/>
                  </a:lnTo>
                  <a:lnTo>
                    <a:pt x="3939" y="251"/>
                  </a:lnTo>
                  <a:lnTo>
                    <a:pt x="3876" y="157"/>
                  </a:lnTo>
                  <a:lnTo>
                    <a:pt x="3782" y="94"/>
                  </a:lnTo>
                  <a:lnTo>
                    <a:pt x="3689" y="32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53;p33">
              <a:extLst>
                <a:ext uri="{FF2B5EF4-FFF2-40B4-BE49-F238E27FC236}">
                  <a16:creationId xmlns:a16="http://schemas.microsoft.com/office/drawing/2014/main" id="{BFC8D7B7-9A9D-45DC-8B24-AFE2E9E57A4D}"/>
                </a:ext>
              </a:extLst>
            </p:cNvPr>
            <p:cNvSpPr/>
            <p:nvPr/>
          </p:nvSpPr>
          <p:spPr>
            <a:xfrm>
              <a:off x="581090" y="4390645"/>
              <a:ext cx="3243469" cy="35427"/>
            </a:xfrm>
            <a:custGeom>
              <a:avLst/>
              <a:gdLst/>
              <a:ahLst/>
              <a:cxnLst/>
              <a:rect l="l" t="t" r="r" b="b"/>
              <a:pathLst>
                <a:path w="51545" h="563" extrusionOk="0">
                  <a:moveTo>
                    <a:pt x="282" y="0"/>
                  </a:moveTo>
                  <a:lnTo>
                    <a:pt x="188" y="31"/>
                  </a:lnTo>
                  <a:lnTo>
                    <a:pt x="95" y="94"/>
                  </a:lnTo>
                  <a:lnTo>
                    <a:pt x="32" y="156"/>
                  </a:lnTo>
                  <a:lnTo>
                    <a:pt x="1" y="281"/>
                  </a:lnTo>
                  <a:lnTo>
                    <a:pt x="32" y="375"/>
                  </a:lnTo>
                  <a:lnTo>
                    <a:pt x="95" y="469"/>
                  </a:lnTo>
                  <a:lnTo>
                    <a:pt x="188" y="531"/>
                  </a:lnTo>
                  <a:lnTo>
                    <a:pt x="282" y="563"/>
                  </a:lnTo>
                  <a:lnTo>
                    <a:pt x="51263" y="563"/>
                  </a:lnTo>
                  <a:lnTo>
                    <a:pt x="51357" y="531"/>
                  </a:lnTo>
                  <a:lnTo>
                    <a:pt x="51450" y="469"/>
                  </a:lnTo>
                  <a:lnTo>
                    <a:pt x="51513" y="375"/>
                  </a:lnTo>
                  <a:lnTo>
                    <a:pt x="51544" y="281"/>
                  </a:lnTo>
                  <a:lnTo>
                    <a:pt x="51513" y="156"/>
                  </a:lnTo>
                  <a:lnTo>
                    <a:pt x="51450" y="94"/>
                  </a:lnTo>
                  <a:lnTo>
                    <a:pt x="51357" y="31"/>
                  </a:lnTo>
                  <a:lnTo>
                    <a:pt x="51263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54;p33">
              <a:extLst>
                <a:ext uri="{FF2B5EF4-FFF2-40B4-BE49-F238E27FC236}">
                  <a16:creationId xmlns:a16="http://schemas.microsoft.com/office/drawing/2014/main" id="{21E053D9-BF5B-4083-AD0C-0C86CAB3E307}"/>
                </a:ext>
              </a:extLst>
            </p:cNvPr>
            <p:cNvSpPr/>
            <p:nvPr/>
          </p:nvSpPr>
          <p:spPr>
            <a:xfrm>
              <a:off x="1767159" y="4390645"/>
              <a:ext cx="1060160" cy="98352"/>
            </a:xfrm>
            <a:custGeom>
              <a:avLst/>
              <a:gdLst/>
              <a:ahLst/>
              <a:cxnLst/>
              <a:rect l="l" t="t" r="r" b="b"/>
              <a:pathLst>
                <a:path w="16848" h="1563" extrusionOk="0">
                  <a:moveTo>
                    <a:pt x="625" y="0"/>
                  </a:move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31" y="625"/>
                  </a:lnTo>
                  <a:lnTo>
                    <a:pt x="0" y="781"/>
                  </a:lnTo>
                  <a:lnTo>
                    <a:pt x="31" y="938"/>
                  </a:lnTo>
                  <a:lnTo>
                    <a:pt x="63" y="1094"/>
                  </a:lnTo>
                  <a:lnTo>
                    <a:pt x="125" y="1219"/>
                  </a:lnTo>
                  <a:lnTo>
                    <a:pt x="219" y="1344"/>
                  </a:lnTo>
                  <a:lnTo>
                    <a:pt x="344" y="1438"/>
                  </a:lnTo>
                  <a:lnTo>
                    <a:pt x="469" y="1500"/>
                  </a:lnTo>
                  <a:lnTo>
                    <a:pt x="625" y="1563"/>
                  </a:lnTo>
                  <a:lnTo>
                    <a:pt x="16223" y="1563"/>
                  </a:lnTo>
                  <a:lnTo>
                    <a:pt x="16379" y="1500"/>
                  </a:lnTo>
                  <a:lnTo>
                    <a:pt x="16504" y="1438"/>
                  </a:lnTo>
                  <a:lnTo>
                    <a:pt x="16629" y="1344"/>
                  </a:lnTo>
                  <a:lnTo>
                    <a:pt x="16723" y="1219"/>
                  </a:lnTo>
                  <a:lnTo>
                    <a:pt x="16785" y="1094"/>
                  </a:lnTo>
                  <a:lnTo>
                    <a:pt x="16816" y="938"/>
                  </a:lnTo>
                  <a:lnTo>
                    <a:pt x="16848" y="781"/>
                  </a:lnTo>
                  <a:lnTo>
                    <a:pt x="16816" y="625"/>
                  </a:lnTo>
                  <a:lnTo>
                    <a:pt x="16785" y="469"/>
                  </a:lnTo>
                  <a:lnTo>
                    <a:pt x="16723" y="344"/>
                  </a:lnTo>
                  <a:lnTo>
                    <a:pt x="16629" y="219"/>
                  </a:lnTo>
                  <a:lnTo>
                    <a:pt x="16504" y="125"/>
                  </a:lnTo>
                  <a:lnTo>
                    <a:pt x="16379" y="63"/>
                  </a:lnTo>
                  <a:lnTo>
                    <a:pt x="16223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55;p33">
              <a:extLst>
                <a:ext uri="{FF2B5EF4-FFF2-40B4-BE49-F238E27FC236}">
                  <a16:creationId xmlns:a16="http://schemas.microsoft.com/office/drawing/2014/main" id="{9C8D56DD-C890-4B5F-BC4A-56EFB278E492}"/>
                </a:ext>
              </a:extLst>
            </p:cNvPr>
            <p:cNvSpPr/>
            <p:nvPr/>
          </p:nvSpPr>
          <p:spPr>
            <a:xfrm>
              <a:off x="675540" y="4408327"/>
              <a:ext cx="293105" cy="80670"/>
            </a:xfrm>
            <a:custGeom>
              <a:avLst/>
              <a:gdLst/>
              <a:ahLst/>
              <a:cxnLst/>
              <a:rect l="l" t="t" r="r" b="b"/>
              <a:pathLst>
                <a:path w="4658" h="1282" extrusionOk="0">
                  <a:moveTo>
                    <a:pt x="532" y="0"/>
                  </a:moveTo>
                  <a:lnTo>
                    <a:pt x="407" y="32"/>
                  </a:lnTo>
                  <a:lnTo>
                    <a:pt x="281" y="94"/>
                  </a:lnTo>
                  <a:lnTo>
                    <a:pt x="188" y="188"/>
                  </a:lnTo>
                  <a:lnTo>
                    <a:pt x="125" y="282"/>
                  </a:lnTo>
                  <a:lnTo>
                    <a:pt x="63" y="375"/>
                  </a:lnTo>
                  <a:lnTo>
                    <a:pt x="31" y="500"/>
                  </a:lnTo>
                  <a:lnTo>
                    <a:pt x="0" y="626"/>
                  </a:lnTo>
                  <a:lnTo>
                    <a:pt x="31" y="782"/>
                  </a:lnTo>
                  <a:lnTo>
                    <a:pt x="63" y="876"/>
                  </a:lnTo>
                  <a:lnTo>
                    <a:pt x="125" y="1001"/>
                  </a:lnTo>
                  <a:lnTo>
                    <a:pt x="188" y="1094"/>
                  </a:lnTo>
                  <a:lnTo>
                    <a:pt x="281" y="1188"/>
                  </a:lnTo>
                  <a:lnTo>
                    <a:pt x="407" y="1219"/>
                  </a:lnTo>
                  <a:lnTo>
                    <a:pt x="532" y="1282"/>
                  </a:lnTo>
                  <a:lnTo>
                    <a:pt x="4157" y="1282"/>
                  </a:lnTo>
                  <a:lnTo>
                    <a:pt x="4251" y="1219"/>
                  </a:lnTo>
                  <a:lnTo>
                    <a:pt x="4376" y="1188"/>
                  </a:lnTo>
                  <a:lnTo>
                    <a:pt x="4470" y="1094"/>
                  </a:lnTo>
                  <a:lnTo>
                    <a:pt x="4564" y="1001"/>
                  </a:lnTo>
                  <a:lnTo>
                    <a:pt x="4595" y="876"/>
                  </a:lnTo>
                  <a:lnTo>
                    <a:pt x="4658" y="782"/>
                  </a:lnTo>
                  <a:lnTo>
                    <a:pt x="4658" y="626"/>
                  </a:lnTo>
                  <a:lnTo>
                    <a:pt x="4658" y="500"/>
                  </a:lnTo>
                  <a:lnTo>
                    <a:pt x="4595" y="375"/>
                  </a:lnTo>
                  <a:lnTo>
                    <a:pt x="4564" y="282"/>
                  </a:lnTo>
                  <a:lnTo>
                    <a:pt x="4470" y="188"/>
                  </a:lnTo>
                  <a:lnTo>
                    <a:pt x="4376" y="94"/>
                  </a:lnTo>
                  <a:lnTo>
                    <a:pt x="4251" y="32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56;p33">
              <a:extLst>
                <a:ext uri="{FF2B5EF4-FFF2-40B4-BE49-F238E27FC236}">
                  <a16:creationId xmlns:a16="http://schemas.microsoft.com/office/drawing/2014/main" id="{B5B614CB-CFC4-4A31-A3E7-8CC45429AA1E}"/>
                </a:ext>
              </a:extLst>
            </p:cNvPr>
            <p:cNvSpPr/>
            <p:nvPr/>
          </p:nvSpPr>
          <p:spPr>
            <a:xfrm>
              <a:off x="3466506" y="422735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1188" y="1"/>
                  </a:moveTo>
                  <a:lnTo>
                    <a:pt x="0" y="2032"/>
                  </a:lnTo>
                  <a:lnTo>
                    <a:pt x="2345" y="2032"/>
                  </a:lnTo>
                  <a:lnTo>
                    <a:pt x="2282" y="1751"/>
                  </a:lnTo>
                  <a:lnTo>
                    <a:pt x="2188" y="1439"/>
                  </a:lnTo>
                  <a:lnTo>
                    <a:pt x="2095" y="1157"/>
                  </a:lnTo>
                  <a:lnTo>
                    <a:pt x="1938" y="907"/>
                  </a:lnTo>
                  <a:lnTo>
                    <a:pt x="1782" y="657"/>
                  </a:lnTo>
                  <a:lnTo>
                    <a:pt x="1595" y="438"/>
                  </a:lnTo>
                  <a:lnTo>
                    <a:pt x="1407" y="219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57;p33">
              <a:extLst>
                <a:ext uri="{FF2B5EF4-FFF2-40B4-BE49-F238E27FC236}">
                  <a16:creationId xmlns:a16="http://schemas.microsoft.com/office/drawing/2014/main" id="{8F680916-57C0-47A2-8B18-E5ACA68FB3D2}"/>
                </a:ext>
              </a:extLst>
            </p:cNvPr>
            <p:cNvSpPr/>
            <p:nvPr/>
          </p:nvSpPr>
          <p:spPr>
            <a:xfrm>
              <a:off x="3332728" y="4180165"/>
              <a:ext cx="147622" cy="139693"/>
            </a:xfrm>
            <a:custGeom>
              <a:avLst/>
              <a:gdLst/>
              <a:ahLst/>
              <a:cxnLst/>
              <a:rect l="l" t="t" r="r" b="b"/>
              <a:pathLst>
                <a:path w="2346" h="2220" extrusionOk="0">
                  <a:moveTo>
                    <a:pt x="876" y="0"/>
                  </a:moveTo>
                  <a:lnTo>
                    <a:pt x="564" y="63"/>
                  </a:lnTo>
                  <a:lnTo>
                    <a:pt x="282" y="126"/>
                  </a:lnTo>
                  <a:lnTo>
                    <a:pt x="1" y="219"/>
                  </a:lnTo>
                  <a:lnTo>
                    <a:pt x="1189" y="2220"/>
                  </a:lnTo>
                  <a:lnTo>
                    <a:pt x="2345" y="219"/>
                  </a:lnTo>
                  <a:lnTo>
                    <a:pt x="2064" y="126"/>
                  </a:lnTo>
                  <a:lnTo>
                    <a:pt x="1783" y="63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58;p33">
              <a:extLst>
                <a:ext uri="{FF2B5EF4-FFF2-40B4-BE49-F238E27FC236}">
                  <a16:creationId xmlns:a16="http://schemas.microsoft.com/office/drawing/2014/main" id="{90B7AF94-FFD3-45B3-B4E7-08871BEB7332}"/>
                </a:ext>
              </a:extLst>
            </p:cNvPr>
            <p:cNvSpPr/>
            <p:nvPr/>
          </p:nvSpPr>
          <p:spPr>
            <a:xfrm>
              <a:off x="3199013" y="422735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1157" y="1"/>
                  </a:moveTo>
                  <a:lnTo>
                    <a:pt x="938" y="219"/>
                  </a:lnTo>
                  <a:lnTo>
                    <a:pt x="751" y="438"/>
                  </a:lnTo>
                  <a:lnTo>
                    <a:pt x="563" y="657"/>
                  </a:lnTo>
                  <a:lnTo>
                    <a:pt x="407" y="907"/>
                  </a:lnTo>
                  <a:lnTo>
                    <a:pt x="282" y="1188"/>
                  </a:lnTo>
                  <a:lnTo>
                    <a:pt x="157" y="1439"/>
                  </a:lnTo>
                  <a:lnTo>
                    <a:pt x="63" y="1751"/>
                  </a:lnTo>
                  <a:lnTo>
                    <a:pt x="0" y="2032"/>
                  </a:lnTo>
                  <a:lnTo>
                    <a:pt x="2345" y="2032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59;p33">
              <a:extLst>
                <a:ext uri="{FF2B5EF4-FFF2-40B4-BE49-F238E27FC236}">
                  <a16:creationId xmlns:a16="http://schemas.microsoft.com/office/drawing/2014/main" id="{DF50F577-1FF6-4BB1-9A6B-E75B3E2E9925}"/>
                </a:ext>
              </a:extLst>
            </p:cNvPr>
            <p:cNvSpPr/>
            <p:nvPr/>
          </p:nvSpPr>
          <p:spPr>
            <a:xfrm>
              <a:off x="3199013" y="442600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0" y="1"/>
                  </a:moveTo>
                  <a:lnTo>
                    <a:pt x="63" y="313"/>
                  </a:lnTo>
                  <a:lnTo>
                    <a:pt x="157" y="595"/>
                  </a:lnTo>
                  <a:lnTo>
                    <a:pt x="344" y="1001"/>
                  </a:lnTo>
                  <a:lnTo>
                    <a:pt x="563" y="1376"/>
                  </a:lnTo>
                  <a:lnTo>
                    <a:pt x="844" y="1720"/>
                  </a:lnTo>
                  <a:lnTo>
                    <a:pt x="1188" y="2032"/>
                  </a:lnTo>
                  <a:lnTo>
                    <a:pt x="2001" y="595"/>
                  </a:lnTo>
                  <a:lnTo>
                    <a:pt x="2345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60;p33">
              <a:extLst>
                <a:ext uri="{FF2B5EF4-FFF2-40B4-BE49-F238E27FC236}">
                  <a16:creationId xmlns:a16="http://schemas.microsoft.com/office/drawing/2014/main" id="{B3635CAB-1F95-4A23-9255-769631560DAE}"/>
                </a:ext>
              </a:extLst>
            </p:cNvPr>
            <p:cNvSpPr/>
            <p:nvPr/>
          </p:nvSpPr>
          <p:spPr>
            <a:xfrm>
              <a:off x="3332728" y="4463385"/>
              <a:ext cx="147622" cy="137743"/>
            </a:xfrm>
            <a:custGeom>
              <a:avLst/>
              <a:gdLst/>
              <a:ahLst/>
              <a:cxnLst/>
              <a:rect l="l" t="t" r="r" b="b"/>
              <a:pathLst>
                <a:path w="2346" h="2189" extrusionOk="0">
                  <a:moveTo>
                    <a:pt x="1157" y="1"/>
                  </a:moveTo>
                  <a:lnTo>
                    <a:pt x="1" y="1970"/>
                  </a:lnTo>
                  <a:lnTo>
                    <a:pt x="282" y="2064"/>
                  </a:lnTo>
                  <a:lnTo>
                    <a:pt x="564" y="2126"/>
                  </a:lnTo>
                  <a:lnTo>
                    <a:pt x="876" y="2189"/>
                  </a:lnTo>
                  <a:lnTo>
                    <a:pt x="1470" y="2189"/>
                  </a:lnTo>
                  <a:lnTo>
                    <a:pt x="1783" y="2126"/>
                  </a:lnTo>
                  <a:lnTo>
                    <a:pt x="2064" y="2064"/>
                  </a:lnTo>
                  <a:lnTo>
                    <a:pt x="2345" y="1970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61;p33">
              <a:extLst>
                <a:ext uri="{FF2B5EF4-FFF2-40B4-BE49-F238E27FC236}">
                  <a16:creationId xmlns:a16="http://schemas.microsoft.com/office/drawing/2014/main" id="{6E47FF2F-4EAF-42C6-852D-C40A9B4D08B5}"/>
                </a:ext>
              </a:extLst>
            </p:cNvPr>
            <p:cNvSpPr/>
            <p:nvPr/>
          </p:nvSpPr>
          <p:spPr>
            <a:xfrm>
              <a:off x="3169501" y="4154618"/>
              <a:ext cx="474077" cy="472063"/>
            </a:xfrm>
            <a:custGeom>
              <a:avLst/>
              <a:gdLst/>
              <a:ahLst/>
              <a:cxnLst/>
              <a:rect l="l" t="t" r="r" b="b"/>
              <a:pathLst>
                <a:path w="7534" h="7502" extrusionOk="0">
                  <a:moveTo>
                    <a:pt x="4064" y="406"/>
                  </a:moveTo>
                  <a:lnTo>
                    <a:pt x="4377" y="469"/>
                  </a:lnTo>
                  <a:lnTo>
                    <a:pt x="4658" y="532"/>
                  </a:lnTo>
                  <a:lnTo>
                    <a:pt x="4939" y="625"/>
                  </a:lnTo>
                  <a:lnTo>
                    <a:pt x="3783" y="2626"/>
                  </a:lnTo>
                  <a:lnTo>
                    <a:pt x="2595" y="625"/>
                  </a:lnTo>
                  <a:lnTo>
                    <a:pt x="2876" y="532"/>
                  </a:lnTo>
                  <a:lnTo>
                    <a:pt x="3158" y="469"/>
                  </a:lnTo>
                  <a:lnTo>
                    <a:pt x="3470" y="406"/>
                  </a:lnTo>
                  <a:close/>
                  <a:moveTo>
                    <a:pt x="1626" y="1157"/>
                  </a:moveTo>
                  <a:lnTo>
                    <a:pt x="2814" y="3188"/>
                  </a:lnTo>
                  <a:lnTo>
                    <a:pt x="469" y="3188"/>
                  </a:lnTo>
                  <a:lnTo>
                    <a:pt x="532" y="2907"/>
                  </a:lnTo>
                  <a:lnTo>
                    <a:pt x="626" y="2595"/>
                  </a:lnTo>
                  <a:lnTo>
                    <a:pt x="751" y="2344"/>
                  </a:lnTo>
                  <a:lnTo>
                    <a:pt x="876" y="2063"/>
                  </a:lnTo>
                  <a:lnTo>
                    <a:pt x="1032" y="1813"/>
                  </a:lnTo>
                  <a:lnTo>
                    <a:pt x="1220" y="1594"/>
                  </a:lnTo>
                  <a:lnTo>
                    <a:pt x="1407" y="1375"/>
                  </a:lnTo>
                  <a:lnTo>
                    <a:pt x="1626" y="1157"/>
                  </a:lnTo>
                  <a:close/>
                  <a:moveTo>
                    <a:pt x="5908" y="1157"/>
                  </a:moveTo>
                  <a:lnTo>
                    <a:pt x="6127" y="1375"/>
                  </a:lnTo>
                  <a:lnTo>
                    <a:pt x="6315" y="1594"/>
                  </a:lnTo>
                  <a:lnTo>
                    <a:pt x="6502" y="1813"/>
                  </a:lnTo>
                  <a:lnTo>
                    <a:pt x="6658" y="2063"/>
                  </a:lnTo>
                  <a:lnTo>
                    <a:pt x="6815" y="2313"/>
                  </a:lnTo>
                  <a:lnTo>
                    <a:pt x="6908" y="2595"/>
                  </a:lnTo>
                  <a:lnTo>
                    <a:pt x="7002" y="2907"/>
                  </a:lnTo>
                  <a:lnTo>
                    <a:pt x="7065" y="3188"/>
                  </a:lnTo>
                  <a:lnTo>
                    <a:pt x="4720" y="3188"/>
                  </a:lnTo>
                  <a:lnTo>
                    <a:pt x="5908" y="1157"/>
                  </a:lnTo>
                  <a:close/>
                  <a:moveTo>
                    <a:pt x="2814" y="4314"/>
                  </a:moveTo>
                  <a:lnTo>
                    <a:pt x="2470" y="4908"/>
                  </a:lnTo>
                  <a:lnTo>
                    <a:pt x="1657" y="6345"/>
                  </a:lnTo>
                  <a:lnTo>
                    <a:pt x="1313" y="6033"/>
                  </a:lnTo>
                  <a:lnTo>
                    <a:pt x="1032" y="5689"/>
                  </a:lnTo>
                  <a:lnTo>
                    <a:pt x="813" y="5314"/>
                  </a:lnTo>
                  <a:lnTo>
                    <a:pt x="626" y="4908"/>
                  </a:lnTo>
                  <a:lnTo>
                    <a:pt x="532" y="4626"/>
                  </a:lnTo>
                  <a:lnTo>
                    <a:pt x="469" y="4314"/>
                  </a:lnTo>
                  <a:close/>
                  <a:moveTo>
                    <a:pt x="7065" y="4314"/>
                  </a:moveTo>
                  <a:lnTo>
                    <a:pt x="7002" y="4595"/>
                  </a:lnTo>
                  <a:lnTo>
                    <a:pt x="6908" y="4908"/>
                  </a:lnTo>
                  <a:lnTo>
                    <a:pt x="6815" y="5158"/>
                  </a:lnTo>
                  <a:lnTo>
                    <a:pt x="6658" y="5439"/>
                  </a:lnTo>
                  <a:lnTo>
                    <a:pt x="6502" y="5689"/>
                  </a:lnTo>
                  <a:lnTo>
                    <a:pt x="6315" y="5908"/>
                  </a:lnTo>
                  <a:lnTo>
                    <a:pt x="6127" y="6127"/>
                  </a:lnTo>
                  <a:lnTo>
                    <a:pt x="5908" y="6345"/>
                  </a:lnTo>
                  <a:lnTo>
                    <a:pt x="5095" y="4908"/>
                  </a:lnTo>
                  <a:lnTo>
                    <a:pt x="4720" y="4314"/>
                  </a:lnTo>
                  <a:close/>
                  <a:moveTo>
                    <a:pt x="3783" y="4845"/>
                  </a:moveTo>
                  <a:lnTo>
                    <a:pt x="3814" y="4908"/>
                  </a:lnTo>
                  <a:lnTo>
                    <a:pt x="4939" y="6877"/>
                  </a:lnTo>
                  <a:lnTo>
                    <a:pt x="4658" y="6971"/>
                  </a:lnTo>
                  <a:lnTo>
                    <a:pt x="4377" y="7033"/>
                  </a:lnTo>
                  <a:lnTo>
                    <a:pt x="4064" y="7096"/>
                  </a:lnTo>
                  <a:lnTo>
                    <a:pt x="3470" y="7096"/>
                  </a:lnTo>
                  <a:lnTo>
                    <a:pt x="3158" y="7033"/>
                  </a:lnTo>
                  <a:lnTo>
                    <a:pt x="2876" y="6971"/>
                  </a:lnTo>
                  <a:lnTo>
                    <a:pt x="2595" y="6877"/>
                  </a:lnTo>
                  <a:lnTo>
                    <a:pt x="3751" y="4908"/>
                  </a:lnTo>
                  <a:lnTo>
                    <a:pt x="3783" y="4845"/>
                  </a:lnTo>
                  <a:close/>
                  <a:moveTo>
                    <a:pt x="3376" y="0"/>
                  </a:moveTo>
                  <a:lnTo>
                    <a:pt x="3001" y="63"/>
                  </a:lnTo>
                  <a:lnTo>
                    <a:pt x="2657" y="156"/>
                  </a:lnTo>
                  <a:lnTo>
                    <a:pt x="2314" y="281"/>
                  </a:lnTo>
                  <a:lnTo>
                    <a:pt x="1970" y="438"/>
                  </a:lnTo>
                  <a:lnTo>
                    <a:pt x="1657" y="625"/>
                  </a:lnTo>
                  <a:lnTo>
                    <a:pt x="1376" y="844"/>
                  </a:lnTo>
                  <a:lnTo>
                    <a:pt x="1126" y="1094"/>
                  </a:lnTo>
                  <a:lnTo>
                    <a:pt x="876" y="1344"/>
                  </a:lnTo>
                  <a:lnTo>
                    <a:pt x="657" y="1657"/>
                  </a:lnTo>
                  <a:lnTo>
                    <a:pt x="469" y="1969"/>
                  </a:lnTo>
                  <a:lnTo>
                    <a:pt x="313" y="2282"/>
                  </a:lnTo>
                  <a:lnTo>
                    <a:pt x="188" y="2626"/>
                  </a:lnTo>
                  <a:lnTo>
                    <a:pt x="94" y="3001"/>
                  </a:lnTo>
                  <a:lnTo>
                    <a:pt x="32" y="3376"/>
                  </a:lnTo>
                  <a:lnTo>
                    <a:pt x="1" y="3751"/>
                  </a:lnTo>
                  <a:lnTo>
                    <a:pt x="32" y="4064"/>
                  </a:lnTo>
                  <a:lnTo>
                    <a:pt x="63" y="4345"/>
                  </a:lnTo>
                  <a:lnTo>
                    <a:pt x="126" y="4626"/>
                  </a:lnTo>
                  <a:lnTo>
                    <a:pt x="188" y="4908"/>
                  </a:lnTo>
                  <a:lnTo>
                    <a:pt x="313" y="5189"/>
                  </a:lnTo>
                  <a:lnTo>
                    <a:pt x="407" y="5439"/>
                  </a:lnTo>
                  <a:lnTo>
                    <a:pt x="563" y="5720"/>
                  </a:lnTo>
                  <a:lnTo>
                    <a:pt x="719" y="5939"/>
                  </a:lnTo>
                  <a:lnTo>
                    <a:pt x="907" y="6189"/>
                  </a:lnTo>
                  <a:lnTo>
                    <a:pt x="1095" y="6408"/>
                  </a:lnTo>
                  <a:lnTo>
                    <a:pt x="1313" y="6595"/>
                  </a:lnTo>
                  <a:lnTo>
                    <a:pt x="1532" y="6783"/>
                  </a:lnTo>
                  <a:lnTo>
                    <a:pt x="1782" y="6939"/>
                  </a:lnTo>
                  <a:lnTo>
                    <a:pt x="2032" y="7096"/>
                  </a:lnTo>
                  <a:lnTo>
                    <a:pt x="2314" y="7221"/>
                  </a:lnTo>
                  <a:lnTo>
                    <a:pt x="2564" y="7314"/>
                  </a:lnTo>
                  <a:lnTo>
                    <a:pt x="2876" y="7408"/>
                  </a:lnTo>
                  <a:lnTo>
                    <a:pt x="3158" y="7471"/>
                  </a:lnTo>
                  <a:lnTo>
                    <a:pt x="3470" y="7502"/>
                  </a:lnTo>
                  <a:lnTo>
                    <a:pt x="4158" y="7502"/>
                  </a:lnTo>
                  <a:lnTo>
                    <a:pt x="4533" y="7439"/>
                  </a:lnTo>
                  <a:lnTo>
                    <a:pt x="4877" y="7346"/>
                  </a:lnTo>
                  <a:lnTo>
                    <a:pt x="5252" y="7221"/>
                  </a:lnTo>
                  <a:lnTo>
                    <a:pt x="5564" y="7064"/>
                  </a:lnTo>
                  <a:lnTo>
                    <a:pt x="5877" y="6877"/>
                  </a:lnTo>
                  <a:lnTo>
                    <a:pt x="6158" y="6658"/>
                  </a:lnTo>
                  <a:lnTo>
                    <a:pt x="6440" y="6408"/>
                  </a:lnTo>
                  <a:lnTo>
                    <a:pt x="6690" y="6127"/>
                  </a:lnTo>
                  <a:lnTo>
                    <a:pt x="6877" y="5845"/>
                  </a:lnTo>
                  <a:lnTo>
                    <a:pt x="7096" y="5533"/>
                  </a:lnTo>
                  <a:lnTo>
                    <a:pt x="7252" y="5220"/>
                  </a:lnTo>
                  <a:lnTo>
                    <a:pt x="7377" y="4876"/>
                  </a:lnTo>
                  <a:lnTo>
                    <a:pt x="7471" y="4501"/>
                  </a:lnTo>
                  <a:lnTo>
                    <a:pt x="7502" y="4126"/>
                  </a:lnTo>
                  <a:lnTo>
                    <a:pt x="7534" y="3751"/>
                  </a:lnTo>
                  <a:lnTo>
                    <a:pt x="7502" y="3376"/>
                  </a:lnTo>
                  <a:lnTo>
                    <a:pt x="7471" y="3001"/>
                  </a:lnTo>
                  <a:lnTo>
                    <a:pt x="7377" y="2626"/>
                  </a:lnTo>
                  <a:lnTo>
                    <a:pt x="7252" y="2282"/>
                  </a:lnTo>
                  <a:lnTo>
                    <a:pt x="7096" y="1969"/>
                  </a:lnTo>
                  <a:lnTo>
                    <a:pt x="6877" y="1657"/>
                  </a:lnTo>
                  <a:lnTo>
                    <a:pt x="6690" y="1344"/>
                  </a:lnTo>
                  <a:lnTo>
                    <a:pt x="6440" y="1094"/>
                  </a:lnTo>
                  <a:lnTo>
                    <a:pt x="6158" y="844"/>
                  </a:lnTo>
                  <a:lnTo>
                    <a:pt x="5877" y="625"/>
                  </a:lnTo>
                  <a:lnTo>
                    <a:pt x="5564" y="438"/>
                  </a:lnTo>
                  <a:lnTo>
                    <a:pt x="5252" y="281"/>
                  </a:lnTo>
                  <a:lnTo>
                    <a:pt x="4877" y="156"/>
                  </a:lnTo>
                  <a:lnTo>
                    <a:pt x="4533" y="63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E9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62;p33">
              <a:extLst>
                <a:ext uri="{FF2B5EF4-FFF2-40B4-BE49-F238E27FC236}">
                  <a16:creationId xmlns:a16="http://schemas.microsoft.com/office/drawing/2014/main" id="{0448893D-6DDA-40B9-AB43-613DEDC1ADC9}"/>
                </a:ext>
              </a:extLst>
            </p:cNvPr>
            <p:cNvSpPr/>
            <p:nvPr/>
          </p:nvSpPr>
          <p:spPr>
            <a:xfrm>
              <a:off x="3372119" y="4355219"/>
              <a:ext cx="70854" cy="70854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438" y="0"/>
                  </a:moveTo>
                  <a:lnTo>
                    <a:pt x="344" y="63"/>
                  </a:lnTo>
                  <a:lnTo>
                    <a:pt x="250" y="94"/>
                  </a:lnTo>
                  <a:lnTo>
                    <a:pt x="156" y="157"/>
                  </a:lnTo>
                  <a:lnTo>
                    <a:pt x="94" y="250"/>
                  </a:lnTo>
                  <a:lnTo>
                    <a:pt x="31" y="344"/>
                  </a:lnTo>
                  <a:lnTo>
                    <a:pt x="0" y="438"/>
                  </a:lnTo>
                  <a:lnTo>
                    <a:pt x="0" y="563"/>
                  </a:lnTo>
                  <a:lnTo>
                    <a:pt x="0" y="657"/>
                  </a:lnTo>
                  <a:lnTo>
                    <a:pt x="31" y="782"/>
                  </a:lnTo>
                  <a:lnTo>
                    <a:pt x="94" y="876"/>
                  </a:lnTo>
                  <a:lnTo>
                    <a:pt x="156" y="938"/>
                  </a:lnTo>
                  <a:lnTo>
                    <a:pt x="250" y="1032"/>
                  </a:lnTo>
                  <a:lnTo>
                    <a:pt x="344" y="1063"/>
                  </a:lnTo>
                  <a:lnTo>
                    <a:pt x="438" y="1094"/>
                  </a:lnTo>
                  <a:lnTo>
                    <a:pt x="563" y="1126"/>
                  </a:lnTo>
                  <a:lnTo>
                    <a:pt x="656" y="1094"/>
                  </a:lnTo>
                  <a:lnTo>
                    <a:pt x="781" y="1063"/>
                  </a:lnTo>
                  <a:lnTo>
                    <a:pt x="875" y="1032"/>
                  </a:lnTo>
                  <a:lnTo>
                    <a:pt x="938" y="938"/>
                  </a:lnTo>
                  <a:lnTo>
                    <a:pt x="1000" y="876"/>
                  </a:lnTo>
                  <a:lnTo>
                    <a:pt x="1063" y="782"/>
                  </a:lnTo>
                  <a:lnTo>
                    <a:pt x="1094" y="657"/>
                  </a:lnTo>
                  <a:lnTo>
                    <a:pt x="1125" y="563"/>
                  </a:lnTo>
                  <a:lnTo>
                    <a:pt x="1094" y="438"/>
                  </a:lnTo>
                  <a:lnTo>
                    <a:pt x="1063" y="344"/>
                  </a:lnTo>
                  <a:lnTo>
                    <a:pt x="1000" y="250"/>
                  </a:lnTo>
                  <a:lnTo>
                    <a:pt x="938" y="157"/>
                  </a:lnTo>
                  <a:lnTo>
                    <a:pt x="875" y="94"/>
                  </a:lnTo>
                  <a:lnTo>
                    <a:pt x="781" y="6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63;p33">
              <a:extLst>
                <a:ext uri="{FF2B5EF4-FFF2-40B4-BE49-F238E27FC236}">
                  <a16:creationId xmlns:a16="http://schemas.microsoft.com/office/drawing/2014/main" id="{1D0AF642-5E8A-4147-88B1-4C7DF97BFFE5}"/>
                </a:ext>
              </a:extLst>
            </p:cNvPr>
            <p:cNvSpPr/>
            <p:nvPr/>
          </p:nvSpPr>
          <p:spPr>
            <a:xfrm>
              <a:off x="3086881" y="4070048"/>
              <a:ext cx="639318" cy="641206"/>
            </a:xfrm>
            <a:custGeom>
              <a:avLst/>
              <a:gdLst/>
              <a:ahLst/>
              <a:cxnLst/>
              <a:rect l="l" t="t" r="r" b="b"/>
              <a:pathLst>
                <a:path w="10160" h="10190" extrusionOk="0">
                  <a:moveTo>
                    <a:pt x="5471" y="1344"/>
                  </a:moveTo>
                  <a:lnTo>
                    <a:pt x="5846" y="1407"/>
                  </a:lnTo>
                  <a:lnTo>
                    <a:pt x="6190" y="1500"/>
                  </a:lnTo>
                  <a:lnTo>
                    <a:pt x="6565" y="1625"/>
                  </a:lnTo>
                  <a:lnTo>
                    <a:pt x="6877" y="1782"/>
                  </a:lnTo>
                  <a:lnTo>
                    <a:pt x="7190" y="1969"/>
                  </a:lnTo>
                  <a:lnTo>
                    <a:pt x="7471" y="2188"/>
                  </a:lnTo>
                  <a:lnTo>
                    <a:pt x="7753" y="2438"/>
                  </a:lnTo>
                  <a:lnTo>
                    <a:pt x="8003" y="2688"/>
                  </a:lnTo>
                  <a:lnTo>
                    <a:pt x="8190" y="3001"/>
                  </a:lnTo>
                  <a:lnTo>
                    <a:pt x="8409" y="3313"/>
                  </a:lnTo>
                  <a:lnTo>
                    <a:pt x="8565" y="3626"/>
                  </a:lnTo>
                  <a:lnTo>
                    <a:pt x="8690" y="3970"/>
                  </a:lnTo>
                  <a:lnTo>
                    <a:pt x="8784" y="4345"/>
                  </a:lnTo>
                  <a:lnTo>
                    <a:pt x="8815" y="4720"/>
                  </a:lnTo>
                  <a:lnTo>
                    <a:pt x="8847" y="5095"/>
                  </a:lnTo>
                  <a:lnTo>
                    <a:pt x="8815" y="5470"/>
                  </a:lnTo>
                  <a:lnTo>
                    <a:pt x="8784" y="5845"/>
                  </a:lnTo>
                  <a:lnTo>
                    <a:pt x="8690" y="6220"/>
                  </a:lnTo>
                  <a:lnTo>
                    <a:pt x="8565" y="6564"/>
                  </a:lnTo>
                  <a:lnTo>
                    <a:pt x="8409" y="6877"/>
                  </a:lnTo>
                  <a:lnTo>
                    <a:pt x="8190" y="7189"/>
                  </a:lnTo>
                  <a:lnTo>
                    <a:pt x="8003" y="7471"/>
                  </a:lnTo>
                  <a:lnTo>
                    <a:pt x="7753" y="7752"/>
                  </a:lnTo>
                  <a:lnTo>
                    <a:pt x="7471" y="8002"/>
                  </a:lnTo>
                  <a:lnTo>
                    <a:pt x="7190" y="8221"/>
                  </a:lnTo>
                  <a:lnTo>
                    <a:pt x="6877" y="8408"/>
                  </a:lnTo>
                  <a:lnTo>
                    <a:pt x="6565" y="8565"/>
                  </a:lnTo>
                  <a:lnTo>
                    <a:pt x="6190" y="8690"/>
                  </a:lnTo>
                  <a:lnTo>
                    <a:pt x="5846" y="8783"/>
                  </a:lnTo>
                  <a:lnTo>
                    <a:pt x="5471" y="8846"/>
                  </a:lnTo>
                  <a:lnTo>
                    <a:pt x="4783" y="8846"/>
                  </a:lnTo>
                  <a:lnTo>
                    <a:pt x="4471" y="8815"/>
                  </a:lnTo>
                  <a:lnTo>
                    <a:pt x="4189" y="8752"/>
                  </a:lnTo>
                  <a:lnTo>
                    <a:pt x="3877" y="8658"/>
                  </a:lnTo>
                  <a:lnTo>
                    <a:pt x="3627" y="8565"/>
                  </a:lnTo>
                  <a:lnTo>
                    <a:pt x="3345" y="8440"/>
                  </a:lnTo>
                  <a:lnTo>
                    <a:pt x="3095" y="8283"/>
                  </a:lnTo>
                  <a:lnTo>
                    <a:pt x="2845" y="8127"/>
                  </a:lnTo>
                  <a:lnTo>
                    <a:pt x="2626" y="7939"/>
                  </a:lnTo>
                  <a:lnTo>
                    <a:pt x="2408" y="7752"/>
                  </a:lnTo>
                  <a:lnTo>
                    <a:pt x="2220" y="7533"/>
                  </a:lnTo>
                  <a:lnTo>
                    <a:pt x="2032" y="7283"/>
                  </a:lnTo>
                  <a:lnTo>
                    <a:pt x="1876" y="7064"/>
                  </a:lnTo>
                  <a:lnTo>
                    <a:pt x="1720" y="6783"/>
                  </a:lnTo>
                  <a:lnTo>
                    <a:pt x="1626" y="6533"/>
                  </a:lnTo>
                  <a:lnTo>
                    <a:pt x="1501" y="6252"/>
                  </a:lnTo>
                  <a:lnTo>
                    <a:pt x="1439" y="5970"/>
                  </a:lnTo>
                  <a:lnTo>
                    <a:pt x="1376" y="5689"/>
                  </a:lnTo>
                  <a:lnTo>
                    <a:pt x="1345" y="5408"/>
                  </a:lnTo>
                  <a:lnTo>
                    <a:pt x="1314" y="5095"/>
                  </a:lnTo>
                  <a:lnTo>
                    <a:pt x="1345" y="4720"/>
                  </a:lnTo>
                  <a:lnTo>
                    <a:pt x="1407" y="4345"/>
                  </a:lnTo>
                  <a:lnTo>
                    <a:pt x="1501" y="3970"/>
                  </a:lnTo>
                  <a:lnTo>
                    <a:pt x="1626" y="3626"/>
                  </a:lnTo>
                  <a:lnTo>
                    <a:pt x="1782" y="3313"/>
                  </a:lnTo>
                  <a:lnTo>
                    <a:pt x="1970" y="3001"/>
                  </a:lnTo>
                  <a:lnTo>
                    <a:pt x="2189" y="2688"/>
                  </a:lnTo>
                  <a:lnTo>
                    <a:pt x="2439" y="2438"/>
                  </a:lnTo>
                  <a:lnTo>
                    <a:pt x="2689" y="2188"/>
                  </a:lnTo>
                  <a:lnTo>
                    <a:pt x="2970" y="1969"/>
                  </a:lnTo>
                  <a:lnTo>
                    <a:pt x="3283" y="1782"/>
                  </a:lnTo>
                  <a:lnTo>
                    <a:pt x="3627" y="1625"/>
                  </a:lnTo>
                  <a:lnTo>
                    <a:pt x="3970" y="1500"/>
                  </a:lnTo>
                  <a:lnTo>
                    <a:pt x="4314" y="1407"/>
                  </a:lnTo>
                  <a:lnTo>
                    <a:pt x="4689" y="1344"/>
                  </a:lnTo>
                  <a:close/>
                  <a:moveTo>
                    <a:pt x="5096" y="0"/>
                  </a:moveTo>
                  <a:lnTo>
                    <a:pt x="4564" y="31"/>
                  </a:lnTo>
                  <a:lnTo>
                    <a:pt x="4064" y="125"/>
                  </a:lnTo>
                  <a:lnTo>
                    <a:pt x="3564" y="250"/>
                  </a:lnTo>
                  <a:lnTo>
                    <a:pt x="3095" y="406"/>
                  </a:lnTo>
                  <a:lnTo>
                    <a:pt x="2658" y="625"/>
                  </a:lnTo>
                  <a:lnTo>
                    <a:pt x="2251" y="875"/>
                  </a:lnTo>
                  <a:lnTo>
                    <a:pt x="1845" y="1157"/>
                  </a:lnTo>
                  <a:lnTo>
                    <a:pt x="1501" y="1500"/>
                  </a:lnTo>
                  <a:lnTo>
                    <a:pt x="1157" y="1844"/>
                  </a:lnTo>
                  <a:lnTo>
                    <a:pt x="876" y="2251"/>
                  </a:lnTo>
                  <a:lnTo>
                    <a:pt x="626" y="2657"/>
                  </a:lnTo>
                  <a:lnTo>
                    <a:pt x="407" y="3126"/>
                  </a:lnTo>
                  <a:lnTo>
                    <a:pt x="220" y="3595"/>
                  </a:lnTo>
                  <a:lnTo>
                    <a:pt x="94" y="4064"/>
                  </a:lnTo>
                  <a:lnTo>
                    <a:pt x="32" y="4564"/>
                  </a:lnTo>
                  <a:lnTo>
                    <a:pt x="1" y="5095"/>
                  </a:lnTo>
                  <a:lnTo>
                    <a:pt x="32" y="5689"/>
                  </a:lnTo>
                  <a:lnTo>
                    <a:pt x="126" y="6252"/>
                  </a:lnTo>
                  <a:lnTo>
                    <a:pt x="251" y="6658"/>
                  </a:lnTo>
                  <a:lnTo>
                    <a:pt x="407" y="7064"/>
                  </a:lnTo>
                  <a:lnTo>
                    <a:pt x="595" y="7439"/>
                  </a:lnTo>
                  <a:lnTo>
                    <a:pt x="782" y="7814"/>
                  </a:lnTo>
                  <a:lnTo>
                    <a:pt x="1032" y="8158"/>
                  </a:lnTo>
                  <a:lnTo>
                    <a:pt x="1282" y="8471"/>
                  </a:lnTo>
                  <a:lnTo>
                    <a:pt x="1595" y="8783"/>
                  </a:lnTo>
                  <a:lnTo>
                    <a:pt x="1907" y="9065"/>
                  </a:lnTo>
                  <a:lnTo>
                    <a:pt x="2251" y="9315"/>
                  </a:lnTo>
                  <a:lnTo>
                    <a:pt x="2595" y="9534"/>
                  </a:lnTo>
                  <a:lnTo>
                    <a:pt x="2970" y="9721"/>
                  </a:lnTo>
                  <a:lnTo>
                    <a:pt x="3377" y="9877"/>
                  </a:lnTo>
                  <a:lnTo>
                    <a:pt x="3783" y="10002"/>
                  </a:lnTo>
                  <a:lnTo>
                    <a:pt x="4189" y="10096"/>
                  </a:lnTo>
                  <a:lnTo>
                    <a:pt x="4627" y="10159"/>
                  </a:lnTo>
                  <a:lnTo>
                    <a:pt x="5096" y="10190"/>
                  </a:lnTo>
                  <a:lnTo>
                    <a:pt x="5533" y="10159"/>
                  </a:lnTo>
                  <a:lnTo>
                    <a:pt x="5971" y="10096"/>
                  </a:lnTo>
                  <a:lnTo>
                    <a:pt x="6377" y="10002"/>
                  </a:lnTo>
                  <a:lnTo>
                    <a:pt x="6815" y="9877"/>
                  </a:lnTo>
                  <a:lnTo>
                    <a:pt x="7190" y="9721"/>
                  </a:lnTo>
                  <a:lnTo>
                    <a:pt x="7565" y="9534"/>
                  </a:lnTo>
                  <a:lnTo>
                    <a:pt x="7940" y="9315"/>
                  </a:lnTo>
                  <a:lnTo>
                    <a:pt x="8253" y="9065"/>
                  </a:lnTo>
                  <a:lnTo>
                    <a:pt x="8596" y="8783"/>
                  </a:lnTo>
                  <a:lnTo>
                    <a:pt x="8878" y="8471"/>
                  </a:lnTo>
                  <a:lnTo>
                    <a:pt x="9128" y="8158"/>
                  </a:lnTo>
                  <a:lnTo>
                    <a:pt x="9378" y="7814"/>
                  </a:lnTo>
                  <a:lnTo>
                    <a:pt x="9597" y="7439"/>
                  </a:lnTo>
                  <a:lnTo>
                    <a:pt x="9784" y="7064"/>
                  </a:lnTo>
                  <a:lnTo>
                    <a:pt x="9909" y="6658"/>
                  </a:lnTo>
                  <a:lnTo>
                    <a:pt x="10034" y="6252"/>
                  </a:lnTo>
                  <a:lnTo>
                    <a:pt x="10128" y="5689"/>
                  </a:lnTo>
                  <a:lnTo>
                    <a:pt x="10159" y="5095"/>
                  </a:lnTo>
                  <a:lnTo>
                    <a:pt x="10159" y="4595"/>
                  </a:lnTo>
                  <a:lnTo>
                    <a:pt x="10066" y="4095"/>
                  </a:lnTo>
                  <a:lnTo>
                    <a:pt x="9941" y="3626"/>
                  </a:lnTo>
                  <a:lnTo>
                    <a:pt x="9784" y="3157"/>
                  </a:lnTo>
                  <a:lnTo>
                    <a:pt x="9597" y="2751"/>
                  </a:lnTo>
                  <a:lnTo>
                    <a:pt x="9347" y="2313"/>
                  </a:lnTo>
                  <a:lnTo>
                    <a:pt x="9065" y="1938"/>
                  </a:lnTo>
                  <a:lnTo>
                    <a:pt x="8753" y="1594"/>
                  </a:lnTo>
                  <a:lnTo>
                    <a:pt x="8409" y="1250"/>
                  </a:lnTo>
                  <a:lnTo>
                    <a:pt x="8065" y="969"/>
                  </a:lnTo>
                  <a:lnTo>
                    <a:pt x="7659" y="719"/>
                  </a:lnTo>
                  <a:lnTo>
                    <a:pt x="7221" y="469"/>
                  </a:lnTo>
                  <a:lnTo>
                    <a:pt x="6784" y="313"/>
                  </a:lnTo>
                  <a:lnTo>
                    <a:pt x="6315" y="156"/>
                  </a:lnTo>
                  <a:lnTo>
                    <a:pt x="5846" y="63"/>
                  </a:lnTo>
                  <a:lnTo>
                    <a:pt x="5346" y="31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64;p33">
              <a:extLst>
                <a:ext uri="{FF2B5EF4-FFF2-40B4-BE49-F238E27FC236}">
                  <a16:creationId xmlns:a16="http://schemas.microsoft.com/office/drawing/2014/main" id="{088AAE7B-0CA0-48ED-B612-7EB49E11CBC7}"/>
                </a:ext>
              </a:extLst>
            </p:cNvPr>
            <p:cNvSpPr/>
            <p:nvPr/>
          </p:nvSpPr>
          <p:spPr>
            <a:xfrm>
              <a:off x="3466506" y="442600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0" y="1"/>
                  </a:moveTo>
                  <a:lnTo>
                    <a:pt x="375" y="595"/>
                  </a:lnTo>
                  <a:lnTo>
                    <a:pt x="1188" y="2032"/>
                  </a:lnTo>
                  <a:lnTo>
                    <a:pt x="1407" y="1814"/>
                  </a:lnTo>
                  <a:lnTo>
                    <a:pt x="1595" y="1595"/>
                  </a:lnTo>
                  <a:lnTo>
                    <a:pt x="1782" y="1376"/>
                  </a:lnTo>
                  <a:lnTo>
                    <a:pt x="1938" y="1126"/>
                  </a:lnTo>
                  <a:lnTo>
                    <a:pt x="2095" y="845"/>
                  </a:lnTo>
                  <a:lnTo>
                    <a:pt x="2188" y="595"/>
                  </a:lnTo>
                  <a:lnTo>
                    <a:pt x="2282" y="282"/>
                  </a:lnTo>
                  <a:lnTo>
                    <a:pt x="2345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65;p33">
              <a:extLst>
                <a:ext uri="{FF2B5EF4-FFF2-40B4-BE49-F238E27FC236}">
                  <a16:creationId xmlns:a16="http://schemas.microsoft.com/office/drawing/2014/main" id="{216EC19E-FF06-417C-838D-5031FB6F74C6}"/>
                </a:ext>
              </a:extLst>
            </p:cNvPr>
            <p:cNvSpPr/>
            <p:nvPr/>
          </p:nvSpPr>
          <p:spPr>
            <a:xfrm>
              <a:off x="3147855" y="4089680"/>
              <a:ext cx="515419" cy="169205"/>
            </a:xfrm>
            <a:custGeom>
              <a:avLst/>
              <a:gdLst/>
              <a:ahLst/>
              <a:cxnLst/>
              <a:rect l="l" t="t" r="r" b="b"/>
              <a:pathLst>
                <a:path w="8191" h="2689" extrusionOk="0">
                  <a:moveTo>
                    <a:pt x="3939" y="1"/>
                  </a:moveTo>
                  <a:lnTo>
                    <a:pt x="3595" y="32"/>
                  </a:lnTo>
                  <a:lnTo>
                    <a:pt x="3283" y="63"/>
                  </a:lnTo>
                  <a:lnTo>
                    <a:pt x="2970" y="126"/>
                  </a:lnTo>
                  <a:lnTo>
                    <a:pt x="2658" y="219"/>
                  </a:lnTo>
                  <a:lnTo>
                    <a:pt x="2345" y="313"/>
                  </a:lnTo>
                  <a:lnTo>
                    <a:pt x="2064" y="438"/>
                  </a:lnTo>
                  <a:lnTo>
                    <a:pt x="1782" y="595"/>
                  </a:lnTo>
                  <a:lnTo>
                    <a:pt x="1501" y="751"/>
                  </a:lnTo>
                  <a:lnTo>
                    <a:pt x="1251" y="907"/>
                  </a:lnTo>
                  <a:lnTo>
                    <a:pt x="1001" y="1126"/>
                  </a:lnTo>
                  <a:lnTo>
                    <a:pt x="782" y="1345"/>
                  </a:lnTo>
                  <a:lnTo>
                    <a:pt x="563" y="1564"/>
                  </a:lnTo>
                  <a:lnTo>
                    <a:pt x="345" y="1814"/>
                  </a:lnTo>
                  <a:lnTo>
                    <a:pt x="157" y="2064"/>
                  </a:lnTo>
                  <a:lnTo>
                    <a:pt x="1" y="2345"/>
                  </a:lnTo>
                  <a:lnTo>
                    <a:pt x="219" y="2470"/>
                  </a:lnTo>
                  <a:lnTo>
                    <a:pt x="376" y="2220"/>
                  </a:lnTo>
                  <a:lnTo>
                    <a:pt x="532" y="1970"/>
                  </a:lnTo>
                  <a:lnTo>
                    <a:pt x="720" y="1751"/>
                  </a:lnTo>
                  <a:lnTo>
                    <a:pt x="907" y="1532"/>
                  </a:lnTo>
                  <a:lnTo>
                    <a:pt x="1126" y="1345"/>
                  </a:lnTo>
                  <a:lnTo>
                    <a:pt x="1345" y="1157"/>
                  </a:lnTo>
                  <a:lnTo>
                    <a:pt x="1564" y="1001"/>
                  </a:lnTo>
                  <a:lnTo>
                    <a:pt x="1814" y="845"/>
                  </a:lnTo>
                  <a:lnTo>
                    <a:pt x="2314" y="595"/>
                  </a:lnTo>
                  <a:lnTo>
                    <a:pt x="2595" y="501"/>
                  </a:lnTo>
                  <a:lnTo>
                    <a:pt x="2876" y="407"/>
                  </a:lnTo>
                  <a:lnTo>
                    <a:pt x="3158" y="344"/>
                  </a:lnTo>
                  <a:lnTo>
                    <a:pt x="3439" y="313"/>
                  </a:lnTo>
                  <a:lnTo>
                    <a:pt x="3720" y="282"/>
                  </a:lnTo>
                  <a:lnTo>
                    <a:pt x="4033" y="251"/>
                  </a:lnTo>
                  <a:lnTo>
                    <a:pt x="4252" y="251"/>
                  </a:lnTo>
                  <a:lnTo>
                    <a:pt x="4564" y="282"/>
                  </a:lnTo>
                  <a:lnTo>
                    <a:pt x="4846" y="344"/>
                  </a:lnTo>
                  <a:lnTo>
                    <a:pt x="5127" y="407"/>
                  </a:lnTo>
                  <a:lnTo>
                    <a:pt x="5408" y="470"/>
                  </a:lnTo>
                  <a:lnTo>
                    <a:pt x="5690" y="563"/>
                  </a:lnTo>
                  <a:lnTo>
                    <a:pt x="5971" y="688"/>
                  </a:lnTo>
                  <a:lnTo>
                    <a:pt x="6221" y="813"/>
                  </a:lnTo>
                  <a:lnTo>
                    <a:pt x="6471" y="970"/>
                  </a:lnTo>
                  <a:lnTo>
                    <a:pt x="6690" y="1126"/>
                  </a:lnTo>
                  <a:lnTo>
                    <a:pt x="6909" y="1313"/>
                  </a:lnTo>
                  <a:lnTo>
                    <a:pt x="7127" y="1501"/>
                  </a:lnTo>
                  <a:lnTo>
                    <a:pt x="7315" y="1720"/>
                  </a:lnTo>
                  <a:lnTo>
                    <a:pt x="7502" y="1939"/>
                  </a:lnTo>
                  <a:lnTo>
                    <a:pt x="7659" y="2189"/>
                  </a:lnTo>
                  <a:lnTo>
                    <a:pt x="7815" y="2439"/>
                  </a:lnTo>
                  <a:lnTo>
                    <a:pt x="7940" y="2689"/>
                  </a:lnTo>
                  <a:lnTo>
                    <a:pt x="8190" y="2564"/>
                  </a:lnTo>
                  <a:lnTo>
                    <a:pt x="8034" y="2314"/>
                  </a:lnTo>
                  <a:lnTo>
                    <a:pt x="7878" y="2032"/>
                  </a:lnTo>
                  <a:lnTo>
                    <a:pt x="7690" y="1782"/>
                  </a:lnTo>
                  <a:lnTo>
                    <a:pt x="7502" y="1564"/>
                  </a:lnTo>
                  <a:lnTo>
                    <a:pt x="7315" y="1345"/>
                  </a:lnTo>
                  <a:lnTo>
                    <a:pt x="7065" y="1126"/>
                  </a:lnTo>
                  <a:lnTo>
                    <a:pt x="6846" y="938"/>
                  </a:lnTo>
                  <a:lnTo>
                    <a:pt x="6596" y="782"/>
                  </a:lnTo>
                  <a:lnTo>
                    <a:pt x="6346" y="626"/>
                  </a:lnTo>
                  <a:lnTo>
                    <a:pt x="6065" y="470"/>
                  </a:lnTo>
                  <a:lnTo>
                    <a:pt x="5783" y="344"/>
                  </a:lnTo>
                  <a:lnTo>
                    <a:pt x="5502" y="251"/>
                  </a:lnTo>
                  <a:lnTo>
                    <a:pt x="5189" y="157"/>
                  </a:lnTo>
                  <a:lnTo>
                    <a:pt x="4908" y="94"/>
                  </a:lnTo>
                  <a:lnTo>
                    <a:pt x="4596" y="32"/>
                  </a:lnTo>
                  <a:lnTo>
                    <a:pt x="4252" y="32"/>
                  </a:lnTo>
                  <a:lnTo>
                    <a:pt x="3939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66;p33">
              <a:extLst>
                <a:ext uri="{FF2B5EF4-FFF2-40B4-BE49-F238E27FC236}">
                  <a16:creationId xmlns:a16="http://schemas.microsoft.com/office/drawing/2014/main" id="{979C24B5-38C3-4B8D-9FCB-9DB60ED1B59B}"/>
                </a:ext>
              </a:extLst>
            </p:cNvPr>
            <p:cNvSpPr/>
            <p:nvPr/>
          </p:nvSpPr>
          <p:spPr>
            <a:xfrm>
              <a:off x="1175100" y="4227358"/>
              <a:ext cx="145608" cy="127927"/>
            </a:xfrm>
            <a:custGeom>
              <a:avLst/>
              <a:gdLst/>
              <a:ahLst/>
              <a:cxnLst/>
              <a:rect l="l" t="t" r="r" b="b"/>
              <a:pathLst>
                <a:path w="2314" h="2033" extrusionOk="0">
                  <a:moveTo>
                    <a:pt x="1157" y="1"/>
                  </a:moveTo>
                  <a:lnTo>
                    <a:pt x="1" y="2032"/>
                  </a:lnTo>
                  <a:lnTo>
                    <a:pt x="2314" y="2032"/>
                  </a:lnTo>
                  <a:lnTo>
                    <a:pt x="2251" y="1751"/>
                  </a:lnTo>
                  <a:lnTo>
                    <a:pt x="2157" y="1439"/>
                  </a:lnTo>
                  <a:lnTo>
                    <a:pt x="2064" y="1157"/>
                  </a:lnTo>
                  <a:lnTo>
                    <a:pt x="1907" y="907"/>
                  </a:lnTo>
                  <a:lnTo>
                    <a:pt x="1751" y="657"/>
                  </a:lnTo>
                  <a:lnTo>
                    <a:pt x="1563" y="438"/>
                  </a:lnTo>
                  <a:lnTo>
                    <a:pt x="1376" y="21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67;p33">
              <a:extLst>
                <a:ext uri="{FF2B5EF4-FFF2-40B4-BE49-F238E27FC236}">
                  <a16:creationId xmlns:a16="http://schemas.microsoft.com/office/drawing/2014/main" id="{1F7993BA-E28E-4C54-AEFC-B19F311C936F}"/>
                </a:ext>
              </a:extLst>
            </p:cNvPr>
            <p:cNvSpPr/>
            <p:nvPr/>
          </p:nvSpPr>
          <p:spPr>
            <a:xfrm>
              <a:off x="1039371" y="4180165"/>
              <a:ext cx="147622" cy="139693"/>
            </a:xfrm>
            <a:custGeom>
              <a:avLst/>
              <a:gdLst/>
              <a:ahLst/>
              <a:cxnLst/>
              <a:rect l="l" t="t" r="r" b="b"/>
              <a:pathLst>
                <a:path w="2346" h="2220" extrusionOk="0">
                  <a:moveTo>
                    <a:pt x="876" y="0"/>
                  </a:moveTo>
                  <a:lnTo>
                    <a:pt x="563" y="63"/>
                  </a:lnTo>
                  <a:lnTo>
                    <a:pt x="282" y="126"/>
                  </a:lnTo>
                  <a:lnTo>
                    <a:pt x="1" y="219"/>
                  </a:lnTo>
                  <a:lnTo>
                    <a:pt x="1189" y="2220"/>
                  </a:lnTo>
                  <a:lnTo>
                    <a:pt x="2345" y="219"/>
                  </a:lnTo>
                  <a:lnTo>
                    <a:pt x="2064" y="126"/>
                  </a:lnTo>
                  <a:lnTo>
                    <a:pt x="1782" y="6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68;p33">
              <a:extLst>
                <a:ext uri="{FF2B5EF4-FFF2-40B4-BE49-F238E27FC236}">
                  <a16:creationId xmlns:a16="http://schemas.microsoft.com/office/drawing/2014/main" id="{01A86F38-1E79-42B3-83BC-7FB779D2F645}"/>
                </a:ext>
              </a:extLst>
            </p:cNvPr>
            <p:cNvSpPr/>
            <p:nvPr/>
          </p:nvSpPr>
          <p:spPr>
            <a:xfrm>
              <a:off x="905656" y="422735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1188" y="1"/>
                  </a:moveTo>
                  <a:lnTo>
                    <a:pt x="969" y="219"/>
                  </a:lnTo>
                  <a:lnTo>
                    <a:pt x="750" y="438"/>
                  </a:lnTo>
                  <a:lnTo>
                    <a:pt x="563" y="657"/>
                  </a:lnTo>
                  <a:lnTo>
                    <a:pt x="407" y="907"/>
                  </a:lnTo>
                  <a:lnTo>
                    <a:pt x="282" y="1188"/>
                  </a:lnTo>
                  <a:lnTo>
                    <a:pt x="157" y="1439"/>
                  </a:lnTo>
                  <a:lnTo>
                    <a:pt x="63" y="1751"/>
                  </a:lnTo>
                  <a:lnTo>
                    <a:pt x="0" y="2032"/>
                  </a:lnTo>
                  <a:lnTo>
                    <a:pt x="2345" y="2032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69;p33">
              <a:extLst>
                <a:ext uri="{FF2B5EF4-FFF2-40B4-BE49-F238E27FC236}">
                  <a16:creationId xmlns:a16="http://schemas.microsoft.com/office/drawing/2014/main" id="{093B2F37-A019-4E7B-BFEB-93D364C00514}"/>
                </a:ext>
              </a:extLst>
            </p:cNvPr>
            <p:cNvSpPr/>
            <p:nvPr/>
          </p:nvSpPr>
          <p:spPr>
            <a:xfrm>
              <a:off x="905656" y="4426008"/>
              <a:ext cx="147559" cy="127927"/>
            </a:xfrm>
            <a:custGeom>
              <a:avLst/>
              <a:gdLst/>
              <a:ahLst/>
              <a:cxnLst/>
              <a:rect l="l" t="t" r="r" b="b"/>
              <a:pathLst>
                <a:path w="2345" h="2033" extrusionOk="0">
                  <a:moveTo>
                    <a:pt x="0" y="1"/>
                  </a:moveTo>
                  <a:lnTo>
                    <a:pt x="63" y="313"/>
                  </a:lnTo>
                  <a:lnTo>
                    <a:pt x="157" y="595"/>
                  </a:lnTo>
                  <a:lnTo>
                    <a:pt x="344" y="1001"/>
                  </a:lnTo>
                  <a:lnTo>
                    <a:pt x="594" y="1376"/>
                  </a:lnTo>
                  <a:lnTo>
                    <a:pt x="844" y="1720"/>
                  </a:lnTo>
                  <a:lnTo>
                    <a:pt x="1188" y="2032"/>
                  </a:lnTo>
                  <a:lnTo>
                    <a:pt x="2001" y="595"/>
                  </a:lnTo>
                  <a:lnTo>
                    <a:pt x="2345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70;p33">
              <a:extLst>
                <a:ext uri="{FF2B5EF4-FFF2-40B4-BE49-F238E27FC236}">
                  <a16:creationId xmlns:a16="http://schemas.microsoft.com/office/drawing/2014/main" id="{BF7D4A95-E586-4A64-B001-A82614B9F423}"/>
                </a:ext>
              </a:extLst>
            </p:cNvPr>
            <p:cNvSpPr/>
            <p:nvPr/>
          </p:nvSpPr>
          <p:spPr>
            <a:xfrm>
              <a:off x="1039371" y="4463385"/>
              <a:ext cx="147622" cy="137743"/>
            </a:xfrm>
            <a:custGeom>
              <a:avLst/>
              <a:gdLst/>
              <a:ahLst/>
              <a:cxnLst/>
              <a:rect l="l" t="t" r="r" b="b"/>
              <a:pathLst>
                <a:path w="2346" h="2189" extrusionOk="0">
                  <a:moveTo>
                    <a:pt x="1157" y="1"/>
                  </a:moveTo>
                  <a:lnTo>
                    <a:pt x="1" y="1970"/>
                  </a:lnTo>
                  <a:lnTo>
                    <a:pt x="282" y="2064"/>
                  </a:lnTo>
                  <a:lnTo>
                    <a:pt x="563" y="2126"/>
                  </a:lnTo>
                  <a:lnTo>
                    <a:pt x="876" y="2189"/>
                  </a:lnTo>
                  <a:lnTo>
                    <a:pt x="1501" y="2189"/>
                  </a:lnTo>
                  <a:lnTo>
                    <a:pt x="1782" y="2126"/>
                  </a:lnTo>
                  <a:lnTo>
                    <a:pt x="2064" y="2064"/>
                  </a:lnTo>
                  <a:lnTo>
                    <a:pt x="2345" y="1970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71;p33">
              <a:extLst>
                <a:ext uri="{FF2B5EF4-FFF2-40B4-BE49-F238E27FC236}">
                  <a16:creationId xmlns:a16="http://schemas.microsoft.com/office/drawing/2014/main" id="{B147B955-1382-44FB-A5D6-8D72DC04713A}"/>
                </a:ext>
              </a:extLst>
            </p:cNvPr>
            <p:cNvSpPr/>
            <p:nvPr/>
          </p:nvSpPr>
          <p:spPr>
            <a:xfrm>
              <a:off x="876144" y="4154618"/>
              <a:ext cx="474077" cy="472063"/>
            </a:xfrm>
            <a:custGeom>
              <a:avLst/>
              <a:gdLst/>
              <a:ahLst/>
              <a:cxnLst/>
              <a:rect l="l" t="t" r="r" b="b"/>
              <a:pathLst>
                <a:path w="7534" h="7502" extrusionOk="0">
                  <a:moveTo>
                    <a:pt x="4095" y="406"/>
                  </a:moveTo>
                  <a:lnTo>
                    <a:pt x="4376" y="469"/>
                  </a:lnTo>
                  <a:lnTo>
                    <a:pt x="4658" y="532"/>
                  </a:lnTo>
                  <a:lnTo>
                    <a:pt x="4939" y="625"/>
                  </a:lnTo>
                  <a:lnTo>
                    <a:pt x="3783" y="2626"/>
                  </a:lnTo>
                  <a:lnTo>
                    <a:pt x="2595" y="625"/>
                  </a:lnTo>
                  <a:lnTo>
                    <a:pt x="2876" y="532"/>
                  </a:lnTo>
                  <a:lnTo>
                    <a:pt x="3157" y="469"/>
                  </a:lnTo>
                  <a:lnTo>
                    <a:pt x="3470" y="406"/>
                  </a:lnTo>
                  <a:close/>
                  <a:moveTo>
                    <a:pt x="1657" y="1157"/>
                  </a:moveTo>
                  <a:lnTo>
                    <a:pt x="2814" y="3188"/>
                  </a:lnTo>
                  <a:lnTo>
                    <a:pt x="469" y="3188"/>
                  </a:lnTo>
                  <a:lnTo>
                    <a:pt x="532" y="2907"/>
                  </a:lnTo>
                  <a:lnTo>
                    <a:pt x="626" y="2595"/>
                  </a:lnTo>
                  <a:lnTo>
                    <a:pt x="751" y="2344"/>
                  </a:lnTo>
                  <a:lnTo>
                    <a:pt x="876" y="2063"/>
                  </a:lnTo>
                  <a:lnTo>
                    <a:pt x="1032" y="1813"/>
                  </a:lnTo>
                  <a:lnTo>
                    <a:pt x="1219" y="1594"/>
                  </a:lnTo>
                  <a:lnTo>
                    <a:pt x="1438" y="1375"/>
                  </a:lnTo>
                  <a:lnTo>
                    <a:pt x="1657" y="1157"/>
                  </a:lnTo>
                  <a:close/>
                  <a:moveTo>
                    <a:pt x="5908" y="1157"/>
                  </a:moveTo>
                  <a:lnTo>
                    <a:pt x="6127" y="1375"/>
                  </a:lnTo>
                  <a:lnTo>
                    <a:pt x="6314" y="1594"/>
                  </a:lnTo>
                  <a:lnTo>
                    <a:pt x="6502" y="1813"/>
                  </a:lnTo>
                  <a:lnTo>
                    <a:pt x="6658" y="2063"/>
                  </a:lnTo>
                  <a:lnTo>
                    <a:pt x="6815" y="2313"/>
                  </a:lnTo>
                  <a:lnTo>
                    <a:pt x="6908" y="2595"/>
                  </a:lnTo>
                  <a:lnTo>
                    <a:pt x="7002" y="2907"/>
                  </a:lnTo>
                  <a:lnTo>
                    <a:pt x="7065" y="3188"/>
                  </a:lnTo>
                  <a:lnTo>
                    <a:pt x="4752" y="3188"/>
                  </a:lnTo>
                  <a:lnTo>
                    <a:pt x="5908" y="1157"/>
                  </a:lnTo>
                  <a:close/>
                  <a:moveTo>
                    <a:pt x="2814" y="4314"/>
                  </a:moveTo>
                  <a:lnTo>
                    <a:pt x="2470" y="4908"/>
                  </a:lnTo>
                  <a:lnTo>
                    <a:pt x="1657" y="6345"/>
                  </a:lnTo>
                  <a:lnTo>
                    <a:pt x="1313" y="6033"/>
                  </a:lnTo>
                  <a:lnTo>
                    <a:pt x="1063" y="5689"/>
                  </a:lnTo>
                  <a:lnTo>
                    <a:pt x="813" y="5314"/>
                  </a:lnTo>
                  <a:lnTo>
                    <a:pt x="626" y="4908"/>
                  </a:lnTo>
                  <a:lnTo>
                    <a:pt x="532" y="4626"/>
                  </a:lnTo>
                  <a:lnTo>
                    <a:pt x="469" y="4314"/>
                  </a:lnTo>
                  <a:close/>
                  <a:moveTo>
                    <a:pt x="7065" y="4314"/>
                  </a:moveTo>
                  <a:lnTo>
                    <a:pt x="7002" y="4595"/>
                  </a:lnTo>
                  <a:lnTo>
                    <a:pt x="6908" y="4908"/>
                  </a:lnTo>
                  <a:lnTo>
                    <a:pt x="6815" y="5158"/>
                  </a:lnTo>
                  <a:lnTo>
                    <a:pt x="6658" y="5439"/>
                  </a:lnTo>
                  <a:lnTo>
                    <a:pt x="6502" y="5689"/>
                  </a:lnTo>
                  <a:lnTo>
                    <a:pt x="6314" y="5908"/>
                  </a:lnTo>
                  <a:lnTo>
                    <a:pt x="6127" y="6127"/>
                  </a:lnTo>
                  <a:lnTo>
                    <a:pt x="5908" y="6345"/>
                  </a:lnTo>
                  <a:lnTo>
                    <a:pt x="5095" y="4908"/>
                  </a:lnTo>
                  <a:lnTo>
                    <a:pt x="4752" y="4314"/>
                  </a:lnTo>
                  <a:close/>
                  <a:moveTo>
                    <a:pt x="3783" y="4845"/>
                  </a:moveTo>
                  <a:lnTo>
                    <a:pt x="3814" y="4908"/>
                  </a:lnTo>
                  <a:lnTo>
                    <a:pt x="4939" y="6877"/>
                  </a:lnTo>
                  <a:lnTo>
                    <a:pt x="4658" y="6971"/>
                  </a:lnTo>
                  <a:lnTo>
                    <a:pt x="4376" y="7033"/>
                  </a:lnTo>
                  <a:lnTo>
                    <a:pt x="4095" y="7096"/>
                  </a:lnTo>
                  <a:lnTo>
                    <a:pt x="3470" y="7096"/>
                  </a:lnTo>
                  <a:lnTo>
                    <a:pt x="3157" y="7033"/>
                  </a:lnTo>
                  <a:lnTo>
                    <a:pt x="2876" y="6971"/>
                  </a:lnTo>
                  <a:lnTo>
                    <a:pt x="2595" y="6877"/>
                  </a:lnTo>
                  <a:lnTo>
                    <a:pt x="3751" y="4908"/>
                  </a:lnTo>
                  <a:lnTo>
                    <a:pt x="3783" y="4845"/>
                  </a:lnTo>
                  <a:close/>
                  <a:moveTo>
                    <a:pt x="3376" y="0"/>
                  </a:moveTo>
                  <a:lnTo>
                    <a:pt x="3032" y="63"/>
                  </a:lnTo>
                  <a:lnTo>
                    <a:pt x="2657" y="156"/>
                  </a:lnTo>
                  <a:lnTo>
                    <a:pt x="2313" y="281"/>
                  </a:lnTo>
                  <a:lnTo>
                    <a:pt x="1970" y="438"/>
                  </a:lnTo>
                  <a:lnTo>
                    <a:pt x="1688" y="625"/>
                  </a:lnTo>
                  <a:lnTo>
                    <a:pt x="1376" y="844"/>
                  </a:lnTo>
                  <a:lnTo>
                    <a:pt x="1126" y="1094"/>
                  </a:lnTo>
                  <a:lnTo>
                    <a:pt x="876" y="1344"/>
                  </a:lnTo>
                  <a:lnTo>
                    <a:pt x="657" y="1657"/>
                  </a:lnTo>
                  <a:lnTo>
                    <a:pt x="469" y="1969"/>
                  </a:lnTo>
                  <a:lnTo>
                    <a:pt x="313" y="2282"/>
                  </a:lnTo>
                  <a:lnTo>
                    <a:pt x="188" y="2626"/>
                  </a:lnTo>
                  <a:lnTo>
                    <a:pt x="94" y="3001"/>
                  </a:lnTo>
                  <a:lnTo>
                    <a:pt x="32" y="3376"/>
                  </a:lnTo>
                  <a:lnTo>
                    <a:pt x="0" y="3751"/>
                  </a:lnTo>
                  <a:lnTo>
                    <a:pt x="32" y="4064"/>
                  </a:lnTo>
                  <a:lnTo>
                    <a:pt x="63" y="4345"/>
                  </a:lnTo>
                  <a:lnTo>
                    <a:pt x="125" y="4626"/>
                  </a:lnTo>
                  <a:lnTo>
                    <a:pt x="188" y="4908"/>
                  </a:lnTo>
                  <a:lnTo>
                    <a:pt x="313" y="5189"/>
                  </a:lnTo>
                  <a:lnTo>
                    <a:pt x="438" y="5439"/>
                  </a:lnTo>
                  <a:lnTo>
                    <a:pt x="563" y="5720"/>
                  </a:lnTo>
                  <a:lnTo>
                    <a:pt x="719" y="5939"/>
                  </a:lnTo>
                  <a:lnTo>
                    <a:pt x="907" y="6189"/>
                  </a:lnTo>
                  <a:lnTo>
                    <a:pt x="1094" y="6408"/>
                  </a:lnTo>
                  <a:lnTo>
                    <a:pt x="1313" y="6595"/>
                  </a:lnTo>
                  <a:lnTo>
                    <a:pt x="1532" y="6783"/>
                  </a:lnTo>
                  <a:lnTo>
                    <a:pt x="1782" y="6939"/>
                  </a:lnTo>
                  <a:lnTo>
                    <a:pt x="2032" y="7096"/>
                  </a:lnTo>
                  <a:lnTo>
                    <a:pt x="2313" y="7221"/>
                  </a:lnTo>
                  <a:lnTo>
                    <a:pt x="2595" y="7314"/>
                  </a:lnTo>
                  <a:lnTo>
                    <a:pt x="2876" y="7408"/>
                  </a:lnTo>
                  <a:lnTo>
                    <a:pt x="3157" y="7471"/>
                  </a:lnTo>
                  <a:lnTo>
                    <a:pt x="3470" y="7502"/>
                  </a:lnTo>
                  <a:lnTo>
                    <a:pt x="4158" y="7502"/>
                  </a:lnTo>
                  <a:lnTo>
                    <a:pt x="4533" y="7439"/>
                  </a:lnTo>
                  <a:lnTo>
                    <a:pt x="4908" y="7346"/>
                  </a:lnTo>
                  <a:lnTo>
                    <a:pt x="5252" y="7221"/>
                  </a:lnTo>
                  <a:lnTo>
                    <a:pt x="5564" y="7064"/>
                  </a:lnTo>
                  <a:lnTo>
                    <a:pt x="5877" y="6877"/>
                  </a:lnTo>
                  <a:lnTo>
                    <a:pt x="6158" y="6658"/>
                  </a:lnTo>
                  <a:lnTo>
                    <a:pt x="6439" y="6408"/>
                  </a:lnTo>
                  <a:lnTo>
                    <a:pt x="6690" y="6127"/>
                  </a:lnTo>
                  <a:lnTo>
                    <a:pt x="6908" y="5845"/>
                  </a:lnTo>
                  <a:lnTo>
                    <a:pt x="7096" y="5533"/>
                  </a:lnTo>
                  <a:lnTo>
                    <a:pt x="7252" y="5220"/>
                  </a:lnTo>
                  <a:lnTo>
                    <a:pt x="7377" y="4876"/>
                  </a:lnTo>
                  <a:lnTo>
                    <a:pt x="7471" y="4501"/>
                  </a:lnTo>
                  <a:lnTo>
                    <a:pt x="7533" y="4126"/>
                  </a:lnTo>
                  <a:lnTo>
                    <a:pt x="7533" y="3751"/>
                  </a:lnTo>
                  <a:lnTo>
                    <a:pt x="7533" y="3376"/>
                  </a:lnTo>
                  <a:lnTo>
                    <a:pt x="7471" y="3001"/>
                  </a:lnTo>
                  <a:lnTo>
                    <a:pt x="7377" y="2626"/>
                  </a:lnTo>
                  <a:lnTo>
                    <a:pt x="7252" y="2282"/>
                  </a:lnTo>
                  <a:lnTo>
                    <a:pt x="7096" y="1969"/>
                  </a:lnTo>
                  <a:lnTo>
                    <a:pt x="6908" y="1657"/>
                  </a:lnTo>
                  <a:lnTo>
                    <a:pt x="6690" y="1344"/>
                  </a:lnTo>
                  <a:lnTo>
                    <a:pt x="6439" y="1094"/>
                  </a:lnTo>
                  <a:lnTo>
                    <a:pt x="6158" y="844"/>
                  </a:lnTo>
                  <a:lnTo>
                    <a:pt x="5877" y="625"/>
                  </a:lnTo>
                  <a:lnTo>
                    <a:pt x="5564" y="438"/>
                  </a:lnTo>
                  <a:lnTo>
                    <a:pt x="5252" y="281"/>
                  </a:lnTo>
                  <a:lnTo>
                    <a:pt x="4908" y="156"/>
                  </a:lnTo>
                  <a:lnTo>
                    <a:pt x="4533" y="63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E9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72;p33">
              <a:extLst>
                <a:ext uri="{FF2B5EF4-FFF2-40B4-BE49-F238E27FC236}">
                  <a16:creationId xmlns:a16="http://schemas.microsoft.com/office/drawing/2014/main" id="{51F83547-06A7-4A5A-8B4C-636021C3F106}"/>
                </a:ext>
              </a:extLst>
            </p:cNvPr>
            <p:cNvSpPr/>
            <p:nvPr/>
          </p:nvSpPr>
          <p:spPr>
            <a:xfrm>
              <a:off x="1078699" y="4355219"/>
              <a:ext cx="70916" cy="70854"/>
            </a:xfrm>
            <a:custGeom>
              <a:avLst/>
              <a:gdLst/>
              <a:ahLst/>
              <a:cxnLst/>
              <a:rect l="l" t="t" r="r" b="b"/>
              <a:pathLst>
                <a:path w="1127" h="1126" extrusionOk="0">
                  <a:moveTo>
                    <a:pt x="439" y="0"/>
                  </a:moveTo>
                  <a:lnTo>
                    <a:pt x="345" y="63"/>
                  </a:lnTo>
                  <a:lnTo>
                    <a:pt x="251" y="94"/>
                  </a:lnTo>
                  <a:lnTo>
                    <a:pt x="157" y="157"/>
                  </a:lnTo>
                  <a:lnTo>
                    <a:pt x="95" y="250"/>
                  </a:lnTo>
                  <a:lnTo>
                    <a:pt x="32" y="344"/>
                  </a:lnTo>
                  <a:lnTo>
                    <a:pt x="1" y="438"/>
                  </a:lnTo>
                  <a:lnTo>
                    <a:pt x="1" y="563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95" y="876"/>
                  </a:lnTo>
                  <a:lnTo>
                    <a:pt x="157" y="938"/>
                  </a:lnTo>
                  <a:lnTo>
                    <a:pt x="251" y="1032"/>
                  </a:lnTo>
                  <a:lnTo>
                    <a:pt x="345" y="1063"/>
                  </a:lnTo>
                  <a:lnTo>
                    <a:pt x="439" y="1094"/>
                  </a:lnTo>
                  <a:lnTo>
                    <a:pt x="564" y="1126"/>
                  </a:lnTo>
                  <a:lnTo>
                    <a:pt x="657" y="1094"/>
                  </a:lnTo>
                  <a:lnTo>
                    <a:pt x="782" y="1063"/>
                  </a:lnTo>
                  <a:lnTo>
                    <a:pt x="876" y="1032"/>
                  </a:lnTo>
                  <a:lnTo>
                    <a:pt x="939" y="938"/>
                  </a:lnTo>
                  <a:lnTo>
                    <a:pt x="1032" y="876"/>
                  </a:lnTo>
                  <a:lnTo>
                    <a:pt x="1064" y="782"/>
                  </a:lnTo>
                  <a:lnTo>
                    <a:pt x="1095" y="657"/>
                  </a:lnTo>
                  <a:lnTo>
                    <a:pt x="1126" y="563"/>
                  </a:lnTo>
                  <a:lnTo>
                    <a:pt x="1095" y="438"/>
                  </a:lnTo>
                  <a:lnTo>
                    <a:pt x="1064" y="344"/>
                  </a:lnTo>
                  <a:lnTo>
                    <a:pt x="1032" y="250"/>
                  </a:lnTo>
                  <a:lnTo>
                    <a:pt x="939" y="157"/>
                  </a:lnTo>
                  <a:lnTo>
                    <a:pt x="876" y="94"/>
                  </a:lnTo>
                  <a:lnTo>
                    <a:pt x="782" y="6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73;p33">
              <a:extLst>
                <a:ext uri="{FF2B5EF4-FFF2-40B4-BE49-F238E27FC236}">
                  <a16:creationId xmlns:a16="http://schemas.microsoft.com/office/drawing/2014/main" id="{15F46D5D-6FE6-4A88-B23D-7F3CAA2F7929}"/>
                </a:ext>
              </a:extLst>
            </p:cNvPr>
            <p:cNvSpPr/>
            <p:nvPr/>
          </p:nvSpPr>
          <p:spPr>
            <a:xfrm>
              <a:off x="793524" y="4070048"/>
              <a:ext cx="639318" cy="641206"/>
            </a:xfrm>
            <a:custGeom>
              <a:avLst/>
              <a:gdLst/>
              <a:ahLst/>
              <a:cxnLst/>
              <a:rect l="l" t="t" r="r" b="b"/>
              <a:pathLst>
                <a:path w="10160" h="10190" extrusionOk="0">
                  <a:moveTo>
                    <a:pt x="5471" y="1344"/>
                  </a:moveTo>
                  <a:lnTo>
                    <a:pt x="5846" y="1407"/>
                  </a:lnTo>
                  <a:lnTo>
                    <a:pt x="6221" y="1500"/>
                  </a:lnTo>
                  <a:lnTo>
                    <a:pt x="6565" y="1625"/>
                  </a:lnTo>
                  <a:lnTo>
                    <a:pt x="6877" y="1782"/>
                  </a:lnTo>
                  <a:lnTo>
                    <a:pt x="7190" y="1969"/>
                  </a:lnTo>
                  <a:lnTo>
                    <a:pt x="7471" y="2188"/>
                  </a:lnTo>
                  <a:lnTo>
                    <a:pt x="7752" y="2438"/>
                  </a:lnTo>
                  <a:lnTo>
                    <a:pt x="8003" y="2688"/>
                  </a:lnTo>
                  <a:lnTo>
                    <a:pt x="8221" y="3001"/>
                  </a:lnTo>
                  <a:lnTo>
                    <a:pt x="8409" y="3313"/>
                  </a:lnTo>
                  <a:lnTo>
                    <a:pt x="8565" y="3626"/>
                  </a:lnTo>
                  <a:lnTo>
                    <a:pt x="8690" y="3970"/>
                  </a:lnTo>
                  <a:lnTo>
                    <a:pt x="8784" y="4345"/>
                  </a:lnTo>
                  <a:lnTo>
                    <a:pt x="8846" y="4720"/>
                  </a:lnTo>
                  <a:lnTo>
                    <a:pt x="8846" y="5095"/>
                  </a:lnTo>
                  <a:lnTo>
                    <a:pt x="8846" y="5470"/>
                  </a:lnTo>
                  <a:lnTo>
                    <a:pt x="8784" y="5845"/>
                  </a:lnTo>
                  <a:lnTo>
                    <a:pt x="8690" y="6220"/>
                  </a:lnTo>
                  <a:lnTo>
                    <a:pt x="8565" y="6564"/>
                  </a:lnTo>
                  <a:lnTo>
                    <a:pt x="8409" y="6877"/>
                  </a:lnTo>
                  <a:lnTo>
                    <a:pt x="8221" y="7189"/>
                  </a:lnTo>
                  <a:lnTo>
                    <a:pt x="8003" y="7471"/>
                  </a:lnTo>
                  <a:lnTo>
                    <a:pt x="7752" y="7752"/>
                  </a:lnTo>
                  <a:lnTo>
                    <a:pt x="7471" y="8002"/>
                  </a:lnTo>
                  <a:lnTo>
                    <a:pt x="7190" y="8221"/>
                  </a:lnTo>
                  <a:lnTo>
                    <a:pt x="6877" y="8408"/>
                  </a:lnTo>
                  <a:lnTo>
                    <a:pt x="6565" y="8565"/>
                  </a:lnTo>
                  <a:lnTo>
                    <a:pt x="6221" y="8690"/>
                  </a:lnTo>
                  <a:lnTo>
                    <a:pt x="5846" y="8783"/>
                  </a:lnTo>
                  <a:lnTo>
                    <a:pt x="5471" y="8846"/>
                  </a:lnTo>
                  <a:lnTo>
                    <a:pt x="4783" y="8846"/>
                  </a:lnTo>
                  <a:lnTo>
                    <a:pt x="4470" y="8815"/>
                  </a:lnTo>
                  <a:lnTo>
                    <a:pt x="4189" y="8752"/>
                  </a:lnTo>
                  <a:lnTo>
                    <a:pt x="3908" y="8658"/>
                  </a:lnTo>
                  <a:lnTo>
                    <a:pt x="3626" y="8565"/>
                  </a:lnTo>
                  <a:lnTo>
                    <a:pt x="3345" y="8440"/>
                  </a:lnTo>
                  <a:lnTo>
                    <a:pt x="3095" y="8283"/>
                  </a:lnTo>
                  <a:lnTo>
                    <a:pt x="2845" y="8127"/>
                  </a:lnTo>
                  <a:lnTo>
                    <a:pt x="2626" y="7939"/>
                  </a:lnTo>
                  <a:lnTo>
                    <a:pt x="2407" y="7752"/>
                  </a:lnTo>
                  <a:lnTo>
                    <a:pt x="2220" y="7533"/>
                  </a:lnTo>
                  <a:lnTo>
                    <a:pt x="2032" y="7283"/>
                  </a:lnTo>
                  <a:lnTo>
                    <a:pt x="1876" y="7064"/>
                  </a:lnTo>
                  <a:lnTo>
                    <a:pt x="1751" y="6783"/>
                  </a:lnTo>
                  <a:lnTo>
                    <a:pt x="1626" y="6533"/>
                  </a:lnTo>
                  <a:lnTo>
                    <a:pt x="1501" y="6252"/>
                  </a:lnTo>
                  <a:lnTo>
                    <a:pt x="1438" y="5970"/>
                  </a:lnTo>
                  <a:lnTo>
                    <a:pt x="1376" y="5689"/>
                  </a:lnTo>
                  <a:lnTo>
                    <a:pt x="1345" y="5408"/>
                  </a:lnTo>
                  <a:lnTo>
                    <a:pt x="1313" y="5095"/>
                  </a:lnTo>
                  <a:lnTo>
                    <a:pt x="1345" y="4720"/>
                  </a:lnTo>
                  <a:lnTo>
                    <a:pt x="1407" y="4345"/>
                  </a:lnTo>
                  <a:lnTo>
                    <a:pt x="1501" y="3970"/>
                  </a:lnTo>
                  <a:lnTo>
                    <a:pt x="1626" y="3626"/>
                  </a:lnTo>
                  <a:lnTo>
                    <a:pt x="1782" y="3313"/>
                  </a:lnTo>
                  <a:lnTo>
                    <a:pt x="1970" y="3001"/>
                  </a:lnTo>
                  <a:lnTo>
                    <a:pt x="2189" y="2688"/>
                  </a:lnTo>
                  <a:lnTo>
                    <a:pt x="2439" y="2438"/>
                  </a:lnTo>
                  <a:lnTo>
                    <a:pt x="2689" y="2188"/>
                  </a:lnTo>
                  <a:lnTo>
                    <a:pt x="3001" y="1969"/>
                  </a:lnTo>
                  <a:lnTo>
                    <a:pt x="3283" y="1782"/>
                  </a:lnTo>
                  <a:lnTo>
                    <a:pt x="3626" y="1625"/>
                  </a:lnTo>
                  <a:lnTo>
                    <a:pt x="3970" y="1500"/>
                  </a:lnTo>
                  <a:lnTo>
                    <a:pt x="4345" y="1407"/>
                  </a:lnTo>
                  <a:lnTo>
                    <a:pt x="4689" y="1344"/>
                  </a:lnTo>
                  <a:close/>
                  <a:moveTo>
                    <a:pt x="5096" y="0"/>
                  </a:moveTo>
                  <a:lnTo>
                    <a:pt x="4564" y="31"/>
                  </a:lnTo>
                  <a:lnTo>
                    <a:pt x="4064" y="125"/>
                  </a:lnTo>
                  <a:lnTo>
                    <a:pt x="3564" y="250"/>
                  </a:lnTo>
                  <a:lnTo>
                    <a:pt x="3095" y="406"/>
                  </a:lnTo>
                  <a:lnTo>
                    <a:pt x="2657" y="625"/>
                  </a:lnTo>
                  <a:lnTo>
                    <a:pt x="2251" y="875"/>
                  </a:lnTo>
                  <a:lnTo>
                    <a:pt x="1845" y="1157"/>
                  </a:lnTo>
                  <a:lnTo>
                    <a:pt x="1501" y="1500"/>
                  </a:lnTo>
                  <a:lnTo>
                    <a:pt x="1157" y="1844"/>
                  </a:lnTo>
                  <a:lnTo>
                    <a:pt x="876" y="2251"/>
                  </a:lnTo>
                  <a:lnTo>
                    <a:pt x="626" y="2657"/>
                  </a:lnTo>
                  <a:lnTo>
                    <a:pt x="407" y="3126"/>
                  </a:lnTo>
                  <a:lnTo>
                    <a:pt x="219" y="3595"/>
                  </a:lnTo>
                  <a:lnTo>
                    <a:pt x="94" y="4064"/>
                  </a:lnTo>
                  <a:lnTo>
                    <a:pt x="32" y="4564"/>
                  </a:lnTo>
                  <a:lnTo>
                    <a:pt x="1" y="5095"/>
                  </a:lnTo>
                  <a:lnTo>
                    <a:pt x="32" y="5689"/>
                  </a:lnTo>
                  <a:lnTo>
                    <a:pt x="126" y="6252"/>
                  </a:lnTo>
                  <a:lnTo>
                    <a:pt x="251" y="6658"/>
                  </a:lnTo>
                  <a:lnTo>
                    <a:pt x="407" y="7064"/>
                  </a:lnTo>
                  <a:lnTo>
                    <a:pt x="595" y="7439"/>
                  </a:lnTo>
                  <a:lnTo>
                    <a:pt x="782" y="7814"/>
                  </a:lnTo>
                  <a:lnTo>
                    <a:pt x="1032" y="8158"/>
                  </a:lnTo>
                  <a:lnTo>
                    <a:pt x="1313" y="8471"/>
                  </a:lnTo>
                  <a:lnTo>
                    <a:pt x="1595" y="8783"/>
                  </a:lnTo>
                  <a:lnTo>
                    <a:pt x="1907" y="9065"/>
                  </a:lnTo>
                  <a:lnTo>
                    <a:pt x="2251" y="9315"/>
                  </a:lnTo>
                  <a:lnTo>
                    <a:pt x="2595" y="9534"/>
                  </a:lnTo>
                  <a:lnTo>
                    <a:pt x="2970" y="9721"/>
                  </a:lnTo>
                  <a:lnTo>
                    <a:pt x="3376" y="9877"/>
                  </a:lnTo>
                  <a:lnTo>
                    <a:pt x="3783" y="10002"/>
                  </a:lnTo>
                  <a:lnTo>
                    <a:pt x="4220" y="10096"/>
                  </a:lnTo>
                  <a:lnTo>
                    <a:pt x="4627" y="10159"/>
                  </a:lnTo>
                  <a:lnTo>
                    <a:pt x="5096" y="10190"/>
                  </a:lnTo>
                  <a:lnTo>
                    <a:pt x="5533" y="10159"/>
                  </a:lnTo>
                  <a:lnTo>
                    <a:pt x="5971" y="10096"/>
                  </a:lnTo>
                  <a:lnTo>
                    <a:pt x="6408" y="10002"/>
                  </a:lnTo>
                  <a:lnTo>
                    <a:pt x="6815" y="9877"/>
                  </a:lnTo>
                  <a:lnTo>
                    <a:pt x="7190" y="9721"/>
                  </a:lnTo>
                  <a:lnTo>
                    <a:pt x="7565" y="9534"/>
                  </a:lnTo>
                  <a:lnTo>
                    <a:pt x="7940" y="9315"/>
                  </a:lnTo>
                  <a:lnTo>
                    <a:pt x="8284" y="9065"/>
                  </a:lnTo>
                  <a:lnTo>
                    <a:pt x="8596" y="8783"/>
                  </a:lnTo>
                  <a:lnTo>
                    <a:pt x="8878" y="8471"/>
                  </a:lnTo>
                  <a:lnTo>
                    <a:pt x="9128" y="8158"/>
                  </a:lnTo>
                  <a:lnTo>
                    <a:pt x="9378" y="7814"/>
                  </a:lnTo>
                  <a:lnTo>
                    <a:pt x="9597" y="7439"/>
                  </a:lnTo>
                  <a:lnTo>
                    <a:pt x="9784" y="7064"/>
                  </a:lnTo>
                  <a:lnTo>
                    <a:pt x="9909" y="6658"/>
                  </a:lnTo>
                  <a:lnTo>
                    <a:pt x="10034" y="6252"/>
                  </a:lnTo>
                  <a:lnTo>
                    <a:pt x="10128" y="5689"/>
                  </a:lnTo>
                  <a:lnTo>
                    <a:pt x="10159" y="5095"/>
                  </a:lnTo>
                  <a:lnTo>
                    <a:pt x="10159" y="4595"/>
                  </a:lnTo>
                  <a:lnTo>
                    <a:pt x="10065" y="4095"/>
                  </a:lnTo>
                  <a:lnTo>
                    <a:pt x="9972" y="3626"/>
                  </a:lnTo>
                  <a:lnTo>
                    <a:pt x="9784" y="3157"/>
                  </a:lnTo>
                  <a:lnTo>
                    <a:pt x="9597" y="2751"/>
                  </a:lnTo>
                  <a:lnTo>
                    <a:pt x="9347" y="2313"/>
                  </a:lnTo>
                  <a:lnTo>
                    <a:pt x="9065" y="1938"/>
                  </a:lnTo>
                  <a:lnTo>
                    <a:pt x="8753" y="1594"/>
                  </a:lnTo>
                  <a:lnTo>
                    <a:pt x="8440" y="1250"/>
                  </a:lnTo>
                  <a:lnTo>
                    <a:pt x="8065" y="969"/>
                  </a:lnTo>
                  <a:lnTo>
                    <a:pt x="7659" y="719"/>
                  </a:lnTo>
                  <a:lnTo>
                    <a:pt x="7221" y="469"/>
                  </a:lnTo>
                  <a:lnTo>
                    <a:pt x="6783" y="313"/>
                  </a:lnTo>
                  <a:lnTo>
                    <a:pt x="6315" y="156"/>
                  </a:lnTo>
                  <a:lnTo>
                    <a:pt x="5846" y="63"/>
                  </a:lnTo>
                  <a:lnTo>
                    <a:pt x="5346" y="31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74;p33">
              <a:extLst>
                <a:ext uri="{FF2B5EF4-FFF2-40B4-BE49-F238E27FC236}">
                  <a16:creationId xmlns:a16="http://schemas.microsoft.com/office/drawing/2014/main" id="{445F33FC-7FBC-41AA-85E6-D38C1B47964A}"/>
                </a:ext>
              </a:extLst>
            </p:cNvPr>
            <p:cNvSpPr/>
            <p:nvPr/>
          </p:nvSpPr>
          <p:spPr>
            <a:xfrm>
              <a:off x="1175100" y="4426008"/>
              <a:ext cx="145608" cy="127927"/>
            </a:xfrm>
            <a:custGeom>
              <a:avLst/>
              <a:gdLst/>
              <a:ahLst/>
              <a:cxnLst/>
              <a:rect l="l" t="t" r="r" b="b"/>
              <a:pathLst>
                <a:path w="2314" h="2033" extrusionOk="0">
                  <a:moveTo>
                    <a:pt x="1" y="1"/>
                  </a:moveTo>
                  <a:lnTo>
                    <a:pt x="344" y="595"/>
                  </a:lnTo>
                  <a:lnTo>
                    <a:pt x="1157" y="2032"/>
                  </a:lnTo>
                  <a:lnTo>
                    <a:pt x="1376" y="1814"/>
                  </a:lnTo>
                  <a:lnTo>
                    <a:pt x="1563" y="1595"/>
                  </a:lnTo>
                  <a:lnTo>
                    <a:pt x="1751" y="1376"/>
                  </a:lnTo>
                  <a:lnTo>
                    <a:pt x="1907" y="1126"/>
                  </a:lnTo>
                  <a:lnTo>
                    <a:pt x="2064" y="845"/>
                  </a:lnTo>
                  <a:lnTo>
                    <a:pt x="2157" y="595"/>
                  </a:lnTo>
                  <a:lnTo>
                    <a:pt x="2251" y="282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75;p33">
              <a:extLst>
                <a:ext uri="{FF2B5EF4-FFF2-40B4-BE49-F238E27FC236}">
                  <a16:creationId xmlns:a16="http://schemas.microsoft.com/office/drawing/2014/main" id="{1A5FF000-BE1F-4A5F-A5DD-BC035010BE95}"/>
                </a:ext>
              </a:extLst>
            </p:cNvPr>
            <p:cNvSpPr/>
            <p:nvPr/>
          </p:nvSpPr>
          <p:spPr>
            <a:xfrm>
              <a:off x="854498" y="4089680"/>
              <a:ext cx="515419" cy="169205"/>
            </a:xfrm>
            <a:custGeom>
              <a:avLst/>
              <a:gdLst/>
              <a:ahLst/>
              <a:cxnLst/>
              <a:rect l="l" t="t" r="r" b="b"/>
              <a:pathLst>
                <a:path w="8191" h="2689" extrusionOk="0">
                  <a:moveTo>
                    <a:pt x="3939" y="1"/>
                  </a:moveTo>
                  <a:lnTo>
                    <a:pt x="3595" y="32"/>
                  </a:lnTo>
                  <a:lnTo>
                    <a:pt x="3283" y="63"/>
                  </a:lnTo>
                  <a:lnTo>
                    <a:pt x="2970" y="126"/>
                  </a:lnTo>
                  <a:lnTo>
                    <a:pt x="2657" y="219"/>
                  </a:lnTo>
                  <a:lnTo>
                    <a:pt x="2345" y="313"/>
                  </a:lnTo>
                  <a:lnTo>
                    <a:pt x="2064" y="438"/>
                  </a:lnTo>
                  <a:lnTo>
                    <a:pt x="1782" y="595"/>
                  </a:lnTo>
                  <a:lnTo>
                    <a:pt x="1501" y="751"/>
                  </a:lnTo>
                  <a:lnTo>
                    <a:pt x="1251" y="907"/>
                  </a:lnTo>
                  <a:lnTo>
                    <a:pt x="1001" y="1126"/>
                  </a:lnTo>
                  <a:lnTo>
                    <a:pt x="782" y="1345"/>
                  </a:lnTo>
                  <a:lnTo>
                    <a:pt x="563" y="1564"/>
                  </a:lnTo>
                  <a:lnTo>
                    <a:pt x="344" y="1814"/>
                  </a:lnTo>
                  <a:lnTo>
                    <a:pt x="157" y="2064"/>
                  </a:lnTo>
                  <a:lnTo>
                    <a:pt x="1" y="2345"/>
                  </a:lnTo>
                  <a:lnTo>
                    <a:pt x="219" y="2470"/>
                  </a:lnTo>
                  <a:lnTo>
                    <a:pt x="376" y="2220"/>
                  </a:lnTo>
                  <a:lnTo>
                    <a:pt x="532" y="1970"/>
                  </a:lnTo>
                  <a:lnTo>
                    <a:pt x="720" y="1751"/>
                  </a:lnTo>
                  <a:lnTo>
                    <a:pt x="907" y="1532"/>
                  </a:lnTo>
                  <a:lnTo>
                    <a:pt x="1126" y="1345"/>
                  </a:lnTo>
                  <a:lnTo>
                    <a:pt x="1345" y="1157"/>
                  </a:lnTo>
                  <a:lnTo>
                    <a:pt x="1563" y="1001"/>
                  </a:lnTo>
                  <a:lnTo>
                    <a:pt x="1814" y="845"/>
                  </a:lnTo>
                  <a:lnTo>
                    <a:pt x="2314" y="595"/>
                  </a:lnTo>
                  <a:lnTo>
                    <a:pt x="2595" y="501"/>
                  </a:lnTo>
                  <a:lnTo>
                    <a:pt x="2876" y="407"/>
                  </a:lnTo>
                  <a:lnTo>
                    <a:pt x="3158" y="344"/>
                  </a:lnTo>
                  <a:lnTo>
                    <a:pt x="3439" y="313"/>
                  </a:lnTo>
                  <a:lnTo>
                    <a:pt x="3720" y="282"/>
                  </a:lnTo>
                  <a:lnTo>
                    <a:pt x="4033" y="251"/>
                  </a:lnTo>
                  <a:lnTo>
                    <a:pt x="4252" y="251"/>
                  </a:lnTo>
                  <a:lnTo>
                    <a:pt x="4564" y="282"/>
                  </a:lnTo>
                  <a:lnTo>
                    <a:pt x="4845" y="344"/>
                  </a:lnTo>
                  <a:lnTo>
                    <a:pt x="5127" y="407"/>
                  </a:lnTo>
                  <a:lnTo>
                    <a:pt x="5408" y="470"/>
                  </a:lnTo>
                  <a:lnTo>
                    <a:pt x="5689" y="563"/>
                  </a:lnTo>
                  <a:lnTo>
                    <a:pt x="5971" y="688"/>
                  </a:lnTo>
                  <a:lnTo>
                    <a:pt x="6221" y="813"/>
                  </a:lnTo>
                  <a:lnTo>
                    <a:pt x="6471" y="970"/>
                  </a:lnTo>
                  <a:lnTo>
                    <a:pt x="6690" y="1126"/>
                  </a:lnTo>
                  <a:lnTo>
                    <a:pt x="6908" y="1313"/>
                  </a:lnTo>
                  <a:lnTo>
                    <a:pt x="7127" y="1501"/>
                  </a:lnTo>
                  <a:lnTo>
                    <a:pt x="7315" y="1720"/>
                  </a:lnTo>
                  <a:lnTo>
                    <a:pt x="7502" y="1939"/>
                  </a:lnTo>
                  <a:lnTo>
                    <a:pt x="7659" y="2189"/>
                  </a:lnTo>
                  <a:lnTo>
                    <a:pt x="7815" y="2439"/>
                  </a:lnTo>
                  <a:lnTo>
                    <a:pt x="7971" y="2689"/>
                  </a:lnTo>
                  <a:lnTo>
                    <a:pt x="8190" y="2564"/>
                  </a:lnTo>
                  <a:lnTo>
                    <a:pt x="8034" y="2314"/>
                  </a:lnTo>
                  <a:lnTo>
                    <a:pt x="7877" y="2032"/>
                  </a:lnTo>
                  <a:lnTo>
                    <a:pt x="7690" y="1782"/>
                  </a:lnTo>
                  <a:lnTo>
                    <a:pt x="7502" y="1564"/>
                  </a:lnTo>
                  <a:lnTo>
                    <a:pt x="7315" y="1345"/>
                  </a:lnTo>
                  <a:lnTo>
                    <a:pt x="7096" y="1126"/>
                  </a:lnTo>
                  <a:lnTo>
                    <a:pt x="6846" y="938"/>
                  </a:lnTo>
                  <a:lnTo>
                    <a:pt x="6596" y="782"/>
                  </a:lnTo>
                  <a:lnTo>
                    <a:pt x="6346" y="626"/>
                  </a:lnTo>
                  <a:lnTo>
                    <a:pt x="6065" y="470"/>
                  </a:lnTo>
                  <a:lnTo>
                    <a:pt x="5783" y="344"/>
                  </a:lnTo>
                  <a:lnTo>
                    <a:pt x="5502" y="251"/>
                  </a:lnTo>
                  <a:lnTo>
                    <a:pt x="5189" y="157"/>
                  </a:lnTo>
                  <a:lnTo>
                    <a:pt x="4908" y="94"/>
                  </a:lnTo>
                  <a:lnTo>
                    <a:pt x="4595" y="32"/>
                  </a:lnTo>
                  <a:lnTo>
                    <a:pt x="4283" y="32"/>
                  </a:lnTo>
                  <a:lnTo>
                    <a:pt x="3939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76;p33">
              <a:extLst>
                <a:ext uri="{FF2B5EF4-FFF2-40B4-BE49-F238E27FC236}">
                  <a16:creationId xmlns:a16="http://schemas.microsoft.com/office/drawing/2014/main" id="{A4391C55-7524-4D12-8E90-70CD525356C4}"/>
                </a:ext>
              </a:extLst>
            </p:cNvPr>
            <p:cNvSpPr/>
            <p:nvPr/>
          </p:nvSpPr>
          <p:spPr>
            <a:xfrm>
              <a:off x="1637345" y="4270649"/>
              <a:ext cx="1382714" cy="139693"/>
            </a:xfrm>
            <a:custGeom>
              <a:avLst/>
              <a:gdLst/>
              <a:ahLst/>
              <a:cxnLst/>
              <a:rect l="l" t="t" r="r" b="b"/>
              <a:pathLst>
                <a:path w="21974" h="2220" extrusionOk="0">
                  <a:moveTo>
                    <a:pt x="313" y="0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0" y="219"/>
                  </a:lnTo>
                  <a:lnTo>
                    <a:pt x="0" y="344"/>
                  </a:lnTo>
                  <a:lnTo>
                    <a:pt x="0" y="1907"/>
                  </a:lnTo>
                  <a:lnTo>
                    <a:pt x="0" y="2032"/>
                  </a:lnTo>
                  <a:lnTo>
                    <a:pt x="94" y="2126"/>
                  </a:lnTo>
                  <a:lnTo>
                    <a:pt x="188" y="2220"/>
                  </a:lnTo>
                  <a:lnTo>
                    <a:pt x="438" y="2220"/>
                  </a:lnTo>
                  <a:lnTo>
                    <a:pt x="531" y="2126"/>
                  </a:lnTo>
                  <a:lnTo>
                    <a:pt x="625" y="2032"/>
                  </a:lnTo>
                  <a:lnTo>
                    <a:pt x="656" y="1907"/>
                  </a:lnTo>
                  <a:lnTo>
                    <a:pt x="656" y="657"/>
                  </a:lnTo>
                  <a:lnTo>
                    <a:pt x="21349" y="657"/>
                  </a:lnTo>
                  <a:lnTo>
                    <a:pt x="21349" y="1907"/>
                  </a:lnTo>
                  <a:lnTo>
                    <a:pt x="21349" y="2032"/>
                  </a:lnTo>
                  <a:lnTo>
                    <a:pt x="21443" y="2126"/>
                  </a:lnTo>
                  <a:lnTo>
                    <a:pt x="21536" y="2220"/>
                  </a:lnTo>
                  <a:lnTo>
                    <a:pt x="21786" y="2220"/>
                  </a:lnTo>
                  <a:lnTo>
                    <a:pt x="21880" y="2126"/>
                  </a:lnTo>
                  <a:lnTo>
                    <a:pt x="21974" y="2032"/>
                  </a:lnTo>
                  <a:lnTo>
                    <a:pt x="21974" y="1907"/>
                  </a:lnTo>
                  <a:lnTo>
                    <a:pt x="21974" y="344"/>
                  </a:lnTo>
                  <a:lnTo>
                    <a:pt x="21974" y="219"/>
                  </a:lnTo>
                  <a:lnTo>
                    <a:pt x="21880" y="94"/>
                  </a:lnTo>
                  <a:lnTo>
                    <a:pt x="21786" y="32"/>
                  </a:lnTo>
                  <a:lnTo>
                    <a:pt x="21661" y="0"/>
                  </a:lnTo>
                  <a:close/>
                </a:path>
              </a:pathLst>
            </a:custGeom>
            <a:solidFill>
              <a:srgbClr val="90C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77;p33">
              <a:extLst>
                <a:ext uri="{FF2B5EF4-FFF2-40B4-BE49-F238E27FC236}">
                  <a16:creationId xmlns:a16="http://schemas.microsoft.com/office/drawing/2014/main" id="{22DB0163-DB68-4F87-A5EC-AC2323B1F9BA}"/>
                </a:ext>
              </a:extLst>
            </p:cNvPr>
            <p:cNvSpPr/>
            <p:nvPr/>
          </p:nvSpPr>
          <p:spPr>
            <a:xfrm>
              <a:off x="1489787" y="4207725"/>
              <a:ext cx="1182172" cy="202618"/>
            </a:xfrm>
            <a:custGeom>
              <a:avLst/>
              <a:gdLst/>
              <a:ahLst/>
              <a:cxnLst/>
              <a:rect l="l" t="t" r="r" b="b"/>
              <a:pathLst>
                <a:path w="18787" h="3220" extrusionOk="0">
                  <a:moveTo>
                    <a:pt x="313" y="0"/>
                  </a:moveTo>
                  <a:lnTo>
                    <a:pt x="188" y="31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313"/>
                  </a:lnTo>
                  <a:lnTo>
                    <a:pt x="1" y="2907"/>
                  </a:lnTo>
                  <a:lnTo>
                    <a:pt x="32" y="3032"/>
                  </a:lnTo>
                  <a:lnTo>
                    <a:pt x="94" y="3126"/>
                  </a:lnTo>
                  <a:lnTo>
                    <a:pt x="188" y="3220"/>
                  </a:lnTo>
                  <a:lnTo>
                    <a:pt x="438" y="3220"/>
                  </a:lnTo>
                  <a:lnTo>
                    <a:pt x="563" y="3126"/>
                  </a:lnTo>
                  <a:lnTo>
                    <a:pt x="626" y="3032"/>
                  </a:lnTo>
                  <a:lnTo>
                    <a:pt x="657" y="2907"/>
                  </a:lnTo>
                  <a:lnTo>
                    <a:pt x="657" y="657"/>
                  </a:lnTo>
                  <a:lnTo>
                    <a:pt x="18130" y="657"/>
                  </a:lnTo>
                  <a:lnTo>
                    <a:pt x="18130" y="2907"/>
                  </a:lnTo>
                  <a:lnTo>
                    <a:pt x="18161" y="3032"/>
                  </a:lnTo>
                  <a:lnTo>
                    <a:pt x="18224" y="3126"/>
                  </a:lnTo>
                  <a:lnTo>
                    <a:pt x="18349" y="3220"/>
                  </a:lnTo>
                  <a:lnTo>
                    <a:pt x="18599" y="3220"/>
                  </a:lnTo>
                  <a:lnTo>
                    <a:pt x="18693" y="3126"/>
                  </a:lnTo>
                  <a:lnTo>
                    <a:pt x="18755" y="3032"/>
                  </a:lnTo>
                  <a:lnTo>
                    <a:pt x="18786" y="2907"/>
                  </a:lnTo>
                  <a:lnTo>
                    <a:pt x="18786" y="313"/>
                  </a:lnTo>
                  <a:lnTo>
                    <a:pt x="18755" y="188"/>
                  </a:lnTo>
                  <a:lnTo>
                    <a:pt x="18693" y="94"/>
                  </a:lnTo>
                  <a:lnTo>
                    <a:pt x="18599" y="31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78;p33">
              <a:extLst>
                <a:ext uri="{FF2B5EF4-FFF2-40B4-BE49-F238E27FC236}">
                  <a16:creationId xmlns:a16="http://schemas.microsoft.com/office/drawing/2014/main" id="{A45638B8-333A-4C3B-AF2B-E4622C927E59}"/>
                </a:ext>
              </a:extLst>
            </p:cNvPr>
            <p:cNvSpPr/>
            <p:nvPr/>
          </p:nvSpPr>
          <p:spPr>
            <a:xfrm>
              <a:off x="1769110" y="4327658"/>
              <a:ext cx="1166378" cy="86648"/>
            </a:xfrm>
            <a:custGeom>
              <a:avLst/>
              <a:gdLst/>
              <a:ahLst/>
              <a:cxnLst/>
              <a:rect l="l" t="t" r="r" b="b"/>
              <a:pathLst>
                <a:path w="18536" h="1377" extrusionOk="0">
                  <a:moveTo>
                    <a:pt x="219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220"/>
                  </a:lnTo>
                  <a:lnTo>
                    <a:pt x="0" y="1189"/>
                  </a:lnTo>
                  <a:lnTo>
                    <a:pt x="32" y="1251"/>
                  </a:lnTo>
                  <a:lnTo>
                    <a:pt x="63" y="1314"/>
                  </a:lnTo>
                  <a:lnTo>
                    <a:pt x="125" y="1376"/>
                  </a:lnTo>
                  <a:lnTo>
                    <a:pt x="282" y="1376"/>
                  </a:lnTo>
                  <a:lnTo>
                    <a:pt x="344" y="1314"/>
                  </a:lnTo>
                  <a:lnTo>
                    <a:pt x="407" y="1251"/>
                  </a:lnTo>
                  <a:lnTo>
                    <a:pt x="407" y="1189"/>
                  </a:lnTo>
                  <a:lnTo>
                    <a:pt x="407" y="407"/>
                  </a:lnTo>
                  <a:lnTo>
                    <a:pt x="18161" y="407"/>
                  </a:lnTo>
                  <a:lnTo>
                    <a:pt x="18161" y="1189"/>
                  </a:lnTo>
                  <a:lnTo>
                    <a:pt x="18161" y="1251"/>
                  </a:lnTo>
                  <a:lnTo>
                    <a:pt x="18223" y="1314"/>
                  </a:lnTo>
                  <a:lnTo>
                    <a:pt x="18286" y="1376"/>
                  </a:lnTo>
                  <a:lnTo>
                    <a:pt x="18442" y="1376"/>
                  </a:lnTo>
                  <a:lnTo>
                    <a:pt x="18505" y="1314"/>
                  </a:lnTo>
                  <a:lnTo>
                    <a:pt x="18536" y="1251"/>
                  </a:lnTo>
                  <a:lnTo>
                    <a:pt x="18536" y="1189"/>
                  </a:lnTo>
                  <a:lnTo>
                    <a:pt x="18536" y="220"/>
                  </a:lnTo>
                  <a:lnTo>
                    <a:pt x="18536" y="126"/>
                  </a:lnTo>
                  <a:lnTo>
                    <a:pt x="18505" y="63"/>
                  </a:lnTo>
                  <a:lnTo>
                    <a:pt x="18442" y="32"/>
                  </a:lnTo>
                  <a:lnTo>
                    <a:pt x="18348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A6251305-3E64-4E9D-963A-96C71762AC43}"/>
              </a:ext>
            </a:extLst>
          </p:cNvPr>
          <p:cNvSpPr txBox="1">
            <a:spLocks/>
          </p:cNvSpPr>
          <p:nvPr/>
        </p:nvSpPr>
        <p:spPr>
          <a:xfrm>
            <a:off x="3282121" y="4395594"/>
            <a:ext cx="2630739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414042"/>
                </a:solidFill>
              </a:rPr>
              <a:t>Splitting Dataset</a:t>
            </a:r>
          </a:p>
          <a:p>
            <a:pPr algn="l"/>
            <a:r>
              <a:rPr lang="en-US" sz="1000" dirty="0">
                <a:solidFill>
                  <a:srgbClr val="414042"/>
                </a:solidFill>
              </a:rPr>
              <a:t>After PCA</a:t>
            </a:r>
          </a:p>
        </p:txBody>
      </p:sp>
      <p:sp>
        <p:nvSpPr>
          <p:cNvPr id="156" name="Text Placeholder 2">
            <a:extLst>
              <a:ext uri="{FF2B5EF4-FFF2-40B4-BE49-F238E27FC236}">
                <a16:creationId xmlns:a16="http://schemas.microsoft.com/office/drawing/2014/main" id="{2C8966C9-E054-4CED-9311-3AD9DDB1C6E8}"/>
              </a:ext>
            </a:extLst>
          </p:cNvPr>
          <p:cNvSpPr txBox="1">
            <a:spLocks/>
          </p:cNvSpPr>
          <p:nvPr/>
        </p:nvSpPr>
        <p:spPr>
          <a:xfrm>
            <a:off x="3282121" y="5278686"/>
            <a:ext cx="2630739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90C221"/>
                </a:solidFill>
              </a:rPr>
              <a:t>Train Dataset</a:t>
            </a:r>
          </a:p>
          <a:p>
            <a:pPr algn="l"/>
            <a:r>
              <a:rPr lang="en-US" sz="1000" dirty="0">
                <a:solidFill>
                  <a:srgbClr val="90C221"/>
                </a:solidFill>
              </a:rPr>
              <a:t>80%</a:t>
            </a:r>
          </a:p>
        </p:txBody>
      </p:sp>
      <p:sp>
        <p:nvSpPr>
          <p:cNvPr id="157" name="Text Placeholder 2">
            <a:extLst>
              <a:ext uri="{FF2B5EF4-FFF2-40B4-BE49-F238E27FC236}">
                <a16:creationId xmlns:a16="http://schemas.microsoft.com/office/drawing/2014/main" id="{2D6D326D-918B-4DE8-AFA0-A3ED54106350}"/>
              </a:ext>
            </a:extLst>
          </p:cNvPr>
          <p:cNvSpPr txBox="1">
            <a:spLocks/>
          </p:cNvSpPr>
          <p:nvPr/>
        </p:nvSpPr>
        <p:spPr>
          <a:xfrm>
            <a:off x="3282121" y="6061172"/>
            <a:ext cx="2630739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2E7BB0"/>
                </a:solidFill>
              </a:rPr>
              <a:t>Test Dataset</a:t>
            </a:r>
          </a:p>
          <a:p>
            <a:pPr algn="l"/>
            <a:r>
              <a:rPr lang="en-US" sz="1000" dirty="0">
                <a:solidFill>
                  <a:srgbClr val="2E7BB0"/>
                </a:solidFill>
              </a:rPr>
              <a:t>20%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055F944-5172-445F-B362-5C45185E35BB}"/>
              </a:ext>
            </a:extLst>
          </p:cNvPr>
          <p:cNvGrpSpPr/>
          <p:nvPr/>
        </p:nvGrpSpPr>
        <p:grpSpPr>
          <a:xfrm>
            <a:off x="8261604" y="1619549"/>
            <a:ext cx="4780067" cy="4032094"/>
            <a:chOff x="3227143" y="1701281"/>
            <a:chExt cx="4989012" cy="4074203"/>
          </a:xfrm>
        </p:grpSpPr>
        <p:sp>
          <p:nvSpPr>
            <p:cNvPr id="163" name="Google Shape;1634;p42">
              <a:extLst>
                <a:ext uri="{FF2B5EF4-FFF2-40B4-BE49-F238E27FC236}">
                  <a16:creationId xmlns:a16="http://schemas.microsoft.com/office/drawing/2014/main" id="{CD2E737F-3B19-4C05-A0D0-3F2E80ECC9E6}"/>
                </a:ext>
              </a:extLst>
            </p:cNvPr>
            <p:cNvSpPr/>
            <p:nvPr/>
          </p:nvSpPr>
          <p:spPr>
            <a:xfrm>
              <a:off x="4674898" y="3598753"/>
              <a:ext cx="2784361" cy="1186500"/>
            </a:xfrm>
            <a:custGeom>
              <a:avLst/>
              <a:gdLst/>
              <a:ahLst/>
              <a:cxnLst/>
              <a:rect l="l" t="t" r="r" b="b"/>
              <a:pathLst>
                <a:path w="23291" h="9925" extrusionOk="0">
                  <a:moveTo>
                    <a:pt x="8695" y="1"/>
                  </a:moveTo>
                  <a:lnTo>
                    <a:pt x="7620" y="31"/>
                  </a:lnTo>
                  <a:lnTo>
                    <a:pt x="6575" y="123"/>
                  </a:lnTo>
                  <a:lnTo>
                    <a:pt x="5592" y="246"/>
                  </a:lnTo>
                  <a:lnTo>
                    <a:pt x="4670" y="400"/>
                  </a:lnTo>
                  <a:lnTo>
                    <a:pt x="3810" y="615"/>
                  </a:lnTo>
                  <a:lnTo>
                    <a:pt x="3011" y="861"/>
                  </a:lnTo>
                  <a:lnTo>
                    <a:pt x="2304" y="1168"/>
                  </a:lnTo>
                  <a:lnTo>
                    <a:pt x="1659" y="1475"/>
                  </a:lnTo>
                  <a:lnTo>
                    <a:pt x="1383" y="1660"/>
                  </a:lnTo>
                  <a:lnTo>
                    <a:pt x="1137" y="1844"/>
                  </a:lnTo>
                  <a:lnTo>
                    <a:pt x="891" y="2028"/>
                  </a:lnTo>
                  <a:lnTo>
                    <a:pt x="707" y="2244"/>
                  </a:lnTo>
                  <a:lnTo>
                    <a:pt x="522" y="2459"/>
                  </a:lnTo>
                  <a:lnTo>
                    <a:pt x="369" y="2674"/>
                  </a:lnTo>
                  <a:lnTo>
                    <a:pt x="215" y="2889"/>
                  </a:lnTo>
                  <a:lnTo>
                    <a:pt x="123" y="3135"/>
                  </a:lnTo>
                  <a:lnTo>
                    <a:pt x="61" y="3350"/>
                  </a:lnTo>
                  <a:lnTo>
                    <a:pt x="0" y="3595"/>
                  </a:lnTo>
                  <a:lnTo>
                    <a:pt x="0" y="3841"/>
                  </a:lnTo>
                  <a:lnTo>
                    <a:pt x="0" y="4087"/>
                  </a:lnTo>
                  <a:lnTo>
                    <a:pt x="61" y="4333"/>
                  </a:lnTo>
                  <a:lnTo>
                    <a:pt x="123" y="4579"/>
                  </a:lnTo>
                  <a:lnTo>
                    <a:pt x="246" y="4855"/>
                  </a:lnTo>
                  <a:lnTo>
                    <a:pt x="369" y="5070"/>
                  </a:lnTo>
                  <a:lnTo>
                    <a:pt x="522" y="5316"/>
                  </a:lnTo>
                  <a:lnTo>
                    <a:pt x="707" y="5562"/>
                  </a:lnTo>
                  <a:lnTo>
                    <a:pt x="922" y="5808"/>
                  </a:lnTo>
                  <a:lnTo>
                    <a:pt x="1137" y="6054"/>
                  </a:lnTo>
                  <a:lnTo>
                    <a:pt x="1690" y="6514"/>
                  </a:lnTo>
                  <a:lnTo>
                    <a:pt x="2304" y="6945"/>
                  </a:lnTo>
                  <a:lnTo>
                    <a:pt x="3011" y="7375"/>
                  </a:lnTo>
                  <a:lnTo>
                    <a:pt x="3810" y="7774"/>
                  </a:lnTo>
                  <a:lnTo>
                    <a:pt x="4670" y="8174"/>
                  </a:lnTo>
                  <a:lnTo>
                    <a:pt x="5592" y="8512"/>
                  </a:lnTo>
                  <a:lnTo>
                    <a:pt x="6606" y="8819"/>
                  </a:lnTo>
                  <a:lnTo>
                    <a:pt x="7651" y="9126"/>
                  </a:lnTo>
                  <a:lnTo>
                    <a:pt x="8757" y="9372"/>
                  </a:lnTo>
                  <a:lnTo>
                    <a:pt x="9894" y="9556"/>
                  </a:lnTo>
                  <a:lnTo>
                    <a:pt x="11092" y="9741"/>
                  </a:lnTo>
                  <a:lnTo>
                    <a:pt x="12290" y="9833"/>
                  </a:lnTo>
                  <a:lnTo>
                    <a:pt x="13427" y="9925"/>
                  </a:lnTo>
                  <a:lnTo>
                    <a:pt x="14564" y="9925"/>
                  </a:lnTo>
                  <a:lnTo>
                    <a:pt x="15670" y="9894"/>
                  </a:lnTo>
                  <a:lnTo>
                    <a:pt x="16684" y="9802"/>
                  </a:lnTo>
                  <a:lnTo>
                    <a:pt x="17698" y="9679"/>
                  </a:lnTo>
                  <a:lnTo>
                    <a:pt x="18620" y="9495"/>
                  </a:lnTo>
                  <a:lnTo>
                    <a:pt x="19480" y="9280"/>
                  </a:lnTo>
                  <a:lnTo>
                    <a:pt x="20248" y="9034"/>
                  </a:lnTo>
                  <a:lnTo>
                    <a:pt x="20986" y="8757"/>
                  </a:lnTo>
                  <a:lnTo>
                    <a:pt x="21600" y="8419"/>
                  </a:lnTo>
                  <a:lnTo>
                    <a:pt x="21877" y="8235"/>
                  </a:lnTo>
                  <a:lnTo>
                    <a:pt x="22153" y="8051"/>
                  </a:lnTo>
                  <a:lnTo>
                    <a:pt x="22368" y="7866"/>
                  </a:lnTo>
                  <a:lnTo>
                    <a:pt x="22583" y="7682"/>
                  </a:lnTo>
                  <a:lnTo>
                    <a:pt x="22768" y="7467"/>
                  </a:lnTo>
                  <a:lnTo>
                    <a:pt x="22921" y="7252"/>
                  </a:lnTo>
                  <a:lnTo>
                    <a:pt x="23044" y="7037"/>
                  </a:lnTo>
                  <a:lnTo>
                    <a:pt x="23167" y="6791"/>
                  </a:lnTo>
                  <a:lnTo>
                    <a:pt x="23229" y="6545"/>
                  </a:lnTo>
                  <a:lnTo>
                    <a:pt x="23259" y="6299"/>
                  </a:lnTo>
                  <a:lnTo>
                    <a:pt x="23290" y="6054"/>
                  </a:lnTo>
                  <a:lnTo>
                    <a:pt x="23259" y="5808"/>
                  </a:lnTo>
                  <a:lnTo>
                    <a:pt x="23229" y="5562"/>
                  </a:lnTo>
                  <a:lnTo>
                    <a:pt x="23136" y="5316"/>
                  </a:lnTo>
                  <a:lnTo>
                    <a:pt x="23044" y="5070"/>
                  </a:lnTo>
                  <a:lnTo>
                    <a:pt x="22921" y="4824"/>
                  </a:lnTo>
                  <a:lnTo>
                    <a:pt x="22768" y="4579"/>
                  </a:lnTo>
                  <a:lnTo>
                    <a:pt x="22583" y="4333"/>
                  </a:lnTo>
                  <a:lnTo>
                    <a:pt x="22368" y="4118"/>
                  </a:lnTo>
                  <a:lnTo>
                    <a:pt x="22123" y="3872"/>
                  </a:lnTo>
                  <a:lnTo>
                    <a:pt x="21600" y="3411"/>
                  </a:lnTo>
                  <a:lnTo>
                    <a:pt x="20986" y="2950"/>
                  </a:lnTo>
                  <a:lnTo>
                    <a:pt x="20248" y="2551"/>
                  </a:lnTo>
                  <a:lnTo>
                    <a:pt x="19480" y="2121"/>
                  </a:lnTo>
                  <a:lnTo>
                    <a:pt x="18620" y="1752"/>
                  </a:lnTo>
                  <a:lnTo>
                    <a:pt x="17667" y="1414"/>
                  </a:lnTo>
                  <a:lnTo>
                    <a:pt x="16684" y="1076"/>
                  </a:lnTo>
                  <a:lnTo>
                    <a:pt x="15639" y="799"/>
                  </a:lnTo>
                  <a:lnTo>
                    <a:pt x="14533" y="554"/>
                  </a:lnTo>
                  <a:lnTo>
                    <a:pt x="13396" y="339"/>
                  </a:lnTo>
                  <a:lnTo>
                    <a:pt x="12198" y="185"/>
                  </a:lnTo>
                  <a:lnTo>
                    <a:pt x="11000" y="62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35;p42">
              <a:extLst>
                <a:ext uri="{FF2B5EF4-FFF2-40B4-BE49-F238E27FC236}">
                  <a16:creationId xmlns:a16="http://schemas.microsoft.com/office/drawing/2014/main" id="{68694E2C-EFD9-4C67-8294-C157265DFE4A}"/>
                </a:ext>
              </a:extLst>
            </p:cNvPr>
            <p:cNvSpPr/>
            <p:nvPr/>
          </p:nvSpPr>
          <p:spPr>
            <a:xfrm>
              <a:off x="4674898" y="3598753"/>
              <a:ext cx="2784361" cy="1186500"/>
            </a:xfrm>
            <a:custGeom>
              <a:avLst/>
              <a:gdLst/>
              <a:ahLst/>
              <a:cxnLst/>
              <a:rect l="l" t="t" r="r" b="b"/>
              <a:pathLst>
                <a:path w="23291" h="9925" fill="none" extrusionOk="0">
                  <a:moveTo>
                    <a:pt x="23259" y="6299"/>
                  </a:moveTo>
                  <a:lnTo>
                    <a:pt x="23259" y="6299"/>
                  </a:lnTo>
                  <a:lnTo>
                    <a:pt x="23229" y="6545"/>
                  </a:lnTo>
                  <a:lnTo>
                    <a:pt x="23167" y="6791"/>
                  </a:lnTo>
                  <a:lnTo>
                    <a:pt x="23044" y="7037"/>
                  </a:lnTo>
                  <a:lnTo>
                    <a:pt x="22921" y="7252"/>
                  </a:lnTo>
                  <a:lnTo>
                    <a:pt x="22768" y="7467"/>
                  </a:lnTo>
                  <a:lnTo>
                    <a:pt x="22583" y="7682"/>
                  </a:lnTo>
                  <a:lnTo>
                    <a:pt x="22368" y="7866"/>
                  </a:lnTo>
                  <a:lnTo>
                    <a:pt x="22153" y="8051"/>
                  </a:lnTo>
                  <a:lnTo>
                    <a:pt x="21877" y="8235"/>
                  </a:lnTo>
                  <a:lnTo>
                    <a:pt x="21600" y="8419"/>
                  </a:lnTo>
                  <a:lnTo>
                    <a:pt x="20986" y="8757"/>
                  </a:lnTo>
                  <a:lnTo>
                    <a:pt x="20248" y="9034"/>
                  </a:lnTo>
                  <a:lnTo>
                    <a:pt x="19480" y="9280"/>
                  </a:lnTo>
                  <a:lnTo>
                    <a:pt x="18620" y="9495"/>
                  </a:lnTo>
                  <a:lnTo>
                    <a:pt x="17698" y="9679"/>
                  </a:lnTo>
                  <a:lnTo>
                    <a:pt x="16684" y="9802"/>
                  </a:lnTo>
                  <a:lnTo>
                    <a:pt x="15670" y="9894"/>
                  </a:lnTo>
                  <a:lnTo>
                    <a:pt x="14564" y="9925"/>
                  </a:lnTo>
                  <a:lnTo>
                    <a:pt x="13427" y="9925"/>
                  </a:lnTo>
                  <a:lnTo>
                    <a:pt x="12290" y="9833"/>
                  </a:lnTo>
                  <a:lnTo>
                    <a:pt x="11092" y="9741"/>
                  </a:lnTo>
                  <a:lnTo>
                    <a:pt x="11092" y="9741"/>
                  </a:lnTo>
                  <a:lnTo>
                    <a:pt x="9894" y="9556"/>
                  </a:lnTo>
                  <a:lnTo>
                    <a:pt x="8757" y="9372"/>
                  </a:lnTo>
                  <a:lnTo>
                    <a:pt x="7651" y="9126"/>
                  </a:lnTo>
                  <a:lnTo>
                    <a:pt x="6606" y="8819"/>
                  </a:lnTo>
                  <a:lnTo>
                    <a:pt x="5592" y="8512"/>
                  </a:lnTo>
                  <a:lnTo>
                    <a:pt x="4670" y="8174"/>
                  </a:lnTo>
                  <a:lnTo>
                    <a:pt x="3810" y="7774"/>
                  </a:lnTo>
                  <a:lnTo>
                    <a:pt x="3011" y="7375"/>
                  </a:lnTo>
                  <a:lnTo>
                    <a:pt x="2304" y="6945"/>
                  </a:lnTo>
                  <a:lnTo>
                    <a:pt x="1690" y="6514"/>
                  </a:lnTo>
                  <a:lnTo>
                    <a:pt x="1137" y="6054"/>
                  </a:lnTo>
                  <a:lnTo>
                    <a:pt x="922" y="5808"/>
                  </a:lnTo>
                  <a:lnTo>
                    <a:pt x="707" y="5562"/>
                  </a:lnTo>
                  <a:lnTo>
                    <a:pt x="522" y="5316"/>
                  </a:lnTo>
                  <a:lnTo>
                    <a:pt x="369" y="5070"/>
                  </a:lnTo>
                  <a:lnTo>
                    <a:pt x="246" y="4855"/>
                  </a:lnTo>
                  <a:lnTo>
                    <a:pt x="123" y="4579"/>
                  </a:lnTo>
                  <a:lnTo>
                    <a:pt x="61" y="4333"/>
                  </a:lnTo>
                  <a:lnTo>
                    <a:pt x="0" y="4087"/>
                  </a:lnTo>
                  <a:lnTo>
                    <a:pt x="0" y="3841"/>
                  </a:lnTo>
                  <a:lnTo>
                    <a:pt x="0" y="3595"/>
                  </a:lnTo>
                  <a:lnTo>
                    <a:pt x="0" y="3595"/>
                  </a:lnTo>
                  <a:lnTo>
                    <a:pt x="61" y="3350"/>
                  </a:lnTo>
                  <a:lnTo>
                    <a:pt x="123" y="3135"/>
                  </a:lnTo>
                  <a:lnTo>
                    <a:pt x="215" y="2889"/>
                  </a:lnTo>
                  <a:lnTo>
                    <a:pt x="369" y="2674"/>
                  </a:lnTo>
                  <a:lnTo>
                    <a:pt x="522" y="2459"/>
                  </a:lnTo>
                  <a:lnTo>
                    <a:pt x="707" y="2244"/>
                  </a:lnTo>
                  <a:lnTo>
                    <a:pt x="891" y="2028"/>
                  </a:lnTo>
                  <a:lnTo>
                    <a:pt x="1137" y="1844"/>
                  </a:lnTo>
                  <a:lnTo>
                    <a:pt x="1383" y="1660"/>
                  </a:lnTo>
                  <a:lnTo>
                    <a:pt x="1659" y="1475"/>
                  </a:lnTo>
                  <a:lnTo>
                    <a:pt x="2304" y="1168"/>
                  </a:lnTo>
                  <a:lnTo>
                    <a:pt x="3011" y="861"/>
                  </a:lnTo>
                  <a:lnTo>
                    <a:pt x="3810" y="615"/>
                  </a:lnTo>
                  <a:lnTo>
                    <a:pt x="4670" y="400"/>
                  </a:lnTo>
                  <a:lnTo>
                    <a:pt x="5592" y="246"/>
                  </a:lnTo>
                  <a:lnTo>
                    <a:pt x="6575" y="123"/>
                  </a:lnTo>
                  <a:lnTo>
                    <a:pt x="7620" y="31"/>
                  </a:lnTo>
                  <a:lnTo>
                    <a:pt x="8695" y="1"/>
                  </a:lnTo>
                  <a:lnTo>
                    <a:pt x="9832" y="1"/>
                  </a:lnTo>
                  <a:lnTo>
                    <a:pt x="11000" y="62"/>
                  </a:lnTo>
                  <a:lnTo>
                    <a:pt x="12198" y="185"/>
                  </a:lnTo>
                  <a:lnTo>
                    <a:pt x="12198" y="185"/>
                  </a:lnTo>
                  <a:lnTo>
                    <a:pt x="13396" y="339"/>
                  </a:lnTo>
                  <a:lnTo>
                    <a:pt x="14533" y="554"/>
                  </a:lnTo>
                  <a:lnTo>
                    <a:pt x="15639" y="799"/>
                  </a:lnTo>
                  <a:lnTo>
                    <a:pt x="16684" y="1076"/>
                  </a:lnTo>
                  <a:lnTo>
                    <a:pt x="17667" y="1414"/>
                  </a:lnTo>
                  <a:lnTo>
                    <a:pt x="18620" y="1752"/>
                  </a:lnTo>
                  <a:lnTo>
                    <a:pt x="19480" y="2121"/>
                  </a:lnTo>
                  <a:lnTo>
                    <a:pt x="20248" y="2551"/>
                  </a:lnTo>
                  <a:lnTo>
                    <a:pt x="20986" y="2950"/>
                  </a:lnTo>
                  <a:lnTo>
                    <a:pt x="21600" y="3411"/>
                  </a:lnTo>
                  <a:lnTo>
                    <a:pt x="22123" y="3872"/>
                  </a:lnTo>
                  <a:lnTo>
                    <a:pt x="22368" y="4118"/>
                  </a:lnTo>
                  <a:lnTo>
                    <a:pt x="22583" y="4333"/>
                  </a:lnTo>
                  <a:lnTo>
                    <a:pt x="22768" y="4579"/>
                  </a:lnTo>
                  <a:lnTo>
                    <a:pt x="22921" y="4824"/>
                  </a:lnTo>
                  <a:lnTo>
                    <a:pt x="23044" y="5070"/>
                  </a:lnTo>
                  <a:lnTo>
                    <a:pt x="23136" y="5316"/>
                  </a:lnTo>
                  <a:lnTo>
                    <a:pt x="23229" y="5562"/>
                  </a:lnTo>
                  <a:lnTo>
                    <a:pt x="23259" y="5808"/>
                  </a:lnTo>
                  <a:lnTo>
                    <a:pt x="23290" y="6054"/>
                  </a:lnTo>
                  <a:lnTo>
                    <a:pt x="23259" y="6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1636;p42">
              <a:extLst>
                <a:ext uri="{FF2B5EF4-FFF2-40B4-BE49-F238E27FC236}">
                  <a16:creationId xmlns:a16="http://schemas.microsoft.com/office/drawing/2014/main" id="{2D59B45A-26CB-4D40-865F-84C14A569B2C}"/>
                </a:ext>
              </a:extLst>
            </p:cNvPr>
            <p:cNvSpPr/>
            <p:nvPr/>
          </p:nvSpPr>
          <p:spPr>
            <a:xfrm>
              <a:off x="5769467" y="4035818"/>
              <a:ext cx="418892" cy="613633"/>
            </a:xfrm>
            <a:custGeom>
              <a:avLst/>
              <a:gdLst/>
              <a:ahLst/>
              <a:cxnLst/>
              <a:rect l="l" t="t" r="r" b="b"/>
              <a:pathLst>
                <a:path w="3504" h="5133" extrusionOk="0">
                  <a:moveTo>
                    <a:pt x="1752" y="1"/>
                  </a:moveTo>
                  <a:lnTo>
                    <a:pt x="1567" y="32"/>
                  </a:lnTo>
                  <a:lnTo>
                    <a:pt x="953" y="93"/>
                  </a:lnTo>
                  <a:lnTo>
                    <a:pt x="553" y="155"/>
                  </a:lnTo>
                  <a:lnTo>
                    <a:pt x="338" y="185"/>
                  </a:lnTo>
                  <a:lnTo>
                    <a:pt x="215" y="277"/>
                  </a:lnTo>
                  <a:lnTo>
                    <a:pt x="154" y="339"/>
                  </a:lnTo>
                  <a:lnTo>
                    <a:pt x="92" y="462"/>
                  </a:lnTo>
                  <a:lnTo>
                    <a:pt x="31" y="554"/>
                  </a:lnTo>
                  <a:lnTo>
                    <a:pt x="0" y="830"/>
                  </a:lnTo>
                  <a:lnTo>
                    <a:pt x="31" y="1138"/>
                  </a:lnTo>
                  <a:lnTo>
                    <a:pt x="185" y="1875"/>
                  </a:lnTo>
                  <a:lnTo>
                    <a:pt x="277" y="2275"/>
                  </a:lnTo>
                  <a:lnTo>
                    <a:pt x="338" y="2705"/>
                  </a:lnTo>
                  <a:lnTo>
                    <a:pt x="369" y="3135"/>
                  </a:lnTo>
                  <a:lnTo>
                    <a:pt x="400" y="3565"/>
                  </a:lnTo>
                  <a:lnTo>
                    <a:pt x="400" y="4303"/>
                  </a:lnTo>
                  <a:lnTo>
                    <a:pt x="430" y="4610"/>
                  </a:lnTo>
                  <a:lnTo>
                    <a:pt x="461" y="4733"/>
                  </a:lnTo>
                  <a:lnTo>
                    <a:pt x="492" y="4856"/>
                  </a:lnTo>
                  <a:lnTo>
                    <a:pt x="553" y="4948"/>
                  </a:lnTo>
                  <a:lnTo>
                    <a:pt x="646" y="5009"/>
                  </a:lnTo>
                  <a:lnTo>
                    <a:pt x="738" y="5071"/>
                  </a:lnTo>
                  <a:lnTo>
                    <a:pt x="861" y="5132"/>
                  </a:lnTo>
                  <a:lnTo>
                    <a:pt x="1106" y="5101"/>
                  </a:lnTo>
                  <a:lnTo>
                    <a:pt x="1537" y="5071"/>
                  </a:lnTo>
                  <a:lnTo>
                    <a:pt x="2213" y="4978"/>
                  </a:lnTo>
                  <a:lnTo>
                    <a:pt x="2397" y="4948"/>
                  </a:lnTo>
                  <a:lnTo>
                    <a:pt x="2520" y="4886"/>
                  </a:lnTo>
                  <a:lnTo>
                    <a:pt x="2673" y="4794"/>
                  </a:lnTo>
                  <a:lnTo>
                    <a:pt x="2796" y="4702"/>
                  </a:lnTo>
                  <a:lnTo>
                    <a:pt x="2919" y="4579"/>
                  </a:lnTo>
                  <a:lnTo>
                    <a:pt x="3042" y="4425"/>
                  </a:lnTo>
                  <a:lnTo>
                    <a:pt x="3226" y="4087"/>
                  </a:lnTo>
                  <a:lnTo>
                    <a:pt x="3380" y="3719"/>
                  </a:lnTo>
                  <a:lnTo>
                    <a:pt x="3472" y="3258"/>
                  </a:lnTo>
                  <a:lnTo>
                    <a:pt x="3503" y="2797"/>
                  </a:lnTo>
                  <a:lnTo>
                    <a:pt x="3472" y="2305"/>
                  </a:lnTo>
                  <a:lnTo>
                    <a:pt x="3380" y="1783"/>
                  </a:lnTo>
                  <a:lnTo>
                    <a:pt x="3226" y="1353"/>
                  </a:lnTo>
                  <a:lnTo>
                    <a:pt x="3011" y="953"/>
                  </a:lnTo>
                  <a:lnTo>
                    <a:pt x="2766" y="615"/>
                  </a:lnTo>
                  <a:lnTo>
                    <a:pt x="2520" y="339"/>
                  </a:lnTo>
                  <a:lnTo>
                    <a:pt x="2366" y="216"/>
                  </a:lnTo>
                  <a:lnTo>
                    <a:pt x="2213" y="124"/>
                  </a:lnTo>
                  <a:lnTo>
                    <a:pt x="2059" y="62"/>
                  </a:lnTo>
                  <a:lnTo>
                    <a:pt x="1905" y="32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3E47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1637;p42">
              <a:extLst>
                <a:ext uri="{FF2B5EF4-FFF2-40B4-BE49-F238E27FC236}">
                  <a16:creationId xmlns:a16="http://schemas.microsoft.com/office/drawing/2014/main" id="{E1D23CFA-27D3-4A94-AF3F-BFAD92766F6D}"/>
                </a:ext>
              </a:extLst>
            </p:cNvPr>
            <p:cNvSpPr/>
            <p:nvPr/>
          </p:nvSpPr>
          <p:spPr>
            <a:xfrm>
              <a:off x="5769467" y="4035818"/>
              <a:ext cx="418892" cy="613633"/>
            </a:xfrm>
            <a:custGeom>
              <a:avLst/>
              <a:gdLst/>
              <a:ahLst/>
              <a:cxnLst/>
              <a:rect l="l" t="t" r="r" b="b"/>
              <a:pathLst>
                <a:path w="3504" h="5133" fill="none" extrusionOk="0">
                  <a:moveTo>
                    <a:pt x="338" y="2705"/>
                  </a:moveTo>
                  <a:lnTo>
                    <a:pt x="338" y="2705"/>
                  </a:lnTo>
                  <a:lnTo>
                    <a:pt x="369" y="3135"/>
                  </a:lnTo>
                  <a:lnTo>
                    <a:pt x="400" y="3565"/>
                  </a:lnTo>
                  <a:lnTo>
                    <a:pt x="400" y="4303"/>
                  </a:lnTo>
                  <a:lnTo>
                    <a:pt x="430" y="4610"/>
                  </a:lnTo>
                  <a:lnTo>
                    <a:pt x="461" y="4733"/>
                  </a:lnTo>
                  <a:lnTo>
                    <a:pt x="492" y="4856"/>
                  </a:lnTo>
                  <a:lnTo>
                    <a:pt x="553" y="4948"/>
                  </a:lnTo>
                  <a:lnTo>
                    <a:pt x="646" y="5009"/>
                  </a:lnTo>
                  <a:lnTo>
                    <a:pt x="738" y="5071"/>
                  </a:lnTo>
                  <a:lnTo>
                    <a:pt x="861" y="5132"/>
                  </a:lnTo>
                  <a:lnTo>
                    <a:pt x="861" y="5132"/>
                  </a:lnTo>
                  <a:lnTo>
                    <a:pt x="1106" y="5101"/>
                  </a:lnTo>
                  <a:lnTo>
                    <a:pt x="1537" y="5071"/>
                  </a:lnTo>
                  <a:lnTo>
                    <a:pt x="2213" y="4978"/>
                  </a:lnTo>
                  <a:lnTo>
                    <a:pt x="2213" y="4978"/>
                  </a:lnTo>
                  <a:lnTo>
                    <a:pt x="2397" y="4948"/>
                  </a:lnTo>
                  <a:lnTo>
                    <a:pt x="2520" y="4886"/>
                  </a:lnTo>
                  <a:lnTo>
                    <a:pt x="2673" y="4794"/>
                  </a:lnTo>
                  <a:lnTo>
                    <a:pt x="2796" y="4702"/>
                  </a:lnTo>
                  <a:lnTo>
                    <a:pt x="2919" y="4579"/>
                  </a:lnTo>
                  <a:lnTo>
                    <a:pt x="3042" y="4425"/>
                  </a:lnTo>
                  <a:lnTo>
                    <a:pt x="3226" y="4087"/>
                  </a:lnTo>
                  <a:lnTo>
                    <a:pt x="3380" y="3719"/>
                  </a:lnTo>
                  <a:lnTo>
                    <a:pt x="3472" y="3258"/>
                  </a:lnTo>
                  <a:lnTo>
                    <a:pt x="3503" y="2797"/>
                  </a:lnTo>
                  <a:lnTo>
                    <a:pt x="3472" y="2305"/>
                  </a:lnTo>
                  <a:lnTo>
                    <a:pt x="3472" y="2305"/>
                  </a:lnTo>
                  <a:lnTo>
                    <a:pt x="3380" y="1783"/>
                  </a:lnTo>
                  <a:lnTo>
                    <a:pt x="3226" y="1353"/>
                  </a:lnTo>
                  <a:lnTo>
                    <a:pt x="3011" y="953"/>
                  </a:lnTo>
                  <a:lnTo>
                    <a:pt x="2766" y="615"/>
                  </a:lnTo>
                  <a:lnTo>
                    <a:pt x="2520" y="339"/>
                  </a:lnTo>
                  <a:lnTo>
                    <a:pt x="2366" y="216"/>
                  </a:lnTo>
                  <a:lnTo>
                    <a:pt x="2213" y="124"/>
                  </a:lnTo>
                  <a:lnTo>
                    <a:pt x="2059" y="62"/>
                  </a:lnTo>
                  <a:lnTo>
                    <a:pt x="1905" y="32"/>
                  </a:lnTo>
                  <a:lnTo>
                    <a:pt x="1752" y="1"/>
                  </a:lnTo>
                  <a:lnTo>
                    <a:pt x="1567" y="32"/>
                  </a:lnTo>
                  <a:lnTo>
                    <a:pt x="1567" y="32"/>
                  </a:lnTo>
                  <a:lnTo>
                    <a:pt x="953" y="93"/>
                  </a:lnTo>
                  <a:lnTo>
                    <a:pt x="553" y="155"/>
                  </a:lnTo>
                  <a:lnTo>
                    <a:pt x="338" y="185"/>
                  </a:lnTo>
                  <a:lnTo>
                    <a:pt x="338" y="185"/>
                  </a:lnTo>
                  <a:lnTo>
                    <a:pt x="215" y="277"/>
                  </a:lnTo>
                  <a:lnTo>
                    <a:pt x="154" y="339"/>
                  </a:lnTo>
                  <a:lnTo>
                    <a:pt x="92" y="462"/>
                  </a:lnTo>
                  <a:lnTo>
                    <a:pt x="31" y="554"/>
                  </a:lnTo>
                  <a:lnTo>
                    <a:pt x="0" y="830"/>
                  </a:lnTo>
                  <a:lnTo>
                    <a:pt x="31" y="1138"/>
                  </a:lnTo>
                  <a:lnTo>
                    <a:pt x="185" y="1875"/>
                  </a:lnTo>
                  <a:lnTo>
                    <a:pt x="277" y="2275"/>
                  </a:lnTo>
                  <a:lnTo>
                    <a:pt x="338" y="27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1638;p42">
              <a:extLst>
                <a:ext uri="{FF2B5EF4-FFF2-40B4-BE49-F238E27FC236}">
                  <a16:creationId xmlns:a16="http://schemas.microsoft.com/office/drawing/2014/main" id="{C3C8C941-D37D-4F81-A6F0-F1B67ABB1A9D}"/>
                </a:ext>
              </a:extLst>
            </p:cNvPr>
            <p:cNvSpPr/>
            <p:nvPr/>
          </p:nvSpPr>
          <p:spPr>
            <a:xfrm>
              <a:off x="5659245" y="4057934"/>
              <a:ext cx="382071" cy="591517"/>
            </a:xfrm>
            <a:custGeom>
              <a:avLst/>
              <a:gdLst/>
              <a:ahLst/>
              <a:cxnLst/>
              <a:rect l="l" t="t" r="r" b="b"/>
              <a:pathLst>
                <a:path w="3196" h="4948" extrusionOk="0">
                  <a:moveTo>
                    <a:pt x="1260" y="0"/>
                  </a:moveTo>
                  <a:lnTo>
                    <a:pt x="1107" y="31"/>
                  </a:lnTo>
                  <a:lnTo>
                    <a:pt x="953" y="92"/>
                  </a:lnTo>
                  <a:lnTo>
                    <a:pt x="830" y="185"/>
                  </a:lnTo>
                  <a:lnTo>
                    <a:pt x="676" y="277"/>
                  </a:lnTo>
                  <a:lnTo>
                    <a:pt x="554" y="400"/>
                  </a:lnTo>
                  <a:lnTo>
                    <a:pt x="461" y="523"/>
                  </a:lnTo>
                  <a:lnTo>
                    <a:pt x="277" y="861"/>
                  </a:lnTo>
                  <a:lnTo>
                    <a:pt x="123" y="1260"/>
                  </a:lnTo>
                  <a:lnTo>
                    <a:pt x="31" y="1690"/>
                  </a:lnTo>
                  <a:lnTo>
                    <a:pt x="1" y="2182"/>
                  </a:lnTo>
                  <a:lnTo>
                    <a:pt x="31" y="2673"/>
                  </a:lnTo>
                  <a:lnTo>
                    <a:pt x="123" y="3165"/>
                  </a:lnTo>
                  <a:lnTo>
                    <a:pt x="277" y="3626"/>
                  </a:lnTo>
                  <a:lnTo>
                    <a:pt x="492" y="4025"/>
                  </a:lnTo>
                  <a:lnTo>
                    <a:pt x="707" y="4363"/>
                  </a:lnTo>
                  <a:lnTo>
                    <a:pt x="984" y="4640"/>
                  </a:lnTo>
                  <a:lnTo>
                    <a:pt x="1137" y="4732"/>
                  </a:lnTo>
                  <a:lnTo>
                    <a:pt x="1291" y="4824"/>
                  </a:lnTo>
                  <a:lnTo>
                    <a:pt x="1445" y="4886"/>
                  </a:lnTo>
                  <a:lnTo>
                    <a:pt x="1598" y="4947"/>
                  </a:lnTo>
                  <a:lnTo>
                    <a:pt x="1906" y="4947"/>
                  </a:lnTo>
                  <a:lnTo>
                    <a:pt x="2090" y="4916"/>
                  </a:lnTo>
                  <a:lnTo>
                    <a:pt x="2213" y="4855"/>
                  </a:lnTo>
                  <a:lnTo>
                    <a:pt x="2366" y="4763"/>
                  </a:lnTo>
                  <a:lnTo>
                    <a:pt x="2489" y="4671"/>
                  </a:lnTo>
                  <a:lnTo>
                    <a:pt x="2612" y="4548"/>
                  </a:lnTo>
                  <a:lnTo>
                    <a:pt x="2735" y="4394"/>
                  </a:lnTo>
                  <a:lnTo>
                    <a:pt x="2919" y="4087"/>
                  </a:lnTo>
                  <a:lnTo>
                    <a:pt x="3073" y="3687"/>
                  </a:lnTo>
                  <a:lnTo>
                    <a:pt x="3165" y="3257"/>
                  </a:lnTo>
                  <a:lnTo>
                    <a:pt x="3196" y="2766"/>
                  </a:lnTo>
                  <a:lnTo>
                    <a:pt x="3165" y="2274"/>
                  </a:lnTo>
                  <a:lnTo>
                    <a:pt x="3073" y="1782"/>
                  </a:lnTo>
                  <a:lnTo>
                    <a:pt x="2919" y="1321"/>
                  </a:lnTo>
                  <a:lnTo>
                    <a:pt x="2704" y="922"/>
                  </a:lnTo>
                  <a:lnTo>
                    <a:pt x="2459" y="584"/>
                  </a:lnTo>
                  <a:lnTo>
                    <a:pt x="2213" y="308"/>
                  </a:lnTo>
                  <a:lnTo>
                    <a:pt x="2059" y="185"/>
                  </a:lnTo>
                  <a:lnTo>
                    <a:pt x="1906" y="123"/>
                  </a:lnTo>
                  <a:lnTo>
                    <a:pt x="1752" y="6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39;p42">
              <a:extLst>
                <a:ext uri="{FF2B5EF4-FFF2-40B4-BE49-F238E27FC236}">
                  <a16:creationId xmlns:a16="http://schemas.microsoft.com/office/drawing/2014/main" id="{97167A60-9C10-49D3-A468-4E873F86C56B}"/>
                </a:ext>
              </a:extLst>
            </p:cNvPr>
            <p:cNvSpPr/>
            <p:nvPr/>
          </p:nvSpPr>
          <p:spPr>
            <a:xfrm>
              <a:off x="5659245" y="4057934"/>
              <a:ext cx="382071" cy="591517"/>
            </a:xfrm>
            <a:custGeom>
              <a:avLst/>
              <a:gdLst/>
              <a:ahLst/>
              <a:cxnLst/>
              <a:rect l="l" t="t" r="r" b="b"/>
              <a:pathLst>
                <a:path w="3196" h="4948" fill="none" extrusionOk="0">
                  <a:moveTo>
                    <a:pt x="31" y="2673"/>
                  </a:moveTo>
                  <a:lnTo>
                    <a:pt x="31" y="2673"/>
                  </a:lnTo>
                  <a:lnTo>
                    <a:pt x="123" y="3165"/>
                  </a:lnTo>
                  <a:lnTo>
                    <a:pt x="277" y="3626"/>
                  </a:lnTo>
                  <a:lnTo>
                    <a:pt x="492" y="4025"/>
                  </a:lnTo>
                  <a:lnTo>
                    <a:pt x="707" y="4363"/>
                  </a:lnTo>
                  <a:lnTo>
                    <a:pt x="984" y="4640"/>
                  </a:lnTo>
                  <a:lnTo>
                    <a:pt x="1137" y="4732"/>
                  </a:lnTo>
                  <a:lnTo>
                    <a:pt x="1291" y="4824"/>
                  </a:lnTo>
                  <a:lnTo>
                    <a:pt x="1445" y="4886"/>
                  </a:lnTo>
                  <a:lnTo>
                    <a:pt x="1598" y="4947"/>
                  </a:lnTo>
                  <a:lnTo>
                    <a:pt x="1752" y="4947"/>
                  </a:lnTo>
                  <a:lnTo>
                    <a:pt x="1906" y="4947"/>
                  </a:lnTo>
                  <a:lnTo>
                    <a:pt x="1906" y="4947"/>
                  </a:lnTo>
                  <a:lnTo>
                    <a:pt x="2090" y="4916"/>
                  </a:lnTo>
                  <a:lnTo>
                    <a:pt x="2213" y="4855"/>
                  </a:lnTo>
                  <a:lnTo>
                    <a:pt x="2366" y="4763"/>
                  </a:lnTo>
                  <a:lnTo>
                    <a:pt x="2489" y="4671"/>
                  </a:lnTo>
                  <a:lnTo>
                    <a:pt x="2612" y="4548"/>
                  </a:lnTo>
                  <a:lnTo>
                    <a:pt x="2735" y="4394"/>
                  </a:lnTo>
                  <a:lnTo>
                    <a:pt x="2919" y="4087"/>
                  </a:lnTo>
                  <a:lnTo>
                    <a:pt x="3073" y="3687"/>
                  </a:lnTo>
                  <a:lnTo>
                    <a:pt x="3165" y="3257"/>
                  </a:lnTo>
                  <a:lnTo>
                    <a:pt x="3196" y="2766"/>
                  </a:lnTo>
                  <a:lnTo>
                    <a:pt x="3165" y="2274"/>
                  </a:lnTo>
                  <a:lnTo>
                    <a:pt x="3165" y="2274"/>
                  </a:lnTo>
                  <a:lnTo>
                    <a:pt x="3073" y="1782"/>
                  </a:lnTo>
                  <a:lnTo>
                    <a:pt x="2919" y="1321"/>
                  </a:lnTo>
                  <a:lnTo>
                    <a:pt x="2704" y="922"/>
                  </a:lnTo>
                  <a:lnTo>
                    <a:pt x="2459" y="584"/>
                  </a:lnTo>
                  <a:lnTo>
                    <a:pt x="2213" y="308"/>
                  </a:lnTo>
                  <a:lnTo>
                    <a:pt x="2059" y="185"/>
                  </a:lnTo>
                  <a:lnTo>
                    <a:pt x="1906" y="123"/>
                  </a:lnTo>
                  <a:lnTo>
                    <a:pt x="1752" y="62"/>
                  </a:lnTo>
                  <a:lnTo>
                    <a:pt x="1598" y="0"/>
                  </a:lnTo>
                  <a:lnTo>
                    <a:pt x="1445" y="0"/>
                  </a:lnTo>
                  <a:lnTo>
                    <a:pt x="1260" y="0"/>
                  </a:lnTo>
                  <a:lnTo>
                    <a:pt x="1260" y="0"/>
                  </a:lnTo>
                  <a:lnTo>
                    <a:pt x="1107" y="31"/>
                  </a:lnTo>
                  <a:lnTo>
                    <a:pt x="953" y="92"/>
                  </a:lnTo>
                  <a:lnTo>
                    <a:pt x="830" y="185"/>
                  </a:lnTo>
                  <a:lnTo>
                    <a:pt x="676" y="277"/>
                  </a:lnTo>
                  <a:lnTo>
                    <a:pt x="554" y="400"/>
                  </a:lnTo>
                  <a:lnTo>
                    <a:pt x="461" y="523"/>
                  </a:lnTo>
                  <a:lnTo>
                    <a:pt x="277" y="861"/>
                  </a:lnTo>
                  <a:lnTo>
                    <a:pt x="123" y="1260"/>
                  </a:lnTo>
                  <a:lnTo>
                    <a:pt x="31" y="1690"/>
                  </a:lnTo>
                  <a:lnTo>
                    <a:pt x="1" y="2182"/>
                  </a:lnTo>
                  <a:lnTo>
                    <a:pt x="31" y="26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40;p42">
              <a:extLst>
                <a:ext uri="{FF2B5EF4-FFF2-40B4-BE49-F238E27FC236}">
                  <a16:creationId xmlns:a16="http://schemas.microsoft.com/office/drawing/2014/main" id="{4A47F12C-395D-486F-9ECD-663E21DDBE50}"/>
                </a:ext>
              </a:extLst>
            </p:cNvPr>
            <p:cNvSpPr/>
            <p:nvPr/>
          </p:nvSpPr>
          <p:spPr>
            <a:xfrm>
              <a:off x="5721649" y="4171743"/>
              <a:ext cx="231561" cy="363780"/>
            </a:xfrm>
            <a:custGeom>
              <a:avLst/>
              <a:gdLst/>
              <a:ahLst/>
              <a:cxnLst/>
              <a:rect l="l" t="t" r="r" b="b"/>
              <a:pathLst>
                <a:path w="1937" h="3043" extrusionOk="0">
                  <a:moveTo>
                    <a:pt x="769" y="1"/>
                  </a:moveTo>
                  <a:lnTo>
                    <a:pt x="646" y="62"/>
                  </a:lnTo>
                  <a:lnTo>
                    <a:pt x="492" y="124"/>
                  </a:lnTo>
                  <a:lnTo>
                    <a:pt x="800" y="554"/>
                  </a:lnTo>
                  <a:lnTo>
                    <a:pt x="923" y="585"/>
                  </a:lnTo>
                  <a:lnTo>
                    <a:pt x="1046" y="646"/>
                  </a:lnTo>
                  <a:lnTo>
                    <a:pt x="1138" y="707"/>
                  </a:lnTo>
                  <a:lnTo>
                    <a:pt x="1261" y="830"/>
                  </a:lnTo>
                  <a:lnTo>
                    <a:pt x="1322" y="953"/>
                  </a:lnTo>
                  <a:lnTo>
                    <a:pt x="1414" y="1107"/>
                  </a:lnTo>
                  <a:lnTo>
                    <a:pt x="1476" y="1261"/>
                  </a:lnTo>
                  <a:lnTo>
                    <a:pt x="1506" y="1445"/>
                  </a:lnTo>
                  <a:lnTo>
                    <a:pt x="1506" y="1721"/>
                  </a:lnTo>
                  <a:lnTo>
                    <a:pt x="1875" y="2305"/>
                  </a:lnTo>
                  <a:lnTo>
                    <a:pt x="1906" y="2090"/>
                  </a:lnTo>
                  <a:lnTo>
                    <a:pt x="1937" y="1875"/>
                  </a:lnTo>
                  <a:lnTo>
                    <a:pt x="1937" y="1629"/>
                  </a:lnTo>
                  <a:lnTo>
                    <a:pt x="1937" y="1414"/>
                  </a:lnTo>
                  <a:lnTo>
                    <a:pt x="1875" y="1107"/>
                  </a:lnTo>
                  <a:lnTo>
                    <a:pt x="1783" y="861"/>
                  </a:lnTo>
                  <a:lnTo>
                    <a:pt x="1660" y="615"/>
                  </a:lnTo>
                  <a:lnTo>
                    <a:pt x="1537" y="400"/>
                  </a:lnTo>
                  <a:lnTo>
                    <a:pt x="1384" y="247"/>
                  </a:lnTo>
                  <a:lnTo>
                    <a:pt x="1230" y="124"/>
                  </a:lnTo>
                  <a:lnTo>
                    <a:pt x="1046" y="31"/>
                  </a:lnTo>
                  <a:lnTo>
                    <a:pt x="861" y="1"/>
                  </a:lnTo>
                  <a:close/>
                  <a:moveTo>
                    <a:pt x="1353" y="2274"/>
                  </a:moveTo>
                  <a:lnTo>
                    <a:pt x="1230" y="2428"/>
                  </a:lnTo>
                  <a:lnTo>
                    <a:pt x="1506" y="2889"/>
                  </a:lnTo>
                  <a:lnTo>
                    <a:pt x="1629" y="2735"/>
                  </a:lnTo>
                  <a:lnTo>
                    <a:pt x="1353" y="2274"/>
                  </a:lnTo>
                  <a:close/>
                  <a:moveTo>
                    <a:pt x="216" y="462"/>
                  </a:moveTo>
                  <a:lnTo>
                    <a:pt x="93" y="707"/>
                  </a:lnTo>
                  <a:lnTo>
                    <a:pt x="32" y="984"/>
                  </a:lnTo>
                  <a:lnTo>
                    <a:pt x="1" y="1322"/>
                  </a:lnTo>
                  <a:lnTo>
                    <a:pt x="32" y="1660"/>
                  </a:lnTo>
                  <a:lnTo>
                    <a:pt x="62" y="1936"/>
                  </a:lnTo>
                  <a:lnTo>
                    <a:pt x="154" y="2213"/>
                  </a:lnTo>
                  <a:lnTo>
                    <a:pt x="277" y="2428"/>
                  </a:lnTo>
                  <a:lnTo>
                    <a:pt x="400" y="2643"/>
                  </a:lnTo>
                  <a:lnTo>
                    <a:pt x="554" y="2797"/>
                  </a:lnTo>
                  <a:lnTo>
                    <a:pt x="738" y="2950"/>
                  </a:lnTo>
                  <a:lnTo>
                    <a:pt x="892" y="3012"/>
                  </a:lnTo>
                  <a:lnTo>
                    <a:pt x="1076" y="3043"/>
                  </a:lnTo>
                  <a:lnTo>
                    <a:pt x="1107" y="3043"/>
                  </a:lnTo>
                  <a:lnTo>
                    <a:pt x="708" y="2428"/>
                  </a:lnTo>
                  <a:lnTo>
                    <a:pt x="554" y="2305"/>
                  </a:lnTo>
                  <a:lnTo>
                    <a:pt x="431" y="2121"/>
                  </a:lnTo>
                  <a:lnTo>
                    <a:pt x="339" y="1875"/>
                  </a:lnTo>
                  <a:lnTo>
                    <a:pt x="277" y="1629"/>
                  </a:lnTo>
                  <a:lnTo>
                    <a:pt x="277" y="1383"/>
                  </a:lnTo>
                  <a:lnTo>
                    <a:pt x="277" y="1168"/>
                  </a:lnTo>
                  <a:lnTo>
                    <a:pt x="339" y="953"/>
                  </a:lnTo>
                  <a:lnTo>
                    <a:pt x="431" y="800"/>
                  </a:lnTo>
                  <a:lnTo>
                    <a:pt x="216" y="462"/>
                  </a:lnTo>
                  <a:close/>
                </a:path>
              </a:pathLst>
            </a:custGeom>
            <a:solidFill>
              <a:srgbClr val="5C61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641;p42">
              <a:extLst>
                <a:ext uri="{FF2B5EF4-FFF2-40B4-BE49-F238E27FC236}">
                  <a16:creationId xmlns:a16="http://schemas.microsoft.com/office/drawing/2014/main" id="{9261A97B-E81B-402C-8090-4CE01C101388}"/>
                </a:ext>
              </a:extLst>
            </p:cNvPr>
            <p:cNvSpPr/>
            <p:nvPr/>
          </p:nvSpPr>
          <p:spPr>
            <a:xfrm>
              <a:off x="5721649" y="4171743"/>
              <a:ext cx="231561" cy="363780"/>
            </a:xfrm>
            <a:custGeom>
              <a:avLst/>
              <a:gdLst/>
              <a:ahLst/>
              <a:cxnLst/>
              <a:rect l="l" t="t" r="r" b="b"/>
              <a:pathLst>
                <a:path w="1937" h="3043" fill="none" extrusionOk="0">
                  <a:moveTo>
                    <a:pt x="861" y="1"/>
                  </a:moveTo>
                  <a:lnTo>
                    <a:pt x="861" y="1"/>
                  </a:lnTo>
                  <a:lnTo>
                    <a:pt x="769" y="1"/>
                  </a:lnTo>
                  <a:lnTo>
                    <a:pt x="769" y="1"/>
                  </a:lnTo>
                  <a:lnTo>
                    <a:pt x="646" y="62"/>
                  </a:lnTo>
                  <a:lnTo>
                    <a:pt x="492" y="124"/>
                  </a:lnTo>
                  <a:lnTo>
                    <a:pt x="800" y="554"/>
                  </a:lnTo>
                  <a:lnTo>
                    <a:pt x="800" y="554"/>
                  </a:lnTo>
                  <a:lnTo>
                    <a:pt x="800" y="554"/>
                  </a:lnTo>
                  <a:lnTo>
                    <a:pt x="800" y="554"/>
                  </a:lnTo>
                  <a:lnTo>
                    <a:pt x="923" y="585"/>
                  </a:lnTo>
                  <a:lnTo>
                    <a:pt x="1046" y="646"/>
                  </a:lnTo>
                  <a:lnTo>
                    <a:pt x="1138" y="707"/>
                  </a:lnTo>
                  <a:lnTo>
                    <a:pt x="1261" y="830"/>
                  </a:lnTo>
                  <a:lnTo>
                    <a:pt x="1322" y="953"/>
                  </a:lnTo>
                  <a:lnTo>
                    <a:pt x="1414" y="1107"/>
                  </a:lnTo>
                  <a:lnTo>
                    <a:pt x="1476" y="1261"/>
                  </a:lnTo>
                  <a:lnTo>
                    <a:pt x="1506" y="1445"/>
                  </a:lnTo>
                  <a:lnTo>
                    <a:pt x="1506" y="1445"/>
                  </a:lnTo>
                  <a:lnTo>
                    <a:pt x="1506" y="1721"/>
                  </a:lnTo>
                  <a:lnTo>
                    <a:pt x="1875" y="2305"/>
                  </a:lnTo>
                  <a:lnTo>
                    <a:pt x="1875" y="2305"/>
                  </a:lnTo>
                  <a:lnTo>
                    <a:pt x="1783" y="2551"/>
                  </a:lnTo>
                  <a:lnTo>
                    <a:pt x="1629" y="2735"/>
                  </a:lnTo>
                  <a:lnTo>
                    <a:pt x="1353" y="2274"/>
                  </a:lnTo>
                  <a:lnTo>
                    <a:pt x="1353" y="2274"/>
                  </a:lnTo>
                  <a:lnTo>
                    <a:pt x="1230" y="2428"/>
                  </a:lnTo>
                  <a:lnTo>
                    <a:pt x="1506" y="2889"/>
                  </a:lnTo>
                  <a:lnTo>
                    <a:pt x="1506" y="2889"/>
                  </a:lnTo>
                  <a:lnTo>
                    <a:pt x="1353" y="2981"/>
                  </a:lnTo>
                  <a:lnTo>
                    <a:pt x="1168" y="3043"/>
                  </a:lnTo>
                  <a:lnTo>
                    <a:pt x="1168" y="3043"/>
                  </a:lnTo>
                  <a:lnTo>
                    <a:pt x="1107" y="3043"/>
                  </a:lnTo>
                  <a:lnTo>
                    <a:pt x="1107" y="3043"/>
                  </a:lnTo>
                  <a:lnTo>
                    <a:pt x="1107" y="3043"/>
                  </a:lnTo>
                  <a:lnTo>
                    <a:pt x="708" y="2428"/>
                  </a:lnTo>
                  <a:lnTo>
                    <a:pt x="708" y="2428"/>
                  </a:lnTo>
                  <a:lnTo>
                    <a:pt x="554" y="2305"/>
                  </a:lnTo>
                  <a:lnTo>
                    <a:pt x="431" y="2121"/>
                  </a:lnTo>
                  <a:lnTo>
                    <a:pt x="339" y="1875"/>
                  </a:lnTo>
                  <a:lnTo>
                    <a:pt x="277" y="1629"/>
                  </a:lnTo>
                  <a:lnTo>
                    <a:pt x="277" y="1629"/>
                  </a:lnTo>
                  <a:lnTo>
                    <a:pt x="277" y="1383"/>
                  </a:lnTo>
                  <a:lnTo>
                    <a:pt x="277" y="1168"/>
                  </a:lnTo>
                  <a:lnTo>
                    <a:pt x="339" y="953"/>
                  </a:lnTo>
                  <a:lnTo>
                    <a:pt x="431" y="800"/>
                  </a:lnTo>
                  <a:lnTo>
                    <a:pt x="216" y="462"/>
                  </a:lnTo>
                  <a:lnTo>
                    <a:pt x="216" y="462"/>
                  </a:lnTo>
                  <a:lnTo>
                    <a:pt x="216" y="462"/>
                  </a:lnTo>
                  <a:lnTo>
                    <a:pt x="93" y="707"/>
                  </a:lnTo>
                  <a:lnTo>
                    <a:pt x="32" y="984"/>
                  </a:lnTo>
                  <a:lnTo>
                    <a:pt x="1" y="1322"/>
                  </a:lnTo>
                  <a:lnTo>
                    <a:pt x="32" y="1660"/>
                  </a:lnTo>
                  <a:lnTo>
                    <a:pt x="32" y="1660"/>
                  </a:lnTo>
                  <a:lnTo>
                    <a:pt x="62" y="1936"/>
                  </a:lnTo>
                  <a:lnTo>
                    <a:pt x="154" y="2213"/>
                  </a:lnTo>
                  <a:lnTo>
                    <a:pt x="277" y="2428"/>
                  </a:lnTo>
                  <a:lnTo>
                    <a:pt x="400" y="2643"/>
                  </a:lnTo>
                  <a:lnTo>
                    <a:pt x="554" y="2797"/>
                  </a:lnTo>
                  <a:lnTo>
                    <a:pt x="738" y="2950"/>
                  </a:lnTo>
                  <a:lnTo>
                    <a:pt x="892" y="3012"/>
                  </a:lnTo>
                  <a:lnTo>
                    <a:pt x="1076" y="3043"/>
                  </a:lnTo>
                  <a:lnTo>
                    <a:pt x="1076" y="3043"/>
                  </a:lnTo>
                  <a:lnTo>
                    <a:pt x="1107" y="3043"/>
                  </a:lnTo>
                  <a:lnTo>
                    <a:pt x="1107" y="3043"/>
                  </a:lnTo>
                  <a:lnTo>
                    <a:pt x="1107" y="3043"/>
                  </a:lnTo>
                  <a:lnTo>
                    <a:pt x="1107" y="3043"/>
                  </a:lnTo>
                  <a:lnTo>
                    <a:pt x="1168" y="3043"/>
                  </a:lnTo>
                  <a:lnTo>
                    <a:pt x="1168" y="3043"/>
                  </a:lnTo>
                  <a:lnTo>
                    <a:pt x="1353" y="2981"/>
                  </a:lnTo>
                  <a:lnTo>
                    <a:pt x="1506" y="2889"/>
                  </a:lnTo>
                  <a:lnTo>
                    <a:pt x="1506" y="2889"/>
                  </a:lnTo>
                  <a:lnTo>
                    <a:pt x="1629" y="2735"/>
                  </a:lnTo>
                  <a:lnTo>
                    <a:pt x="1629" y="2735"/>
                  </a:lnTo>
                  <a:lnTo>
                    <a:pt x="1783" y="2551"/>
                  </a:lnTo>
                  <a:lnTo>
                    <a:pt x="1875" y="2305"/>
                  </a:lnTo>
                  <a:lnTo>
                    <a:pt x="1875" y="2305"/>
                  </a:lnTo>
                  <a:lnTo>
                    <a:pt x="1906" y="2090"/>
                  </a:lnTo>
                  <a:lnTo>
                    <a:pt x="1937" y="1875"/>
                  </a:lnTo>
                  <a:lnTo>
                    <a:pt x="1937" y="1629"/>
                  </a:lnTo>
                  <a:lnTo>
                    <a:pt x="1937" y="1414"/>
                  </a:lnTo>
                  <a:lnTo>
                    <a:pt x="1937" y="1414"/>
                  </a:lnTo>
                  <a:lnTo>
                    <a:pt x="1875" y="1107"/>
                  </a:lnTo>
                  <a:lnTo>
                    <a:pt x="1783" y="861"/>
                  </a:lnTo>
                  <a:lnTo>
                    <a:pt x="1660" y="615"/>
                  </a:lnTo>
                  <a:lnTo>
                    <a:pt x="1537" y="400"/>
                  </a:lnTo>
                  <a:lnTo>
                    <a:pt x="1384" y="247"/>
                  </a:lnTo>
                  <a:lnTo>
                    <a:pt x="1230" y="124"/>
                  </a:lnTo>
                  <a:lnTo>
                    <a:pt x="1046" y="31"/>
                  </a:lnTo>
                  <a:lnTo>
                    <a:pt x="8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1642;p42">
              <a:extLst>
                <a:ext uri="{FF2B5EF4-FFF2-40B4-BE49-F238E27FC236}">
                  <a16:creationId xmlns:a16="http://schemas.microsoft.com/office/drawing/2014/main" id="{28CF4B43-8CA4-468F-AE0E-7971D977B91B}"/>
                </a:ext>
              </a:extLst>
            </p:cNvPr>
            <p:cNvSpPr/>
            <p:nvPr/>
          </p:nvSpPr>
          <p:spPr>
            <a:xfrm>
              <a:off x="5754761" y="4241560"/>
              <a:ext cx="147043" cy="231561"/>
            </a:xfrm>
            <a:custGeom>
              <a:avLst/>
              <a:gdLst/>
              <a:ahLst/>
              <a:cxnLst/>
              <a:rect l="l" t="t" r="r" b="b"/>
              <a:pathLst>
                <a:path w="1230" h="1937" extrusionOk="0">
                  <a:moveTo>
                    <a:pt x="492" y="1"/>
                  </a:moveTo>
                  <a:lnTo>
                    <a:pt x="369" y="31"/>
                  </a:lnTo>
                  <a:lnTo>
                    <a:pt x="246" y="93"/>
                  </a:lnTo>
                  <a:lnTo>
                    <a:pt x="154" y="185"/>
                  </a:lnTo>
                  <a:lnTo>
                    <a:pt x="93" y="339"/>
                  </a:lnTo>
                  <a:lnTo>
                    <a:pt x="31" y="492"/>
                  </a:lnTo>
                  <a:lnTo>
                    <a:pt x="0" y="646"/>
                  </a:lnTo>
                  <a:lnTo>
                    <a:pt x="0" y="830"/>
                  </a:lnTo>
                  <a:lnTo>
                    <a:pt x="0" y="1045"/>
                  </a:lnTo>
                  <a:lnTo>
                    <a:pt x="31" y="1230"/>
                  </a:lnTo>
                  <a:lnTo>
                    <a:pt x="93" y="1414"/>
                  </a:lnTo>
                  <a:lnTo>
                    <a:pt x="185" y="1568"/>
                  </a:lnTo>
                  <a:lnTo>
                    <a:pt x="277" y="1690"/>
                  </a:lnTo>
                  <a:lnTo>
                    <a:pt x="369" y="1813"/>
                  </a:lnTo>
                  <a:lnTo>
                    <a:pt x="492" y="1875"/>
                  </a:lnTo>
                  <a:lnTo>
                    <a:pt x="615" y="1906"/>
                  </a:lnTo>
                  <a:lnTo>
                    <a:pt x="738" y="1936"/>
                  </a:lnTo>
                  <a:lnTo>
                    <a:pt x="861" y="1875"/>
                  </a:lnTo>
                  <a:lnTo>
                    <a:pt x="953" y="1813"/>
                  </a:lnTo>
                  <a:lnTo>
                    <a:pt x="1045" y="1721"/>
                  </a:lnTo>
                  <a:lnTo>
                    <a:pt x="1137" y="1568"/>
                  </a:lnTo>
                  <a:lnTo>
                    <a:pt x="1199" y="1414"/>
                  </a:lnTo>
                  <a:lnTo>
                    <a:pt x="1229" y="1260"/>
                  </a:lnTo>
                  <a:lnTo>
                    <a:pt x="1229" y="1076"/>
                  </a:lnTo>
                  <a:lnTo>
                    <a:pt x="1229" y="861"/>
                  </a:lnTo>
                  <a:lnTo>
                    <a:pt x="1168" y="677"/>
                  </a:lnTo>
                  <a:lnTo>
                    <a:pt x="1137" y="492"/>
                  </a:lnTo>
                  <a:lnTo>
                    <a:pt x="1045" y="339"/>
                  </a:lnTo>
                  <a:lnTo>
                    <a:pt x="953" y="216"/>
                  </a:lnTo>
                  <a:lnTo>
                    <a:pt x="861" y="93"/>
                  </a:lnTo>
                  <a:lnTo>
                    <a:pt x="738" y="31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643;p42">
              <a:extLst>
                <a:ext uri="{FF2B5EF4-FFF2-40B4-BE49-F238E27FC236}">
                  <a16:creationId xmlns:a16="http://schemas.microsoft.com/office/drawing/2014/main" id="{A7558E6A-6BB9-4311-9FE0-CC63F2D72B6F}"/>
                </a:ext>
              </a:extLst>
            </p:cNvPr>
            <p:cNvSpPr/>
            <p:nvPr/>
          </p:nvSpPr>
          <p:spPr>
            <a:xfrm>
              <a:off x="5754761" y="4241560"/>
              <a:ext cx="147043" cy="231561"/>
            </a:xfrm>
            <a:custGeom>
              <a:avLst/>
              <a:gdLst/>
              <a:ahLst/>
              <a:cxnLst/>
              <a:rect l="l" t="t" r="r" b="b"/>
              <a:pathLst>
                <a:path w="1230" h="1937" fill="none" extrusionOk="0">
                  <a:moveTo>
                    <a:pt x="0" y="1045"/>
                  </a:moveTo>
                  <a:lnTo>
                    <a:pt x="0" y="1045"/>
                  </a:lnTo>
                  <a:lnTo>
                    <a:pt x="31" y="1230"/>
                  </a:lnTo>
                  <a:lnTo>
                    <a:pt x="93" y="1414"/>
                  </a:lnTo>
                  <a:lnTo>
                    <a:pt x="185" y="1568"/>
                  </a:lnTo>
                  <a:lnTo>
                    <a:pt x="277" y="1690"/>
                  </a:lnTo>
                  <a:lnTo>
                    <a:pt x="369" y="1813"/>
                  </a:lnTo>
                  <a:lnTo>
                    <a:pt x="492" y="1875"/>
                  </a:lnTo>
                  <a:lnTo>
                    <a:pt x="615" y="1906"/>
                  </a:lnTo>
                  <a:lnTo>
                    <a:pt x="738" y="1936"/>
                  </a:lnTo>
                  <a:lnTo>
                    <a:pt x="738" y="1936"/>
                  </a:lnTo>
                  <a:lnTo>
                    <a:pt x="861" y="1875"/>
                  </a:lnTo>
                  <a:lnTo>
                    <a:pt x="953" y="1813"/>
                  </a:lnTo>
                  <a:lnTo>
                    <a:pt x="1045" y="1721"/>
                  </a:lnTo>
                  <a:lnTo>
                    <a:pt x="1137" y="1568"/>
                  </a:lnTo>
                  <a:lnTo>
                    <a:pt x="1199" y="1414"/>
                  </a:lnTo>
                  <a:lnTo>
                    <a:pt x="1229" y="1260"/>
                  </a:lnTo>
                  <a:lnTo>
                    <a:pt x="1229" y="1076"/>
                  </a:lnTo>
                  <a:lnTo>
                    <a:pt x="1229" y="861"/>
                  </a:lnTo>
                  <a:lnTo>
                    <a:pt x="1229" y="861"/>
                  </a:lnTo>
                  <a:lnTo>
                    <a:pt x="1168" y="677"/>
                  </a:lnTo>
                  <a:lnTo>
                    <a:pt x="1137" y="492"/>
                  </a:lnTo>
                  <a:lnTo>
                    <a:pt x="1045" y="339"/>
                  </a:lnTo>
                  <a:lnTo>
                    <a:pt x="953" y="216"/>
                  </a:lnTo>
                  <a:lnTo>
                    <a:pt x="861" y="93"/>
                  </a:lnTo>
                  <a:lnTo>
                    <a:pt x="738" y="31"/>
                  </a:lnTo>
                  <a:lnTo>
                    <a:pt x="615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369" y="31"/>
                  </a:lnTo>
                  <a:lnTo>
                    <a:pt x="246" y="93"/>
                  </a:lnTo>
                  <a:lnTo>
                    <a:pt x="154" y="185"/>
                  </a:lnTo>
                  <a:lnTo>
                    <a:pt x="93" y="339"/>
                  </a:lnTo>
                  <a:lnTo>
                    <a:pt x="31" y="492"/>
                  </a:lnTo>
                  <a:lnTo>
                    <a:pt x="0" y="646"/>
                  </a:lnTo>
                  <a:lnTo>
                    <a:pt x="0" y="830"/>
                  </a:lnTo>
                  <a:lnTo>
                    <a:pt x="0" y="10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1644;p42">
              <a:extLst>
                <a:ext uri="{FF2B5EF4-FFF2-40B4-BE49-F238E27FC236}">
                  <a16:creationId xmlns:a16="http://schemas.microsoft.com/office/drawing/2014/main" id="{88977313-F7EB-48FB-ADC5-5BBB7D725009}"/>
                </a:ext>
              </a:extLst>
            </p:cNvPr>
            <p:cNvSpPr/>
            <p:nvPr/>
          </p:nvSpPr>
          <p:spPr>
            <a:xfrm>
              <a:off x="5747351" y="4186447"/>
              <a:ext cx="198567" cy="312376"/>
            </a:xfrm>
            <a:custGeom>
              <a:avLst/>
              <a:gdLst/>
              <a:ahLst/>
              <a:cxnLst/>
              <a:rect l="l" t="t" r="r" b="b"/>
              <a:pathLst>
                <a:path w="1661" h="2613" extrusionOk="0">
                  <a:moveTo>
                    <a:pt x="277" y="1"/>
                  </a:moveTo>
                  <a:lnTo>
                    <a:pt x="124" y="124"/>
                  </a:lnTo>
                  <a:lnTo>
                    <a:pt x="1" y="339"/>
                  </a:lnTo>
                  <a:lnTo>
                    <a:pt x="216" y="677"/>
                  </a:lnTo>
                  <a:lnTo>
                    <a:pt x="277" y="584"/>
                  </a:lnTo>
                  <a:lnTo>
                    <a:pt x="370" y="523"/>
                  </a:lnTo>
                  <a:lnTo>
                    <a:pt x="462" y="462"/>
                  </a:lnTo>
                  <a:lnTo>
                    <a:pt x="554" y="462"/>
                  </a:lnTo>
                  <a:lnTo>
                    <a:pt x="585" y="431"/>
                  </a:lnTo>
                  <a:lnTo>
                    <a:pt x="277" y="1"/>
                  </a:lnTo>
                  <a:close/>
                  <a:moveTo>
                    <a:pt x="1291" y="1598"/>
                  </a:moveTo>
                  <a:lnTo>
                    <a:pt x="1291" y="1752"/>
                  </a:lnTo>
                  <a:lnTo>
                    <a:pt x="1230" y="1906"/>
                  </a:lnTo>
                  <a:lnTo>
                    <a:pt x="1199" y="2029"/>
                  </a:lnTo>
                  <a:lnTo>
                    <a:pt x="1138" y="2151"/>
                  </a:lnTo>
                  <a:lnTo>
                    <a:pt x="1414" y="2612"/>
                  </a:lnTo>
                  <a:lnTo>
                    <a:pt x="1568" y="2428"/>
                  </a:lnTo>
                  <a:lnTo>
                    <a:pt x="1660" y="2182"/>
                  </a:lnTo>
                  <a:lnTo>
                    <a:pt x="1291" y="1598"/>
                  </a:lnTo>
                  <a:close/>
                </a:path>
              </a:pathLst>
            </a:custGeom>
            <a:solidFill>
              <a:srgbClr val="AEB0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1645;p42">
              <a:extLst>
                <a:ext uri="{FF2B5EF4-FFF2-40B4-BE49-F238E27FC236}">
                  <a16:creationId xmlns:a16="http://schemas.microsoft.com/office/drawing/2014/main" id="{5B752209-74C7-49A0-AEFC-243EBC8C775A}"/>
                </a:ext>
              </a:extLst>
            </p:cNvPr>
            <p:cNvSpPr/>
            <p:nvPr/>
          </p:nvSpPr>
          <p:spPr>
            <a:xfrm>
              <a:off x="5883275" y="4377485"/>
              <a:ext cx="62643" cy="121340"/>
            </a:xfrm>
            <a:custGeom>
              <a:avLst/>
              <a:gdLst/>
              <a:ahLst/>
              <a:cxnLst/>
              <a:rect l="l" t="t" r="r" b="b"/>
              <a:pathLst>
                <a:path w="524" h="1015" fill="none" extrusionOk="0">
                  <a:moveTo>
                    <a:pt x="154" y="0"/>
                  </a:moveTo>
                  <a:lnTo>
                    <a:pt x="154" y="0"/>
                  </a:lnTo>
                  <a:lnTo>
                    <a:pt x="154" y="154"/>
                  </a:lnTo>
                  <a:lnTo>
                    <a:pt x="93" y="308"/>
                  </a:lnTo>
                  <a:lnTo>
                    <a:pt x="62" y="431"/>
                  </a:lnTo>
                  <a:lnTo>
                    <a:pt x="1" y="553"/>
                  </a:lnTo>
                  <a:lnTo>
                    <a:pt x="277" y="1014"/>
                  </a:lnTo>
                  <a:lnTo>
                    <a:pt x="277" y="1014"/>
                  </a:lnTo>
                  <a:lnTo>
                    <a:pt x="431" y="830"/>
                  </a:lnTo>
                  <a:lnTo>
                    <a:pt x="523" y="584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1646;p42">
              <a:extLst>
                <a:ext uri="{FF2B5EF4-FFF2-40B4-BE49-F238E27FC236}">
                  <a16:creationId xmlns:a16="http://schemas.microsoft.com/office/drawing/2014/main" id="{5651F6DF-B604-4AB3-9C3C-AE91937FA8A4}"/>
                </a:ext>
              </a:extLst>
            </p:cNvPr>
            <p:cNvSpPr/>
            <p:nvPr/>
          </p:nvSpPr>
          <p:spPr>
            <a:xfrm>
              <a:off x="5747351" y="4186447"/>
              <a:ext cx="69935" cy="80933"/>
            </a:xfrm>
            <a:custGeom>
              <a:avLst/>
              <a:gdLst/>
              <a:ahLst/>
              <a:cxnLst/>
              <a:rect l="l" t="t" r="r" b="b"/>
              <a:pathLst>
                <a:path w="585" h="677" fill="none" extrusionOk="0">
                  <a:moveTo>
                    <a:pt x="277" y="1"/>
                  </a:moveTo>
                  <a:lnTo>
                    <a:pt x="277" y="1"/>
                  </a:lnTo>
                  <a:lnTo>
                    <a:pt x="277" y="1"/>
                  </a:lnTo>
                  <a:lnTo>
                    <a:pt x="124" y="124"/>
                  </a:lnTo>
                  <a:lnTo>
                    <a:pt x="1" y="339"/>
                  </a:lnTo>
                  <a:lnTo>
                    <a:pt x="216" y="677"/>
                  </a:lnTo>
                  <a:lnTo>
                    <a:pt x="216" y="677"/>
                  </a:lnTo>
                  <a:lnTo>
                    <a:pt x="277" y="584"/>
                  </a:lnTo>
                  <a:lnTo>
                    <a:pt x="370" y="523"/>
                  </a:lnTo>
                  <a:lnTo>
                    <a:pt x="462" y="462"/>
                  </a:lnTo>
                  <a:lnTo>
                    <a:pt x="554" y="462"/>
                  </a:lnTo>
                  <a:lnTo>
                    <a:pt x="554" y="462"/>
                  </a:lnTo>
                  <a:lnTo>
                    <a:pt x="585" y="431"/>
                  </a:lnTo>
                  <a:lnTo>
                    <a:pt x="2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1647;p42">
              <a:extLst>
                <a:ext uri="{FF2B5EF4-FFF2-40B4-BE49-F238E27FC236}">
                  <a16:creationId xmlns:a16="http://schemas.microsoft.com/office/drawing/2014/main" id="{41E5FFD6-546B-4CA8-9C26-3241248BA61B}"/>
                </a:ext>
              </a:extLst>
            </p:cNvPr>
            <p:cNvSpPr/>
            <p:nvPr/>
          </p:nvSpPr>
          <p:spPr>
            <a:xfrm>
              <a:off x="5773172" y="4237853"/>
              <a:ext cx="128632" cy="205860"/>
            </a:xfrm>
            <a:custGeom>
              <a:avLst/>
              <a:gdLst/>
              <a:ahLst/>
              <a:cxnLst/>
              <a:rect l="l" t="t" r="r" b="b"/>
              <a:pathLst>
                <a:path w="1076" h="1722" extrusionOk="0">
                  <a:moveTo>
                    <a:pt x="369" y="1"/>
                  </a:moveTo>
                  <a:lnTo>
                    <a:pt x="338" y="32"/>
                  </a:lnTo>
                  <a:lnTo>
                    <a:pt x="246" y="32"/>
                  </a:lnTo>
                  <a:lnTo>
                    <a:pt x="154" y="93"/>
                  </a:lnTo>
                  <a:lnTo>
                    <a:pt x="61" y="154"/>
                  </a:lnTo>
                  <a:lnTo>
                    <a:pt x="0" y="247"/>
                  </a:lnTo>
                  <a:lnTo>
                    <a:pt x="922" y="1721"/>
                  </a:lnTo>
                  <a:lnTo>
                    <a:pt x="983" y="1599"/>
                  </a:lnTo>
                  <a:lnTo>
                    <a:pt x="1014" y="1476"/>
                  </a:lnTo>
                  <a:lnTo>
                    <a:pt x="1075" y="1322"/>
                  </a:lnTo>
                  <a:lnTo>
                    <a:pt x="1075" y="1168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648;p42">
              <a:extLst>
                <a:ext uri="{FF2B5EF4-FFF2-40B4-BE49-F238E27FC236}">
                  <a16:creationId xmlns:a16="http://schemas.microsoft.com/office/drawing/2014/main" id="{64E48810-0707-4053-B287-49C9264F65CB}"/>
                </a:ext>
              </a:extLst>
            </p:cNvPr>
            <p:cNvSpPr/>
            <p:nvPr/>
          </p:nvSpPr>
          <p:spPr>
            <a:xfrm>
              <a:off x="5773172" y="4237853"/>
              <a:ext cx="128632" cy="205860"/>
            </a:xfrm>
            <a:custGeom>
              <a:avLst/>
              <a:gdLst/>
              <a:ahLst/>
              <a:cxnLst/>
              <a:rect l="l" t="t" r="r" b="b"/>
              <a:pathLst>
                <a:path w="1076" h="1722" fill="none" extrusionOk="0">
                  <a:moveTo>
                    <a:pt x="369" y="1"/>
                  </a:moveTo>
                  <a:lnTo>
                    <a:pt x="369" y="1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246" y="32"/>
                  </a:lnTo>
                  <a:lnTo>
                    <a:pt x="154" y="93"/>
                  </a:lnTo>
                  <a:lnTo>
                    <a:pt x="61" y="154"/>
                  </a:lnTo>
                  <a:lnTo>
                    <a:pt x="0" y="247"/>
                  </a:lnTo>
                  <a:lnTo>
                    <a:pt x="922" y="1721"/>
                  </a:lnTo>
                  <a:lnTo>
                    <a:pt x="922" y="1721"/>
                  </a:lnTo>
                  <a:lnTo>
                    <a:pt x="983" y="1599"/>
                  </a:lnTo>
                  <a:lnTo>
                    <a:pt x="1014" y="1476"/>
                  </a:lnTo>
                  <a:lnTo>
                    <a:pt x="1075" y="1322"/>
                  </a:lnTo>
                  <a:lnTo>
                    <a:pt x="1075" y="1168"/>
                  </a:lnTo>
                  <a:lnTo>
                    <a:pt x="3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1649;p42">
              <a:extLst>
                <a:ext uri="{FF2B5EF4-FFF2-40B4-BE49-F238E27FC236}">
                  <a16:creationId xmlns:a16="http://schemas.microsoft.com/office/drawing/2014/main" id="{1505D2A8-EADC-426D-9305-129CD4330F70}"/>
                </a:ext>
              </a:extLst>
            </p:cNvPr>
            <p:cNvSpPr/>
            <p:nvPr/>
          </p:nvSpPr>
          <p:spPr>
            <a:xfrm>
              <a:off x="5806167" y="4462005"/>
              <a:ext cx="95637" cy="73521"/>
            </a:xfrm>
            <a:custGeom>
              <a:avLst/>
              <a:gdLst/>
              <a:ahLst/>
              <a:cxnLst/>
              <a:rect l="l" t="t" r="r" b="b"/>
              <a:pathLst>
                <a:path w="800" h="615" extrusionOk="0">
                  <a:moveTo>
                    <a:pt x="523" y="0"/>
                  </a:moveTo>
                  <a:lnTo>
                    <a:pt x="400" y="62"/>
                  </a:lnTo>
                  <a:lnTo>
                    <a:pt x="308" y="92"/>
                  </a:lnTo>
                  <a:lnTo>
                    <a:pt x="246" y="92"/>
                  </a:lnTo>
                  <a:lnTo>
                    <a:pt x="123" y="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400" y="615"/>
                  </a:lnTo>
                  <a:lnTo>
                    <a:pt x="461" y="615"/>
                  </a:lnTo>
                  <a:lnTo>
                    <a:pt x="646" y="553"/>
                  </a:lnTo>
                  <a:lnTo>
                    <a:pt x="799" y="461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AEB0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Google Shape;1650;p42">
              <a:extLst>
                <a:ext uri="{FF2B5EF4-FFF2-40B4-BE49-F238E27FC236}">
                  <a16:creationId xmlns:a16="http://schemas.microsoft.com/office/drawing/2014/main" id="{3DCF6A7B-6F3E-40C0-A126-1019FCC9A4B5}"/>
                </a:ext>
              </a:extLst>
            </p:cNvPr>
            <p:cNvSpPr/>
            <p:nvPr/>
          </p:nvSpPr>
          <p:spPr>
            <a:xfrm>
              <a:off x="5806167" y="4462005"/>
              <a:ext cx="95637" cy="73521"/>
            </a:xfrm>
            <a:custGeom>
              <a:avLst/>
              <a:gdLst/>
              <a:ahLst/>
              <a:cxnLst/>
              <a:rect l="l" t="t" r="r" b="b"/>
              <a:pathLst>
                <a:path w="800" h="615" fill="none" extrusionOk="0">
                  <a:moveTo>
                    <a:pt x="523" y="0"/>
                  </a:moveTo>
                  <a:lnTo>
                    <a:pt x="523" y="0"/>
                  </a:lnTo>
                  <a:lnTo>
                    <a:pt x="400" y="62"/>
                  </a:lnTo>
                  <a:lnTo>
                    <a:pt x="308" y="92"/>
                  </a:lnTo>
                  <a:lnTo>
                    <a:pt x="308" y="92"/>
                  </a:lnTo>
                  <a:lnTo>
                    <a:pt x="246" y="92"/>
                  </a:lnTo>
                  <a:lnTo>
                    <a:pt x="246" y="92"/>
                  </a:lnTo>
                  <a:lnTo>
                    <a:pt x="123" y="62"/>
                  </a:lnTo>
                  <a:lnTo>
                    <a:pt x="1" y="0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461" y="615"/>
                  </a:lnTo>
                  <a:lnTo>
                    <a:pt x="461" y="615"/>
                  </a:lnTo>
                  <a:lnTo>
                    <a:pt x="646" y="553"/>
                  </a:lnTo>
                  <a:lnTo>
                    <a:pt x="799" y="461"/>
                  </a:lnTo>
                  <a:lnTo>
                    <a:pt x="5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651;p42">
              <a:extLst>
                <a:ext uri="{FF2B5EF4-FFF2-40B4-BE49-F238E27FC236}">
                  <a16:creationId xmlns:a16="http://schemas.microsoft.com/office/drawing/2014/main" id="{648BA62A-2DFD-4A93-BFF7-A64815ACA762}"/>
                </a:ext>
              </a:extLst>
            </p:cNvPr>
            <p:cNvSpPr/>
            <p:nvPr/>
          </p:nvSpPr>
          <p:spPr>
            <a:xfrm>
              <a:off x="5784171" y="4395893"/>
              <a:ext cx="84520" cy="77227"/>
            </a:xfrm>
            <a:custGeom>
              <a:avLst/>
              <a:gdLst/>
              <a:ahLst/>
              <a:cxnLst/>
              <a:rect l="l" t="t" r="r" b="b"/>
              <a:pathLst>
                <a:path w="707" h="646" extrusionOk="0">
                  <a:moveTo>
                    <a:pt x="369" y="0"/>
                  </a:moveTo>
                  <a:lnTo>
                    <a:pt x="0" y="246"/>
                  </a:lnTo>
                  <a:lnTo>
                    <a:pt x="185" y="553"/>
                  </a:lnTo>
                  <a:lnTo>
                    <a:pt x="307" y="615"/>
                  </a:lnTo>
                  <a:lnTo>
                    <a:pt x="430" y="645"/>
                  </a:lnTo>
                  <a:lnTo>
                    <a:pt x="492" y="645"/>
                  </a:lnTo>
                  <a:lnTo>
                    <a:pt x="584" y="615"/>
                  </a:lnTo>
                  <a:lnTo>
                    <a:pt x="707" y="553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1652;p42">
              <a:extLst>
                <a:ext uri="{FF2B5EF4-FFF2-40B4-BE49-F238E27FC236}">
                  <a16:creationId xmlns:a16="http://schemas.microsoft.com/office/drawing/2014/main" id="{69400608-D121-4D97-96B2-D4C3AEB2E9A7}"/>
                </a:ext>
              </a:extLst>
            </p:cNvPr>
            <p:cNvSpPr/>
            <p:nvPr/>
          </p:nvSpPr>
          <p:spPr>
            <a:xfrm>
              <a:off x="5784171" y="4395893"/>
              <a:ext cx="84520" cy="77227"/>
            </a:xfrm>
            <a:custGeom>
              <a:avLst/>
              <a:gdLst/>
              <a:ahLst/>
              <a:cxnLst/>
              <a:rect l="l" t="t" r="r" b="b"/>
              <a:pathLst>
                <a:path w="707" h="646" fill="none" extrusionOk="0">
                  <a:moveTo>
                    <a:pt x="369" y="0"/>
                  </a:moveTo>
                  <a:lnTo>
                    <a:pt x="0" y="246"/>
                  </a:lnTo>
                  <a:lnTo>
                    <a:pt x="185" y="553"/>
                  </a:lnTo>
                  <a:lnTo>
                    <a:pt x="185" y="553"/>
                  </a:lnTo>
                  <a:lnTo>
                    <a:pt x="307" y="615"/>
                  </a:lnTo>
                  <a:lnTo>
                    <a:pt x="430" y="645"/>
                  </a:lnTo>
                  <a:lnTo>
                    <a:pt x="430" y="645"/>
                  </a:lnTo>
                  <a:lnTo>
                    <a:pt x="492" y="645"/>
                  </a:lnTo>
                  <a:lnTo>
                    <a:pt x="492" y="645"/>
                  </a:lnTo>
                  <a:lnTo>
                    <a:pt x="584" y="615"/>
                  </a:lnTo>
                  <a:lnTo>
                    <a:pt x="707" y="553"/>
                  </a:lnTo>
                  <a:lnTo>
                    <a:pt x="3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1653;p42">
              <a:extLst>
                <a:ext uri="{FF2B5EF4-FFF2-40B4-BE49-F238E27FC236}">
                  <a16:creationId xmlns:a16="http://schemas.microsoft.com/office/drawing/2014/main" id="{426AE6DA-F789-473E-91BE-7432C1EE2130}"/>
                </a:ext>
              </a:extLst>
            </p:cNvPr>
            <p:cNvSpPr/>
            <p:nvPr/>
          </p:nvSpPr>
          <p:spPr>
            <a:xfrm>
              <a:off x="4862227" y="3764087"/>
              <a:ext cx="382071" cy="558403"/>
            </a:xfrm>
            <a:custGeom>
              <a:avLst/>
              <a:gdLst/>
              <a:ahLst/>
              <a:cxnLst/>
              <a:rect l="l" t="t" r="r" b="b"/>
              <a:pathLst>
                <a:path w="3196" h="4671" extrusionOk="0">
                  <a:moveTo>
                    <a:pt x="1444" y="0"/>
                  </a:moveTo>
                  <a:lnTo>
                    <a:pt x="860" y="62"/>
                  </a:lnTo>
                  <a:lnTo>
                    <a:pt x="522" y="123"/>
                  </a:lnTo>
                  <a:lnTo>
                    <a:pt x="307" y="154"/>
                  </a:lnTo>
                  <a:lnTo>
                    <a:pt x="215" y="215"/>
                  </a:lnTo>
                  <a:lnTo>
                    <a:pt x="123" y="307"/>
                  </a:lnTo>
                  <a:lnTo>
                    <a:pt x="61" y="400"/>
                  </a:lnTo>
                  <a:lnTo>
                    <a:pt x="31" y="492"/>
                  </a:lnTo>
                  <a:lnTo>
                    <a:pt x="0" y="738"/>
                  </a:lnTo>
                  <a:lnTo>
                    <a:pt x="31" y="1014"/>
                  </a:lnTo>
                  <a:lnTo>
                    <a:pt x="154" y="1690"/>
                  </a:lnTo>
                  <a:lnTo>
                    <a:pt x="246" y="2059"/>
                  </a:lnTo>
                  <a:lnTo>
                    <a:pt x="307" y="2458"/>
                  </a:lnTo>
                  <a:lnTo>
                    <a:pt x="338" y="2858"/>
                  </a:lnTo>
                  <a:lnTo>
                    <a:pt x="338" y="3226"/>
                  </a:lnTo>
                  <a:lnTo>
                    <a:pt x="369" y="3933"/>
                  </a:lnTo>
                  <a:lnTo>
                    <a:pt x="399" y="4210"/>
                  </a:lnTo>
                  <a:lnTo>
                    <a:pt x="461" y="4425"/>
                  </a:lnTo>
                  <a:lnTo>
                    <a:pt x="522" y="4517"/>
                  </a:lnTo>
                  <a:lnTo>
                    <a:pt x="584" y="4578"/>
                  </a:lnTo>
                  <a:lnTo>
                    <a:pt x="676" y="4640"/>
                  </a:lnTo>
                  <a:lnTo>
                    <a:pt x="799" y="4671"/>
                  </a:lnTo>
                  <a:lnTo>
                    <a:pt x="1014" y="4671"/>
                  </a:lnTo>
                  <a:lnTo>
                    <a:pt x="1413" y="4640"/>
                  </a:lnTo>
                  <a:lnTo>
                    <a:pt x="2028" y="4548"/>
                  </a:lnTo>
                  <a:lnTo>
                    <a:pt x="2182" y="4517"/>
                  </a:lnTo>
                  <a:lnTo>
                    <a:pt x="2335" y="4455"/>
                  </a:lnTo>
                  <a:lnTo>
                    <a:pt x="2458" y="4394"/>
                  </a:lnTo>
                  <a:lnTo>
                    <a:pt x="2581" y="4302"/>
                  </a:lnTo>
                  <a:lnTo>
                    <a:pt x="2673" y="4179"/>
                  </a:lnTo>
                  <a:lnTo>
                    <a:pt x="2796" y="4056"/>
                  </a:lnTo>
                  <a:lnTo>
                    <a:pt x="2980" y="3749"/>
                  </a:lnTo>
                  <a:lnTo>
                    <a:pt x="3103" y="3380"/>
                  </a:lnTo>
                  <a:lnTo>
                    <a:pt x="3165" y="2981"/>
                  </a:lnTo>
                  <a:lnTo>
                    <a:pt x="3196" y="2550"/>
                  </a:lnTo>
                  <a:lnTo>
                    <a:pt x="3165" y="2090"/>
                  </a:lnTo>
                  <a:lnTo>
                    <a:pt x="3103" y="1629"/>
                  </a:lnTo>
                  <a:lnTo>
                    <a:pt x="2950" y="1229"/>
                  </a:lnTo>
                  <a:lnTo>
                    <a:pt x="2765" y="861"/>
                  </a:lnTo>
                  <a:lnTo>
                    <a:pt x="2550" y="523"/>
                  </a:lnTo>
                  <a:lnTo>
                    <a:pt x="2304" y="277"/>
                  </a:lnTo>
                  <a:lnTo>
                    <a:pt x="2182" y="185"/>
                  </a:lnTo>
                  <a:lnTo>
                    <a:pt x="2028" y="92"/>
                  </a:lnTo>
                  <a:lnTo>
                    <a:pt x="1874" y="62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3E47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654;p42">
              <a:extLst>
                <a:ext uri="{FF2B5EF4-FFF2-40B4-BE49-F238E27FC236}">
                  <a16:creationId xmlns:a16="http://schemas.microsoft.com/office/drawing/2014/main" id="{98454F5B-F565-470D-8BE4-669B61A4C745}"/>
                </a:ext>
              </a:extLst>
            </p:cNvPr>
            <p:cNvSpPr/>
            <p:nvPr/>
          </p:nvSpPr>
          <p:spPr>
            <a:xfrm>
              <a:off x="4862227" y="3764087"/>
              <a:ext cx="382071" cy="558403"/>
            </a:xfrm>
            <a:custGeom>
              <a:avLst/>
              <a:gdLst/>
              <a:ahLst/>
              <a:cxnLst/>
              <a:rect l="l" t="t" r="r" b="b"/>
              <a:pathLst>
                <a:path w="3196" h="4671" fill="none" extrusionOk="0">
                  <a:moveTo>
                    <a:pt x="307" y="2458"/>
                  </a:moveTo>
                  <a:lnTo>
                    <a:pt x="307" y="2458"/>
                  </a:lnTo>
                  <a:lnTo>
                    <a:pt x="338" y="2858"/>
                  </a:lnTo>
                  <a:lnTo>
                    <a:pt x="338" y="3226"/>
                  </a:lnTo>
                  <a:lnTo>
                    <a:pt x="369" y="3933"/>
                  </a:lnTo>
                  <a:lnTo>
                    <a:pt x="399" y="4210"/>
                  </a:lnTo>
                  <a:lnTo>
                    <a:pt x="461" y="4425"/>
                  </a:lnTo>
                  <a:lnTo>
                    <a:pt x="522" y="4517"/>
                  </a:lnTo>
                  <a:lnTo>
                    <a:pt x="584" y="4578"/>
                  </a:lnTo>
                  <a:lnTo>
                    <a:pt x="676" y="4640"/>
                  </a:lnTo>
                  <a:lnTo>
                    <a:pt x="799" y="4671"/>
                  </a:lnTo>
                  <a:lnTo>
                    <a:pt x="799" y="4671"/>
                  </a:lnTo>
                  <a:lnTo>
                    <a:pt x="1014" y="4671"/>
                  </a:lnTo>
                  <a:lnTo>
                    <a:pt x="1413" y="4640"/>
                  </a:lnTo>
                  <a:lnTo>
                    <a:pt x="2028" y="4548"/>
                  </a:lnTo>
                  <a:lnTo>
                    <a:pt x="2028" y="4548"/>
                  </a:lnTo>
                  <a:lnTo>
                    <a:pt x="2182" y="4517"/>
                  </a:lnTo>
                  <a:lnTo>
                    <a:pt x="2335" y="4455"/>
                  </a:lnTo>
                  <a:lnTo>
                    <a:pt x="2458" y="4394"/>
                  </a:lnTo>
                  <a:lnTo>
                    <a:pt x="2581" y="4302"/>
                  </a:lnTo>
                  <a:lnTo>
                    <a:pt x="2673" y="4179"/>
                  </a:lnTo>
                  <a:lnTo>
                    <a:pt x="2796" y="4056"/>
                  </a:lnTo>
                  <a:lnTo>
                    <a:pt x="2980" y="3749"/>
                  </a:lnTo>
                  <a:lnTo>
                    <a:pt x="3103" y="3380"/>
                  </a:lnTo>
                  <a:lnTo>
                    <a:pt x="3165" y="2981"/>
                  </a:lnTo>
                  <a:lnTo>
                    <a:pt x="3196" y="2550"/>
                  </a:lnTo>
                  <a:lnTo>
                    <a:pt x="3165" y="2090"/>
                  </a:lnTo>
                  <a:lnTo>
                    <a:pt x="3165" y="2090"/>
                  </a:lnTo>
                  <a:lnTo>
                    <a:pt x="3103" y="1629"/>
                  </a:lnTo>
                  <a:lnTo>
                    <a:pt x="2950" y="1229"/>
                  </a:lnTo>
                  <a:lnTo>
                    <a:pt x="2765" y="861"/>
                  </a:lnTo>
                  <a:lnTo>
                    <a:pt x="2550" y="523"/>
                  </a:lnTo>
                  <a:lnTo>
                    <a:pt x="2304" y="277"/>
                  </a:lnTo>
                  <a:lnTo>
                    <a:pt x="2182" y="185"/>
                  </a:lnTo>
                  <a:lnTo>
                    <a:pt x="2028" y="92"/>
                  </a:lnTo>
                  <a:lnTo>
                    <a:pt x="1874" y="62"/>
                  </a:lnTo>
                  <a:lnTo>
                    <a:pt x="1751" y="0"/>
                  </a:lnTo>
                  <a:lnTo>
                    <a:pt x="1598" y="0"/>
                  </a:lnTo>
                  <a:lnTo>
                    <a:pt x="1444" y="0"/>
                  </a:lnTo>
                  <a:lnTo>
                    <a:pt x="1444" y="0"/>
                  </a:lnTo>
                  <a:lnTo>
                    <a:pt x="860" y="62"/>
                  </a:lnTo>
                  <a:lnTo>
                    <a:pt x="522" y="123"/>
                  </a:lnTo>
                  <a:lnTo>
                    <a:pt x="307" y="154"/>
                  </a:lnTo>
                  <a:lnTo>
                    <a:pt x="307" y="154"/>
                  </a:lnTo>
                  <a:lnTo>
                    <a:pt x="215" y="215"/>
                  </a:lnTo>
                  <a:lnTo>
                    <a:pt x="123" y="307"/>
                  </a:lnTo>
                  <a:lnTo>
                    <a:pt x="61" y="400"/>
                  </a:lnTo>
                  <a:lnTo>
                    <a:pt x="31" y="492"/>
                  </a:lnTo>
                  <a:lnTo>
                    <a:pt x="0" y="738"/>
                  </a:lnTo>
                  <a:lnTo>
                    <a:pt x="31" y="1014"/>
                  </a:lnTo>
                  <a:lnTo>
                    <a:pt x="154" y="1690"/>
                  </a:lnTo>
                  <a:lnTo>
                    <a:pt x="246" y="2059"/>
                  </a:lnTo>
                  <a:lnTo>
                    <a:pt x="307" y="24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1655;p42">
              <a:extLst>
                <a:ext uri="{FF2B5EF4-FFF2-40B4-BE49-F238E27FC236}">
                  <a16:creationId xmlns:a16="http://schemas.microsoft.com/office/drawing/2014/main" id="{126FE54C-263B-4F6A-BB32-7C2FB0D895F2}"/>
                </a:ext>
              </a:extLst>
            </p:cNvPr>
            <p:cNvSpPr/>
            <p:nvPr/>
          </p:nvSpPr>
          <p:spPr>
            <a:xfrm>
              <a:off x="4744594" y="3782378"/>
              <a:ext cx="349076" cy="547404"/>
            </a:xfrm>
            <a:custGeom>
              <a:avLst/>
              <a:gdLst/>
              <a:ahLst/>
              <a:cxnLst/>
              <a:rect l="l" t="t" r="r" b="b"/>
              <a:pathLst>
                <a:path w="2920" h="4579" extrusionOk="0">
                  <a:moveTo>
                    <a:pt x="1168" y="1"/>
                  </a:moveTo>
                  <a:lnTo>
                    <a:pt x="1015" y="32"/>
                  </a:lnTo>
                  <a:lnTo>
                    <a:pt x="892" y="93"/>
                  </a:lnTo>
                  <a:lnTo>
                    <a:pt x="738" y="154"/>
                  </a:lnTo>
                  <a:lnTo>
                    <a:pt x="615" y="247"/>
                  </a:lnTo>
                  <a:lnTo>
                    <a:pt x="523" y="370"/>
                  </a:lnTo>
                  <a:lnTo>
                    <a:pt x="400" y="492"/>
                  </a:lnTo>
                  <a:lnTo>
                    <a:pt x="247" y="800"/>
                  </a:lnTo>
                  <a:lnTo>
                    <a:pt x="93" y="1168"/>
                  </a:lnTo>
                  <a:lnTo>
                    <a:pt x="32" y="1568"/>
                  </a:lnTo>
                  <a:lnTo>
                    <a:pt x="1" y="1998"/>
                  </a:lnTo>
                  <a:lnTo>
                    <a:pt x="32" y="2459"/>
                  </a:lnTo>
                  <a:lnTo>
                    <a:pt x="124" y="2920"/>
                  </a:lnTo>
                  <a:lnTo>
                    <a:pt x="247" y="3350"/>
                  </a:lnTo>
                  <a:lnTo>
                    <a:pt x="431" y="3719"/>
                  </a:lnTo>
                  <a:lnTo>
                    <a:pt x="646" y="4026"/>
                  </a:lnTo>
                  <a:lnTo>
                    <a:pt x="892" y="4272"/>
                  </a:lnTo>
                  <a:lnTo>
                    <a:pt x="1045" y="4395"/>
                  </a:lnTo>
                  <a:lnTo>
                    <a:pt x="1168" y="4456"/>
                  </a:lnTo>
                  <a:lnTo>
                    <a:pt x="1322" y="4518"/>
                  </a:lnTo>
                  <a:lnTo>
                    <a:pt x="1476" y="4548"/>
                  </a:lnTo>
                  <a:lnTo>
                    <a:pt x="1599" y="4579"/>
                  </a:lnTo>
                  <a:lnTo>
                    <a:pt x="1752" y="4579"/>
                  </a:lnTo>
                  <a:lnTo>
                    <a:pt x="1906" y="4548"/>
                  </a:lnTo>
                  <a:lnTo>
                    <a:pt x="2029" y="4487"/>
                  </a:lnTo>
                  <a:lnTo>
                    <a:pt x="2182" y="4395"/>
                  </a:lnTo>
                  <a:lnTo>
                    <a:pt x="2305" y="4302"/>
                  </a:lnTo>
                  <a:lnTo>
                    <a:pt x="2397" y="4210"/>
                  </a:lnTo>
                  <a:lnTo>
                    <a:pt x="2520" y="4057"/>
                  </a:lnTo>
                  <a:lnTo>
                    <a:pt x="2705" y="3780"/>
                  </a:lnTo>
                  <a:lnTo>
                    <a:pt x="2828" y="3411"/>
                  </a:lnTo>
                  <a:lnTo>
                    <a:pt x="2920" y="3012"/>
                  </a:lnTo>
                  <a:lnTo>
                    <a:pt x="2920" y="2551"/>
                  </a:lnTo>
                  <a:lnTo>
                    <a:pt x="2889" y="2090"/>
                  </a:lnTo>
                  <a:lnTo>
                    <a:pt x="2828" y="1629"/>
                  </a:lnTo>
                  <a:lnTo>
                    <a:pt x="2674" y="1230"/>
                  </a:lnTo>
                  <a:lnTo>
                    <a:pt x="2490" y="861"/>
                  </a:lnTo>
                  <a:lnTo>
                    <a:pt x="2275" y="523"/>
                  </a:lnTo>
                  <a:lnTo>
                    <a:pt x="2029" y="277"/>
                  </a:lnTo>
                  <a:lnTo>
                    <a:pt x="1875" y="185"/>
                  </a:lnTo>
                  <a:lnTo>
                    <a:pt x="1752" y="93"/>
                  </a:lnTo>
                  <a:lnTo>
                    <a:pt x="1599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1656;p42">
              <a:extLst>
                <a:ext uri="{FF2B5EF4-FFF2-40B4-BE49-F238E27FC236}">
                  <a16:creationId xmlns:a16="http://schemas.microsoft.com/office/drawing/2014/main" id="{EC0B12B1-F057-4AF4-878A-4E51B7D69D15}"/>
                </a:ext>
              </a:extLst>
            </p:cNvPr>
            <p:cNvSpPr/>
            <p:nvPr/>
          </p:nvSpPr>
          <p:spPr>
            <a:xfrm>
              <a:off x="4744594" y="3782378"/>
              <a:ext cx="349076" cy="547404"/>
            </a:xfrm>
            <a:custGeom>
              <a:avLst/>
              <a:gdLst/>
              <a:ahLst/>
              <a:cxnLst/>
              <a:rect l="l" t="t" r="r" b="b"/>
              <a:pathLst>
                <a:path w="2920" h="4579" fill="none" extrusionOk="0">
                  <a:moveTo>
                    <a:pt x="32" y="2459"/>
                  </a:moveTo>
                  <a:lnTo>
                    <a:pt x="32" y="2459"/>
                  </a:lnTo>
                  <a:lnTo>
                    <a:pt x="124" y="2920"/>
                  </a:lnTo>
                  <a:lnTo>
                    <a:pt x="247" y="3350"/>
                  </a:lnTo>
                  <a:lnTo>
                    <a:pt x="431" y="3719"/>
                  </a:lnTo>
                  <a:lnTo>
                    <a:pt x="646" y="4026"/>
                  </a:lnTo>
                  <a:lnTo>
                    <a:pt x="892" y="4272"/>
                  </a:lnTo>
                  <a:lnTo>
                    <a:pt x="1045" y="4395"/>
                  </a:lnTo>
                  <a:lnTo>
                    <a:pt x="1168" y="4456"/>
                  </a:lnTo>
                  <a:lnTo>
                    <a:pt x="1322" y="4518"/>
                  </a:lnTo>
                  <a:lnTo>
                    <a:pt x="1476" y="4548"/>
                  </a:lnTo>
                  <a:lnTo>
                    <a:pt x="1599" y="4579"/>
                  </a:lnTo>
                  <a:lnTo>
                    <a:pt x="1752" y="4579"/>
                  </a:lnTo>
                  <a:lnTo>
                    <a:pt x="1752" y="4579"/>
                  </a:lnTo>
                  <a:lnTo>
                    <a:pt x="1906" y="4548"/>
                  </a:lnTo>
                  <a:lnTo>
                    <a:pt x="2029" y="4487"/>
                  </a:lnTo>
                  <a:lnTo>
                    <a:pt x="2182" y="4395"/>
                  </a:lnTo>
                  <a:lnTo>
                    <a:pt x="2305" y="4302"/>
                  </a:lnTo>
                  <a:lnTo>
                    <a:pt x="2397" y="4210"/>
                  </a:lnTo>
                  <a:lnTo>
                    <a:pt x="2520" y="4057"/>
                  </a:lnTo>
                  <a:lnTo>
                    <a:pt x="2705" y="3780"/>
                  </a:lnTo>
                  <a:lnTo>
                    <a:pt x="2828" y="3411"/>
                  </a:lnTo>
                  <a:lnTo>
                    <a:pt x="2920" y="3012"/>
                  </a:lnTo>
                  <a:lnTo>
                    <a:pt x="2920" y="2551"/>
                  </a:lnTo>
                  <a:lnTo>
                    <a:pt x="2889" y="2090"/>
                  </a:lnTo>
                  <a:lnTo>
                    <a:pt x="2889" y="2090"/>
                  </a:lnTo>
                  <a:lnTo>
                    <a:pt x="2828" y="1629"/>
                  </a:lnTo>
                  <a:lnTo>
                    <a:pt x="2674" y="1230"/>
                  </a:lnTo>
                  <a:lnTo>
                    <a:pt x="2490" y="861"/>
                  </a:lnTo>
                  <a:lnTo>
                    <a:pt x="2275" y="523"/>
                  </a:lnTo>
                  <a:lnTo>
                    <a:pt x="2029" y="277"/>
                  </a:lnTo>
                  <a:lnTo>
                    <a:pt x="1875" y="185"/>
                  </a:lnTo>
                  <a:lnTo>
                    <a:pt x="1752" y="93"/>
                  </a:lnTo>
                  <a:lnTo>
                    <a:pt x="1599" y="32"/>
                  </a:lnTo>
                  <a:lnTo>
                    <a:pt x="1476" y="1"/>
                  </a:lnTo>
                  <a:lnTo>
                    <a:pt x="1322" y="1"/>
                  </a:lnTo>
                  <a:lnTo>
                    <a:pt x="1168" y="1"/>
                  </a:lnTo>
                  <a:lnTo>
                    <a:pt x="1168" y="1"/>
                  </a:lnTo>
                  <a:lnTo>
                    <a:pt x="1015" y="32"/>
                  </a:lnTo>
                  <a:lnTo>
                    <a:pt x="892" y="93"/>
                  </a:lnTo>
                  <a:lnTo>
                    <a:pt x="738" y="154"/>
                  </a:lnTo>
                  <a:lnTo>
                    <a:pt x="615" y="247"/>
                  </a:lnTo>
                  <a:lnTo>
                    <a:pt x="523" y="370"/>
                  </a:lnTo>
                  <a:lnTo>
                    <a:pt x="400" y="492"/>
                  </a:lnTo>
                  <a:lnTo>
                    <a:pt x="247" y="800"/>
                  </a:lnTo>
                  <a:lnTo>
                    <a:pt x="93" y="1168"/>
                  </a:lnTo>
                  <a:lnTo>
                    <a:pt x="32" y="1568"/>
                  </a:lnTo>
                  <a:lnTo>
                    <a:pt x="1" y="1998"/>
                  </a:lnTo>
                  <a:lnTo>
                    <a:pt x="32" y="24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1657;p42">
              <a:extLst>
                <a:ext uri="{FF2B5EF4-FFF2-40B4-BE49-F238E27FC236}">
                  <a16:creationId xmlns:a16="http://schemas.microsoft.com/office/drawing/2014/main" id="{E8F9B913-B7B7-43E0-97FD-5B7D021DB5B6}"/>
                </a:ext>
              </a:extLst>
            </p:cNvPr>
            <p:cNvSpPr/>
            <p:nvPr/>
          </p:nvSpPr>
          <p:spPr>
            <a:xfrm>
              <a:off x="4796000" y="3885307"/>
              <a:ext cx="216857" cy="341664"/>
            </a:xfrm>
            <a:custGeom>
              <a:avLst/>
              <a:gdLst/>
              <a:ahLst/>
              <a:cxnLst/>
              <a:rect l="l" t="t" r="r" b="b"/>
              <a:pathLst>
                <a:path w="1814" h="2858" extrusionOk="0">
                  <a:moveTo>
                    <a:pt x="185" y="400"/>
                  </a:moveTo>
                  <a:lnTo>
                    <a:pt x="124" y="584"/>
                  </a:lnTo>
                  <a:lnTo>
                    <a:pt x="62" y="738"/>
                  </a:lnTo>
                  <a:lnTo>
                    <a:pt x="1" y="953"/>
                  </a:lnTo>
                  <a:lnTo>
                    <a:pt x="1" y="1168"/>
                  </a:lnTo>
                  <a:lnTo>
                    <a:pt x="216" y="1506"/>
                  </a:lnTo>
                  <a:lnTo>
                    <a:pt x="216" y="1260"/>
                  </a:lnTo>
                  <a:lnTo>
                    <a:pt x="216" y="1045"/>
                  </a:lnTo>
                  <a:lnTo>
                    <a:pt x="277" y="860"/>
                  </a:lnTo>
                  <a:lnTo>
                    <a:pt x="370" y="707"/>
                  </a:lnTo>
                  <a:lnTo>
                    <a:pt x="185" y="400"/>
                  </a:lnTo>
                  <a:close/>
                  <a:moveTo>
                    <a:pt x="738" y="0"/>
                  </a:moveTo>
                  <a:lnTo>
                    <a:pt x="615" y="31"/>
                  </a:lnTo>
                  <a:lnTo>
                    <a:pt x="493" y="92"/>
                  </a:lnTo>
                  <a:lnTo>
                    <a:pt x="769" y="492"/>
                  </a:lnTo>
                  <a:lnTo>
                    <a:pt x="861" y="522"/>
                  </a:lnTo>
                  <a:lnTo>
                    <a:pt x="984" y="584"/>
                  </a:lnTo>
                  <a:lnTo>
                    <a:pt x="1076" y="645"/>
                  </a:lnTo>
                  <a:lnTo>
                    <a:pt x="1169" y="768"/>
                  </a:lnTo>
                  <a:lnTo>
                    <a:pt x="1261" y="891"/>
                  </a:lnTo>
                  <a:lnTo>
                    <a:pt x="1322" y="1045"/>
                  </a:lnTo>
                  <a:lnTo>
                    <a:pt x="1384" y="1198"/>
                  </a:lnTo>
                  <a:lnTo>
                    <a:pt x="1414" y="1383"/>
                  </a:lnTo>
                  <a:lnTo>
                    <a:pt x="1414" y="1567"/>
                  </a:lnTo>
                  <a:lnTo>
                    <a:pt x="1752" y="2120"/>
                  </a:lnTo>
                  <a:lnTo>
                    <a:pt x="1814" y="1936"/>
                  </a:lnTo>
                  <a:lnTo>
                    <a:pt x="1814" y="1721"/>
                  </a:lnTo>
                  <a:lnTo>
                    <a:pt x="1814" y="1536"/>
                  </a:lnTo>
                  <a:lnTo>
                    <a:pt x="1814" y="1321"/>
                  </a:lnTo>
                  <a:lnTo>
                    <a:pt x="1752" y="1045"/>
                  </a:lnTo>
                  <a:lnTo>
                    <a:pt x="1691" y="799"/>
                  </a:lnTo>
                  <a:lnTo>
                    <a:pt x="1568" y="584"/>
                  </a:lnTo>
                  <a:lnTo>
                    <a:pt x="1445" y="369"/>
                  </a:lnTo>
                  <a:lnTo>
                    <a:pt x="1291" y="215"/>
                  </a:lnTo>
                  <a:lnTo>
                    <a:pt x="1138" y="92"/>
                  </a:lnTo>
                  <a:lnTo>
                    <a:pt x="984" y="31"/>
                  </a:lnTo>
                  <a:lnTo>
                    <a:pt x="800" y="0"/>
                  </a:lnTo>
                  <a:close/>
                  <a:moveTo>
                    <a:pt x="1752" y="2120"/>
                  </a:moveTo>
                  <a:lnTo>
                    <a:pt x="1537" y="2581"/>
                  </a:lnTo>
                  <a:lnTo>
                    <a:pt x="1537" y="2581"/>
                  </a:lnTo>
                  <a:lnTo>
                    <a:pt x="1660" y="2366"/>
                  </a:lnTo>
                  <a:lnTo>
                    <a:pt x="1752" y="2120"/>
                  </a:lnTo>
                  <a:close/>
                  <a:moveTo>
                    <a:pt x="1261" y="2151"/>
                  </a:moveTo>
                  <a:lnTo>
                    <a:pt x="1199" y="2243"/>
                  </a:lnTo>
                  <a:lnTo>
                    <a:pt x="1138" y="2305"/>
                  </a:lnTo>
                  <a:lnTo>
                    <a:pt x="1046" y="2366"/>
                  </a:lnTo>
                  <a:lnTo>
                    <a:pt x="923" y="2397"/>
                  </a:lnTo>
                  <a:lnTo>
                    <a:pt x="892" y="2397"/>
                  </a:lnTo>
                  <a:lnTo>
                    <a:pt x="738" y="2366"/>
                  </a:lnTo>
                  <a:lnTo>
                    <a:pt x="1046" y="2858"/>
                  </a:lnTo>
                  <a:lnTo>
                    <a:pt x="1107" y="2858"/>
                  </a:lnTo>
                  <a:lnTo>
                    <a:pt x="1230" y="2827"/>
                  </a:lnTo>
                  <a:lnTo>
                    <a:pt x="1353" y="2765"/>
                  </a:lnTo>
                  <a:lnTo>
                    <a:pt x="1445" y="2673"/>
                  </a:lnTo>
                  <a:lnTo>
                    <a:pt x="1537" y="2581"/>
                  </a:lnTo>
                  <a:lnTo>
                    <a:pt x="1261" y="2151"/>
                  </a:lnTo>
                  <a:close/>
                </a:path>
              </a:pathLst>
            </a:custGeom>
            <a:solidFill>
              <a:srgbClr val="5C61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1658;p42">
              <a:extLst>
                <a:ext uri="{FF2B5EF4-FFF2-40B4-BE49-F238E27FC236}">
                  <a16:creationId xmlns:a16="http://schemas.microsoft.com/office/drawing/2014/main" id="{4740AD93-3DFF-4ED2-8442-C38358DDE229}"/>
                </a:ext>
              </a:extLst>
            </p:cNvPr>
            <p:cNvSpPr/>
            <p:nvPr/>
          </p:nvSpPr>
          <p:spPr>
            <a:xfrm>
              <a:off x="4795999" y="3933007"/>
              <a:ext cx="44232" cy="132339"/>
            </a:xfrm>
            <a:custGeom>
              <a:avLst/>
              <a:gdLst/>
              <a:ahLst/>
              <a:cxnLst/>
              <a:rect l="l" t="t" r="r" b="b"/>
              <a:pathLst>
                <a:path w="370" h="1107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185" y="1"/>
                  </a:lnTo>
                  <a:lnTo>
                    <a:pt x="124" y="185"/>
                  </a:lnTo>
                  <a:lnTo>
                    <a:pt x="62" y="339"/>
                  </a:lnTo>
                  <a:lnTo>
                    <a:pt x="1" y="554"/>
                  </a:lnTo>
                  <a:lnTo>
                    <a:pt x="1" y="769"/>
                  </a:lnTo>
                  <a:lnTo>
                    <a:pt x="216" y="1107"/>
                  </a:lnTo>
                  <a:lnTo>
                    <a:pt x="216" y="1107"/>
                  </a:lnTo>
                  <a:lnTo>
                    <a:pt x="216" y="861"/>
                  </a:lnTo>
                  <a:lnTo>
                    <a:pt x="216" y="646"/>
                  </a:lnTo>
                  <a:lnTo>
                    <a:pt x="277" y="461"/>
                  </a:lnTo>
                  <a:lnTo>
                    <a:pt x="370" y="308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1659;p42">
              <a:extLst>
                <a:ext uri="{FF2B5EF4-FFF2-40B4-BE49-F238E27FC236}">
                  <a16:creationId xmlns:a16="http://schemas.microsoft.com/office/drawing/2014/main" id="{7E17897C-A140-4CDD-8B91-4DAB34D8E26B}"/>
                </a:ext>
              </a:extLst>
            </p:cNvPr>
            <p:cNvSpPr/>
            <p:nvPr/>
          </p:nvSpPr>
          <p:spPr>
            <a:xfrm>
              <a:off x="4796000" y="3885307"/>
              <a:ext cx="216857" cy="341664"/>
            </a:xfrm>
            <a:custGeom>
              <a:avLst/>
              <a:gdLst/>
              <a:ahLst/>
              <a:cxnLst/>
              <a:rect l="l" t="t" r="r" b="b"/>
              <a:pathLst>
                <a:path w="1814" h="2858" fill="none" extrusionOk="0">
                  <a:moveTo>
                    <a:pt x="800" y="0"/>
                  </a:moveTo>
                  <a:lnTo>
                    <a:pt x="800" y="0"/>
                  </a:lnTo>
                  <a:lnTo>
                    <a:pt x="738" y="0"/>
                  </a:lnTo>
                  <a:lnTo>
                    <a:pt x="738" y="0"/>
                  </a:lnTo>
                  <a:lnTo>
                    <a:pt x="615" y="31"/>
                  </a:lnTo>
                  <a:lnTo>
                    <a:pt x="493" y="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861" y="522"/>
                  </a:lnTo>
                  <a:lnTo>
                    <a:pt x="984" y="584"/>
                  </a:lnTo>
                  <a:lnTo>
                    <a:pt x="1076" y="645"/>
                  </a:lnTo>
                  <a:lnTo>
                    <a:pt x="1169" y="768"/>
                  </a:lnTo>
                  <a:lnTo>
                    <a:pt x="1261" y="891"/>
                  </a:lnTo>
                  <a:lnTo>
                    <a:pt x="1322" y="1045"/>
                  </a:lnTo>
                  <a:lnTo>
                    <a:pt x="1384" y="1198"/>
                  </a:lnTo>
                  <a:lnTo>
                    <a:pt x="1414" y="1383"/>
                  </a:lnTo>
                  <a:lnTo>
                    <a:pt x="1414" y="1383"/>
                  </a:lnTo>
                  <a:lnTo>
                    <a:pt x="1414" y="1567"/>
                  </a:lnTo>
                  <a:lnTo>
                    <a:pt x="1752" y="2120"/>
                  </a:lnTo>
                  <a:lnTo>
                    <a:pt x="1537" y="2581"/>
                  </a:lnTo>
                  <a:lnTo>
                    <a:pt x="1261" y="2151"/>
                  </a:lnTo>
                  <a:lnTo>
                    <a:pt x="1261" y="2151"/>
                  </a:lnTo>
                  <a:lnTo>
                    <a:pt x="1199" y="2243"/>
                  </a:lnTo>
                  <a:lnTo>
                    <a:pt x="1138" y="2305"/>
                  </a:lnTo>
                  <a:lnTo>
                    <a:pt x="1046" y="2366"/>
                  </a:lnTo>
                  <a:lnTo>
                    <a:pt x="923" y="2397"/>
                  </a:lnTo>
                  <a:lnTo>
                    <a:pt x="923" y="2397"/>
                  </a:lnTo>
                  <a:lnTo>
                    <a:pt x="892" y="2397"/>
                  </a:lnTo>
                  <a:lnTo>
                    <a:pt x="892" y="2397"/>
                  </a:lnTo>
                  <a:lnTo>
                    <a:pt x="738" y="2366"/>
                  </a:lnTo>
                  <a:lnTo>
                    <a:pt x="1046" y="2858"/>
                  </a:lnTo>
                  <a:lnTo>
                    <a:pt x="1046" y="2858"/>
                  </a:lnTo>
                  <a:lnTo>
                    <a:pt x="1015" y="2858"/>
                  </a:lnTo>
                  <a:lnTo>
                    <a:pt x="1015" y="2858"/>
                  </a:lnTo>
                  <a:lnTo>
                    <a:pt x="861" y="2827"/>
                  </a:lnTo>
                  <a:lnTo>
                    <a:pt x="677" y="2765"/>
                  </a:lnTo>
                  <a:lnTo>
                    <a:pt x="523" y="2643"/>
                  </a:lnTo>
                  <a:lnTo>
                    <a:pt x="370" y="2489"/>
                  </a:lnTo>
                  <a:lnTo>
                    <a:pt x="247" y="2305"/>
                  </a:lnTo>
                  <a:lnTo>
                    <a:pt x="155" y="2059"/>
                  </a:lnTo>
                  <a:lnTo>
                    <a:pt x="62" y="1813"/>
                  </a:lnTo>
                  <a:lnTo>
                    <a:pt x="1" y="1536"/>
                  </a:lnTo>
                  <a:lnTo>
                    <a:pt x="1" y="1536"/>
                  </a:lnTo>
                  <a:lnTo>
                    <a:pt x="1" y="1260"/>
                  </a:lnTo>
                  <a:lnTo>
                    <a:pt x="1" y="1260"/>
                  </a:lnTo>
                  <a:lnTo>
                    <a:pt x="1" y="1536"/>
                  </a:lnTo>
                  <a:lnTo>
                    <a:pt x="1" y="1536"/>
                  </a:lnTo>
                  <a:lnTo>
                    <a:pt x="62" y="1813"/>
                  </a:lnTo>
                  <a:lnTo>
                    <a:pt x="155" y="2059"/>
                  </a:lnTo>
                  <a:lnTo>
                    <a:pt x="247" y="2305"/>
                  </a:lnTo>
                  <a:lnTo>
                    <a:pt x="370" y="2489"/>
                  </a:lnTo>
                  <a:lnTo>
                    <a:pt x="523" y="2643"/>
                  </a:lnTo>
                  <a:lnTo>
                    <a:pt x="677" y="2765"/>
                  </a:lnTo>
                  <a:lnTo>
                    <a:pt x="861" y="2827"/>
                  </a:lnTo>
                  <a:lnTo>
                    <a:pt x="1015" y="2858"/>
                  </a:lnTo>
                  <a:lnTo>
                    <a:pt x="1015" y="2858"/>
                  </a:lnTo>
                  <a:lnTo>
                    <a:pt x="1046" y="2858"/>
                  </a:lnTo>
                  <a:lnTo>
                    <a:pt x="1046" y="2858"/>
                  </a:lnTo>
                  <a:lnTo>
                    <a:pt x="1107" y="2858"/>
                  </a:lnTo>
                  <a:lnTo>
                    <a:pt x="1107" y="2858"/>
                  </a:lnTo>
                  <a:lnTo>
                    <a:pt x="1230" y="2827"/>
                  </a:lnTo>
                  <a:lnTo>
                    <a:pt x="1353" y="2765"/>
                  </a:lnTo>
                  <a:lnTo>
                    <a:pt x="1445" y="2673"/>
                  </a:lnTo>
                  <a:lnTo>
                    <a:pt x="1537" y="2581"/>
                  </a:lnTo>
                  <a:lnTo>
                    <a:pt x="1537" y="2581"/>
                  </a:lnTo>
                  <a:lnTo>
                    <a:pt x="1660" y="2366"/>
                  </a:lnTo>
                  <a:lnTo>
                    <a:pt x="1752" y="2120"/>
                  </a:lnTo>
                  <a:lnTo>
                    <a:pt x="1752" y="2120"/>
                  </a:lnTo>
                  <a:lnTo>
                    <a:pt x="1814" y="1936"/>
                  </a:lnTo>
                  <a:lnTo>
                    <a:pt x="1814" y="1721"/>
                  </a:lnTo>
                  <a:lnTo>
                    <a:pt x="1814" y="1536"/>
                  </a:lnTo>
                  <a:lnTo>
                    <a:pt x="1814" y="1321"/>
                  </a:lnTo>
                  <a:lnTo>
                    <a:pt x="1814" y="1321"/>
                  </a:lnTo>
                  <a:lnTo>
                    <a:pt x="1752" y="1045"/>
                  </a:lnTo>
                  <a:lnTo>
                    <a:pt x="1691" y="799"/>
                  </a:lnTo>
                  <a:lnTo>
                    <a:pt x="1568" y="584"/>
                  </a:lnTo>
                  <a:lnTo>
                    <a:pt x="1445" y="369"/>
                  </a:lnTo>
                  <a:lnTo>
                    <a:pt x="1291" y="215"/>
                  </a:lnTo>
                  <a:lnTo>
                    <a:pt x="1138" y="92"/>
                  </a:lnTo>
                  <a:lnTo>
                    <a:pt x="984" y="31"/>
                  </a:lnTo>
                  <a:lnTo>
                    <a:pt x="8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660;p42">
              <a:extLst>
                <a:ext uri="{FF2B5EF4-FFF2-40B4-BE49-F238E27FC236}">
                  <a16:creationId xmlns:a16="http://schemas.microsoft.com/office/drawing/2014/main" id="{1A132CC9-E40F-4780-9AC3-EDED22D6D775}"/>
                </a:ext>
              </a:extLst>
            </p:cNvPr>
            <p:cNvSpPr/>
            <p:nvPr/>
          </p:nvSpPr>
          <p:spPr>
            <a:xfrm>
              <a:off x="4818115" y="3944005"/>
              <a:ext cx="147043" cy="227856"/>
            </a:xfrm>
            <a:custGeom>
              <a:avLst/>
              <a:gdLst/>
              <a:ahLst/>
              <a:cxnLst/>
              <a:rect l="l" t="t" r="r" b="b"/>
              <a:pathLst>
                <a:path w="1230" h="1906" extrusionOk="0">
                  <a:moveTo>
                    <a:pt x="492" y="1"/>
                  </a:moveTo>
                  <a:lnTo>
                    <a:pt x="369" y="31"/>
                  </a:lnTo>
                  <a:lnTo>
                    <a:pt x="277" y="124"/>
                  </a:lnTo>
                  <a:lnTo>
                    <a:pt x="185" y="216"/>
                  </a:lnTo>
                  <a:lnTo>
                    <a:pt x="123" y="339"/>
                  </a:lnTo>
                  <a:lnTo>
                    <a:pt x="62" y="492"/>
                  </a:lnTo>
                  <a:lnTo>
                    <a:pt x="31" y="646"/>
                  </a:lnTo>
                  <a:lnTo>
                    <a:pt x="0" y="830"/>
                  </a:lnTo>
                  <a:lnTo>
                    <a:pt x="31" y="1045"/>
                  </a:lnTo>
                  <a:lnTo>
                    <a:pt x="62" y="1230"/>
                  </a:lnTo>
                  <a:lnTo>
                    <a:pt x="123" y="1383"/>
                  </a:lnTo>
                  <a:lnTo>
                    <a:pt x="185" y="1537"/>
                  </a:lnTo>
                  <a:lnTo>
                    <a:pt x="277" y="1691"/>
                  </a:lnTo>
                  <a:lnTo>
                    <a:pt x="400" y="1783"/>
                  </a:lnTo>
                  <a:lnTo>
                    <a:pt x="492" y="1844"/>
                  </a:lnTo>
                  <a:lnTo>
                    <a:pt x="615" y="1906"/>
                  </a:lnTo>
                  <a:lnTo>
                    <a:pt x="738" y="1906"/>
                  </a:lnTo>
                  <a:lnTo>
                    <a:pt x="861" y="1875"/>
                  </a:lnTo>
                  <a:lnTo>
                    <a:pt x="984" y="1783"/>
                  </a:lnTo>
                  <a:lnTo>
                    <a:pt x="1045" y="1691"/>
                  </a:lnTo>
                  <a:lnTo>
                    <a:pt x="1137" y="1568"/>
                  </a:lnTo>
                  <a:lnTo>
                    <a:pt x="1199" y="1414"/>
                  </a:lnTo>
                  <a:lnTo>
                    <a:pt x="1229" y="1261"/>
                  </a:lnTo>
                  <a:lnTo>
                    <a:pt x="1229" y="1076"/>
                  </a:lnTo>
                  <a:lnTo>
                    <a:pt x="1229" y="892"/>
                  </a:lnTo>
                  <a:lnTo>
                    <a:pt x="1199" y="677"/>
                  </a:lnTo>
                  <a:lnTo>
                    <a:pt x="1137" y="523"/>
                  </a:lnTo>
                  <a:lnTo>
                    <a:pt x="1045" y="369"/>
                  </a:lnTo>
                  <a:lnTo>
                    <a:pt x="953" y="247"/>
                  </a:lnTo>
                  <a:lnTo>
                    <a:pt x="861" y="124"/>
                  </a:lnTo>
                  <a:lnTo>
                    <a:pt x="738" y="62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661;p42">
              <a:extLst>
                <a:ext uri="{FF2B5EF4-FFF2-40B4-BE49-F238E27FC236}">
                  <a16:creationId xmlns:a16="http://schemas.microsoft.com/office/drawing/2014/main" id="{5B9ADA99-8CE1-4F91-901F-066A8DE24004}"/>
                </a:ext>
              </a:extLst>
            </p:cNvPr>
            <p:cNvSpPr/>
            <p:nvPr/>
          </p:nvSpPr>
          <p:spPr>
            <a:xfrm>
              <a:off x="4818115" y="3944005"/>
              <a:ext cx="147043" cy="227856"/>
            </a:xfrm>
            <a:custGeom>
              <a:avLst/>
              <a:gdLst/>
              <a:ahLst/>
              <a:cxnLst/>
              <a:rect l="l" t="t" r="r" b="b"/>
              <a:pathLst>
                <a:path w="1230" h="1906" fill="none" extrusionOk="0">
                  <a:moveTo>
                    <a:pt x="31" y="1045"/>
                  </a:moveTo>
                  <a:lnTo>
                    <a:pt x="31" y="1045"/>
                  </a:lnTo>
                  <a:lnTo>
                    <a:pt x="62" y="1230"/>
                  </a:lnTo>
                  <a:lnTo>
                    <a:pt x="123" y="1383"/>
                  </a:lnTo>
                  <a:lnTo>
                    <a:pt x="185" y="1537"/>
                  </a:lnTo>
                  <a:lnTo>
                    <a:pt x="277" y="1691"/>
                  </a:lnTo>
                  <a:lnTo>
                    <a:pt x="400" y="1783"/>
                  </a:lnTo>
                  <a:lnTo>
                    <a:pt x="492" y="1844"/>
                  </a:lnTo>
                  <a:lnTo>
                    <a:pt x="615" y="1906"/>
                  </a:lnTo>
                  <a:lnTo>
                    <a:pt x="738" y="1906"/>
                  </a:lnTo>
                  <a:lnTo>
                    <a:pt x="738" y="1906"/>
                  </a:lnTo>
                  <a:lnTo>
                    <a:pt x="861" y="1875"/>
                  </a:lnTo>
                  <a:lnTo>
                    <a:pt x="984" y="1783"/>
                  </a:lnTo>
                  <a:lnTo>
                    <a:pt x="1045" y="1691"/>
                  </a:lnTo>
                  <a:lnTo>
                    <a:pt x="1137" y="1568"/>
                  </a:lnTo>
                  <a:lnTo>
                    <a:pt x="1199" y="1414"/>
                  </a:lnTo>
                  <a:lnTo>
                    <a:pt x="1229" y="1261"/>
                  </a:lnTo>
                  <a:lnTo>
                    <a:pt x="1229" y="1076"/>
                  </a:lnTo>
                  <a:lnTo>
                    <a:pt x="1229" y="892"/>
                  </a:lnTo>
                  <a:lnTo>
                    <a:pt x="1229" y="892"/>
                  </a:lnTo>
                  <a:lnTo>
                    <a:pt x="1199" y="677"/>
                  </a:lnTo>
                  <a:lnTo>
                    <a:pt x="1137" y="523"/>
                  </a:lnTo>
                  <a:lnTo>
                    <a:pt x="1045" y="369"/>
                  </a:lnTo>
                  <a:lnTo>
                    <a:pt x="953" y="247"/>
                  </a:lnTo>
                  <a:lnTo>
                    <a:pt x="861" y="124"/>
                  </a:lnTo>
                  <a:lnTo>
                    <a:pt x="738" y="62"/>
                  </a:lnTo>
                  <a:lnTo>
                    <a:pt x="615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369" y="31"/>
                  </a:lnTo>
                  <a:lnTo>
                    <a:pt x="277" y="124"/>
                  </a:lnTo>
                  <a:lnTo>
                    <a:pt x="185" y="216"/>
                  </a:lnTo>
                  <a:lnTo>
                    <a:pt x="123" y="339"/>
                  </a:lnTo>
                  <a:lnTo>
                    <a:pt x="62" y="492"/>
                  </a:lnTo>
                  <a:lnTo>
                    <a:pt x="31" y="646"/>
                  </a:lnTo>
                  <a:lnTo>
                    <a:pt x="0" y="830"/>
                  </a:lnTo>
                  <a:lnTo>
                    <a:pt x="31" y="10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662;p42">
              <a:extLst>
                <a:ext uri="{FF2B5EF4-FFF2-40B4-BE49-F238E27FC236}">
                  <a16:creationId xmlns:a16="http://schemas.microsoft.com/office/drawing/2014/main" id="{D262C09B-1D3C-44E1-8C38-6E1AC3C2582C}"/>
                </a:ext>
              </a:extLst>
            </p:cNvPr>
            <p:cNvSpPr/>
            <p:nvPr/>
          </p:nvSpPr>
          <p:spPr>
            <a:xfrm>
              <a:off x="4818116" y="3896306"/>
              <a:ext cx="187449" cy="297671"/>
            </a:xfrm>
            <a:custGeom>
              <a:avLst/>
              <a:gdLst/>
              <a:ahLst/>
              <a:cxnLst/>
              <a:rect l="l" t="t" r="r" b="b"/>
              <a:pathLst>
                <a:path w="1568" h="2490" extrusionOk="0">
                  <a:moveTo>
                    <a:pt x="308" y="0"/>
                  </a:moveTo>
                  <a:lnTo>
                    <a:pt x="154" y="123"/>
                  </a:lnTo>
                  <a:lnTo>
                    <a:pt x="0" y="308"/>
                  </a:lnTo>
                  <a:lnTo>
                    <a:pt x="185" y="615"/>
                  </a:lnTo>
                  <a:lnTo>
                    <a:pt x="338" y="461"/>
                  </a:lnTo>
                  <a:lnTo>
                    <a:pt x="400" y="430"/>
                  </a:lnTo>
                  <a:lnTo>
                    <a:pt x="492" y="400"/>
                  </a:lnTo>
                  <a:lnTo>
                    <a:pt x="584" y="400"/>
                  </a:lnTo>
                  <a:lnTo>
                    <a:pt x="308" y="0"/>
                  </a:lnTo>
                  <a:close/>
                  <a:moveTo>
                    <a:pt x="1229" y="1475"/>
                  </a:moveTo>
                  <a:lnTo>
                    <a:pt x="1229" y="1629"/>
                  </a:lnTo>
                  <a:lnTo>
                    <a:pt x="1199" y="1782"/>
                  </a:lnTo>
                  <a:lnTo>
                    <a:pt x="1137" y="1936"/>
                  </a:lnTo>
                  <a:lnTo>
                    <a:pt x="1076" y="2059"/>
                  </a:lnTo>
                  <a:lnTo>
                    <a:pt x="1352" y="2489"/>
                  </a:lnTo>
                  <a:lnTo>
                    <a:pt x="1567" y="2028"/>
                  </a:lnTo>
                  <a:lnTo>
                    <a:pt x="1229" y="1475"/>
                  </a:lnTo>
                  <a:close/>
                </a:path>
              </a:pathLst>
            </a:custGeom>
            <a:solidFill>
              <a:srgbClr val="AEB0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663;p42">
              <a:extLst>
                <a:ext uri="{FF2B5EF4-FFF2-40B4-BE49-F238E27FC236}">
                  <a16:creationId xmlns:a16="http://schemas.microsoft.com/office/drawing/2014/main" id="{D2B0A1FC-49B6-4B76-AD7D-8B3D225508D0}"/>
                </a:ext>
              </a:extLst>
            </p:cNvPr>
            <p:cNvSpPr/>
            <p:nvPr/>
          </p:nvSpPr>
          <p:spPr>
            <a:xfrm>
              <a:off x="4946627" y="4072638"/>
              <a:ext cx="58936" cy="121340"/>
            </a:xfrm>
            <a:custGeom>
              <a:avLst/>
              <a:gdLst/>
              <a:ahLst/>
              <a:cxnLst/>
              <a:rect l="l" t="t" r="r" b="b"/>
              <a:pathLst>
                <a:path w="493" h="1015" fill="none" extrusionOk="0">
                  <a:moveTo>
                    <a:pt x="154" y="0"/>
                  </a:moveTo>
                  <a:lnTo>
                    <a:pt x="154" y="0"/>
                  </a:lnTo>
                  <a:lnTo>
                    <a:pt x="154" y="154"/>
                  </a:lnTo>
                  <a:lnTo>
                    <a:pt x="124" y="307"/>
                  </a:lnTo>
                  <a:lnTo>
                    <a:pt x="62" y="461"/>
                  </a:lnTo>
                  <a:lnTo>
                    <a:pt x="1" y="584"/>
                  </a:lnTo>
                  <a:lnTo>
                    <a:pt x="277" y="1014"/>
                  </a:lnTo>
                  <a:lnTo>
                    <a:pt x="492" y="553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664;p42">
              <a:extLst>
                <a:ext uri="{FF2B5EF4-FFF2-40B4-BE49-F238E27FC236}">
                  <a16:creationId xmlns:a16="http://schemas.microsoft.com/office/drawing/2014/main" id="{8FDC616A-95C4-4260-AAE1-134F6A2915B7}"/>
                </a:ext>
              </a:extLst>
            </p:cNvPr>
            <p:cNvSpPr/>
            <p:nvPr/>
          </p:nvSpPr>
          <p:spPr>
            <a:xfrm>
              <a:off x="4818115" y="3896306"/>
              <a:ext cx="69935" cy="73521"/>
            </a:xfrm>
            <a:custGeom>
              <a:avLst/>
              <a:gdLst/>
              <a:ahLst/>
              <a:cxnLst/>
              <a:rect l="l" t="t" r="r" b="b"/>
              <a:pathLst>
                <a:path w="585" h="615" fill="none" extrusionOk="0">
                  <a:moveTo>
                    <a:pt x="308" y="0"/>
                  </a:moveTo>
                  <a:lnTo>
                    <a:pt x="308" y="0"/>
                  </a:lnTo>
                  <a:lnTo>
                    <a:pt x="308" y="0"/>
                  </a:lnTo>
                  <a:lnTo>
                    <a:pt x="154" y="123"/>
                  </a:lnTo>
                  <a:lnTo>
                    <a:pt x="0" y="308"/>
                  </a:lnTo>
                  <a:lnTo>
                    <a:pt x="185" y="615"/>
                  </a:lnTo>
                  <a:lnTo>
                    <a:pt x="185" y="615"/>
                  </a:lnTo>
                  <a:lnTo>
                    <a:pt x="338" y="461"/>
                  </a:lnTo>
                  <a:lnTo>
                    <a:pt x="400" y="430"/>
                  </a:lnTo>
                  <a:lnTo>
                    <a:pt x="492" y="400"/>
                  </a:lnTo>
                  <a:lnTo>
                    <a:pt x="492" y="400"/>
                  </a:lnTo>
                  <a:lnTo>
                    <a:pt x="553" y="400"/>
                  </a:lnTo>
                  <a:lnTo>
                    <a:pt x="553" y="400"/>
                  </a:lnTo>
                  <a:lnTo>
                    <a:pt x="584" y="400"/>
                  </a:lnTo>
                  <a:lnTo>
                    <a:pt x="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665;p42">
              <a:extLst>
                <a:ext uri="{FF2B5EF4-FFF2-40B4-BE49-F238E27FC236}">
                  <a16:creationId xmlns:a16="http://schemas.microsoft.com/office/drawing/2014/main" id="{6451701F-DA86-45F5-B116-3E83C46B4C33}"/>
                </a:ext>
              </a:extLst>
            </p:cNvPr>
            <p:cNvSpPr/>
            <p:nvPr/>
          </p:nvSpPr>
          <p:spPr>
            <a:xfrm>
              <a:off x="4840111" y="3944005"/>
              <a:ext cx="125045" cy="198448"/>
            </a:xfrm>
            <a:custGeom>
              <a:avLst/>
              <a:gdLst/>
              <a:ahLst/>
              <a:cxnLst/>
              <a:rect l="l" t="t" r="r" b="b"/>
              <a:pathLst>
                <a:path w="1046" h="1660" extrusionOk="0">
                  <a:moveTo>
                    <a:pt x="308" y="1"/>
                  </a:moveTo>
                  <a:lnTo>
                    <a:pt x="216" y="31"/>
                  </a:lnTo>
                  <a:lnTo>
                    <a:pt x="154" y="62"/>
                  </a:lnTo>
                  <a:lnTo>
                    <a:pt x="1" y="216"/>
                  </a:lnTo>
                  <a:lnTo>
                    <a:pt x="892" y="1660"/>
                  </a:lnTo>
                  <a:lnTo>
                    <a:pt x="953" y="1537"/>
                  </a:lnTo>
                  <a:lnTo>
                    <a:pt x="1015" y="1383"/>
                  </a:lnTo>
                  <a:lnTo>
                    <a:pt x="1045" y="1230"/>
                  </a:lnTo>
                  <a:lnTo>
                    <a:pt x="1045" y="1076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666;p42">
              <a:extLst>
                <a:ext uri="{FF2B5EF4-FFF2-40B4-BE49-F238E27FC236}">
                  <a16:creationId xmlns:a16="http://schemas.microsoft.com/office/drawing/2014/main" id="{D292FABD-3352-4CC5-9D6E-A5BF454A5B78}"/>
                </a:ext>
              </a:extLst>
            </p:cNvPr>
            <p:cNvSpPr/>
            <p:nvPr/>
          </p:nvSpPr>
          <p:spPr>
            <a:xfrm>
              <a:off x="4840111" y="3944005"/>
              <a:ext cx="125045" cy="198448"/>
            </a:xfrm>
            <a:custGeom>
              <a:avLst/>
              <a:gdLst/>
              <a:ahLst/>
              <a:cxnLst/>
              <a:rect l="l" t="t" r="r" b="b"/>
              <a:pathLst>
                <a:path w="1046" h="1660" fill="none" extrusionOk="0">
                  <a:moveTo>
                    <a:pt x="369" y="1"/>
                  </a:moveTo>
                  <a:lnTo>
                    <a:pt x="369" y="1"/>
                  </a:lnTo>
                  <a:lnTo>
                    <a:pt x="308" y="1"/>
                  </a:lnTo>
                  <a:lnTo>
                    <a:pt x="308" y="1"/>
                  </a:lnTo>
                  <a:lnTo>
                    <a:pt x="216" y="31"/>
                  </a:lnTo>
                  <a:lnTo>
                    <a:pt x="154" y="62"/>
                  </a:lnTo>
                  <a:lnTo>
                    <a:pt x="1" y="216"/>
                  </a:lnTo>
                  <a:lnTo>
                    <a:pt x="892" y="1660"/>
                  </a:lnTo>
                  <a:lnTo>
                    <a:pt x="892" y="1660"/>
                  </a:lnTo>
                  <a:lnTo>
                    <a:pt x="953" y="1537"/>
                  </a:lnTo>
                  <a:lnTo>
                    <a:pt x="1015" y="1383"/>
                  </a:lnTo>
                  <a:lnTo>
                    <a:pt x="1045" y="1230"/>
                  </a:lnTo>
                  <a:lnTo>
                    <a:pt x="1045" y="1076"/>
                  </a:lnTo>
                  <a:lnTo>
                    <a:pt x="400" y="1"/>
                  </a:lnTo>
                  <a:lnTo>
                    <a:pt x="400" y="1"/>
                  </a:lnTo>
                  <a:lnTo>
                    <a:pt x="3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667;p42">
              <a:extLst>
                <a:ext uri="{FF2B5EF4-FFF2-40B4-BE49-F238E27FC236}">
                  <a16:creationId xmlns:a16="http://schemas.microsoft.com/office/drawing/2014/main" id="{F67510CC-38ED-44C3-801C-3DBCA357C6D9}"/>
                </a:ext>
              </a:extLst>
            </p:cNvPr>
            <p:cNvSpPr/>
            <p:nvPr/>
          </p:nvSpPr>
          <p:spPr>
            <a:xfrm>
              <a:off x="4795999" y="4024820"/>
              <a:ext cx="125045" cy="202153"/>
            </a:xfrm>
            <a:custGeom>
              <a:avLst/>
              <a:gdLst/>
              <a:ahLst/>
              <a:cxnLst/>
              <a:rect l="l" t="t" r="r" b="b"/>
              <a:pathLst>
                <a:path w="1046" h="1691" extrusionOk="0">
                  <a:moveTo>
                    <a:pt x="1" y="1"/>
                  </a:moveTo>
                  <a:lnTo>
                    <a:pt x="1" y="93"/>
                  </a:lnTo>
                  <a:lnTo>
                    <a:pt x="1" y="369"/>
                  </a:lnTo>
                  <a:lnTo>
                    <a:pt x="62" y="646"/>
                  </a:lnTo>
                  <a:lnTo>
                    <a:pt x="155" y="892"/>
                  </a:lnTo>
                  <a:lnTo>
                    <a:pt x="247" y="1138"/>
                  </a:lnTo>
                  <a:lnTo>
                    <a:pt x="370" y="1322"/>
                  </a:lnTo>
                  <a:lnTo>
                    <a:pt x="523" y="1476"/>
                  </a:lnTo>
                  <a:lnTo>
                    <a:pt x="677" y="1598"/>
                  </a:lnTo>
                  <a:lnTo>
                    <a:pt x="861" y="1660"/>
                  </a:lnTo>
                  <a:lnTo>
                    <a:pt x="1015" y="1691"/>
                  </a:lnTo>
                  <a:lnTo>
                    <a:pt x="1046" y="1691"/>
                  </a:lnTo>
                  <a:lnTo>
                    <a:pt x="738" y="1199"/>
                  </a:lnTo>
                  <a:lnTo>
                    <a:pt x="646" y="1168"/>
                  </a:lnTo>
                  <a:lnTo>
                    <a:pt x="554" y="1107"/>
                  </a:lnTo>
                  <a:lnTo>
                    <a:pt x="400" y="922"/>
                  </a:lnTo>
                  <a:lnTo>
                    <a:pt x="277" y="646"/>
                  </a:lnTo>
                  <a:lnTo>
                    <a:pt x="216" y="369"/>
                  </a:lnTo>
                  <a:lnTo>
                    <a:pt x="216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EB0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668;p42">
              <a:extLst>
                <a:ext uri="{FF2B5EF4-FFF2-40B4-BE49-F238E27FC236}">
                  <a16:creationId xmlns:a16="http://schemas.microsoft.com/office/drawing/2014/main" id="{55DBE0EC-15F0-42D1-B16C-1DBAA64B41B1}"/>
                </a:ext>
              </a:extLst>
            </p:cNvPr>
            <p:cNvSpPr/>
            <p:nvPr/>
          </p:nvSpPr>
          <p:spPr>
            <a:xfrm>
              <a:off x="4795999" y="4024820"/>
              <a:ext cx="125045" cy="202153"/>
            </a:xfrm>
            <a:custGeom>
              <a:avLst/>
              <a:gdLst/>
              <a:ahLst/>
              <a:cxnLst/>
              <a:rect l="l" t="t" r="r" b="b"/>
              <a:pathLst>
                <a:path w="1046" h="169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1" y="369"/>
                  </a:lnTo>
                  <a:lnTo>
                    <a:pt x="1" y="369"/>
                  </a:lnTo>
                  <a:lnTo>
                    <a:pt x="62" y="646"/>
                  </a:lnTo>
                  <a:lnTo>
                    <a:pt x="155" y="892"/>
                  </a:lnTo>
                  <a:lnTo>
                    <a:pt x="247" y="1138"/>
                  </a:lnTo>
                  <a:lnTo>
                    <a:pt x="370" y="1322"/>
                  </a:lnTo>
                  <a:lnTo>
                    <a:pt x="523" y="1476"/>
                  </a:lnTo>
                  <a:lnTo>
                    <a:pt x="677" y="1598"/>
                  </a:lnTo>
                  <a:lnTo>
                    <a:pt x="861" y="1660"/>
                  </a:lnTo>
                  <a:lnTo>
                    <a:pt x="1015" y="1691"/>
                  </a:lnTo>
                  <a:lnTo>
                    <a:pt x="1015" y="1691"/>
                  </a:lnTo>
                  <a:lnTo>
                    <a:pt x="1046" y="1691"/>
                  </a:lnTo>
                  <a:lnTo>
                    <a:pt x="738" y="1199"/>
                  </a:lnTo>
                  <a:lnTo>
                    <a:pt x="738" y="1199"/>
                  </a:lnTo>
                  <a:lnTo>
                    <a:pt x="646" y="1168"/>
                  </a:lnTo>
                  <a:lnTo>
                    <a:pt x="554" y="1107"/>
                  </a:lnTo>
                  <a:lnTo>
                    <a:pt x="400" y="922"/>
                  </a:lnTo>
                  <a:lnTo>
                    <a:pt x="277" y="646"/>
                  </a:lnTo>
                  <a:lnTo>
                    <a:pt x="216" y="369"/>
                  </a:lnTo>
                  <a:lnTo>
                    <a:pt x="216" y="369"/>
                  </a:lnTo>
                  <a:lnTo>
                    <a:pt x="216" y="33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669;p42">
              <a:extLst>
                <a:ext uri="{FF2B5EF4-FFF2-40B4-BE49-F238E27FC236}">
                  <a16:creationId xmlns:a16="http://schemas.microsoft.com/office/drawing/2014/main" id="{D630788B-F4EB-49B3-B938-42C91288F461}"/>
                </a:ext>
              </a:extLst>
            </p:cNvPr>
            <p:cNvSpPr/>
            <p:nvPr/>
          </p:nvSpPr>
          <p:spPr>
            <a:xfrm>
              <a:off x="4821820" y="4065226"/>
              <a:ext cx="62523" cy="103049"/>
            </a:xfrm>
            <a:custGeom>
              <a:avLst/>
              <a:gdLst/>
              <a:ahLst/>
              <a:cxnLst/>
              <a:rect l="l" t="t" r="r" b="b"/>
              <a:pathLst>
                <a:path w="523" h="862" extrusionOk="0">
                  <a:moveTo>
                    <a:pt x="0" y="1"/>
                  </a:moveTo>
                  <a:lnTo>
                    <a:pt x="0" y="31"/>
                  </a:lnTo>
                  <a:lnTo>
                    <a:pt x="61" y="308"/>
                  </a:lnTo>
                  <a:lnTo>
                    <a:pt x="184" y="584"/>
                  </a:lnTo>
                  <a:lnTo>
                    <a:pt x="338" y="769"/>
                  </a:lnTo>
                  <a:lnTo>
                    <a:pt x="430" y="830"/>
                  </a:lnTo>
                  <a:lnTo>
                    <a:pt x="522" y="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670;p42">
              <a:extLst>
                <a:ext uri="{FF2B5EF4-FFF2-40B4-BE49-F238E27FC236}">
                  <a16:creationId xmlns:a16="http://schemas.microsoft.com/office/drawing/2014/main" id="{5A9FD807-030D-4BEA-BF10-9FD8FBE64A09}"/>
                </a:ext>
              </a:extLst>
            </p:cNvPr>
            <p:cNvSpPr/>
            <p:nvPr/>
          </p:nvSpPr>
          <p:spPr>
            <a:xfrm>
              <a:off x="4821820" y="4065226"/>
              <a:ext cx="62523" cy="103049"/>
            </a:xfrm>
            <a:custGeom>
              <a:avLst/>
              <a:gdLst/>
              <a:ahLst/>
              <a:cxnLst/>
              <a:rect l="l" t="t" r="r" b="b"/>
              <a:pathLst>
                <a:path w="523" h="86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61" y="308"/>
                  </a:lnTo>
                  <a:lnTo>
                    <a:pt x="184" y="584"/>
                  </a:lnTo>
                  <a:lnTo>
                    <a:pt x="338" y="769"/>
                  </a:lnTo>
                  <a:lnTo>
                    <a:pt x="430" y="830"/>
                  </a:lnTo>
                  <a:lnTo>
                    <a:pt x="522" y="86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1671;p42">
              <a:extLst>
                <a:ext uri="{FF2B5EF4-FFF2-40B4-BE49-F238E27FC236}">
                  <a16:creationId xmlns:a16="http://schemas.microsoft.com/office/drawing/2014/main" id="{12C7ACAD-F566-481A-9993-DF25B3A08E6F}"/>
                </a:ext>
              </a:extLst>
            </p:cNvPr>
            <p:cNvSpPr/>
            <p:nvPr/>
          </p:nvSpPr>
          <p:spPr>
            <a:xfrm>
              <a:off x="7021957" y="3844900"/>
              <a:ext cx="418892" cy="609808"/>
            </a:xfrm>
            <a:custGeom>
              <a:avLst/>
              <a:gdLst/>
              <a:ahLst/>
              <a:cxnLst/>
              <a:rect l="l" t="t" r="r" b="b"/>
              <a:pathLst>
                <a:path w="3504" h="5101" extrusionOk="0">
                  <a:moveTo>
                    <a:pt x="1568" y="0"/>
                  </a:moveTo>
                  <a:lnTo>
                    <a:pt x="953" y="62"/>
                  </a:lnTo>
                  <a:lnTo>
                    <a:pt x="554" y="123"/>
                  </a:lnTo>
                  <a:lnTo>
                    <a:pt x="339" y="185"/>
                  </a:lnTo>
                  <a:lnTo>
                    <a:pt x="216" y="246"/>
                  </a:lnTo>
                  <a:lnTo>
                    <a:pt x="124" y="338"/>
                  </a:lnTo>
                  <a:lnTo>
                    <a:pt x="62" y="430"/>
                  </a:lnTo>
                  <a:lnTo>
                    <a:pt x="31" y="553"/>
                  </a:lnTo>
                  <a:lnTo>
                    <a:pt x="1" y="799"/>
                  </a:lnTo>
                  <a:lnTo>
                    <a:pt x="31" y="1106"/>
                  </a:lnTo>
                  <a:lnTo>
                    <a:pt x="185" y="1844"/>
                  </a:lnTo>
                  <a:lnTo>
                    <a:pt x="277" y="2243"/>
                  </a:lnTo>
                  <a:lnTo>
                    <a:pt x="339" y="2673"/>
                  </a:lnTo>
                  <a:lnTo>
                    <a:pt x="369" y="3103"/>
                  </a:lnTo>
                  <a:lnTo>
                    <a:pt x="400" y="3534"/>
                  </a:lnTo>
                  <a:lnTo>
                    <a:pt x="400" y="4271"/>
                  </a:lnTo>
                  <a:lnTo>
                    <a:pt x="431" y="4578"/>
                  </a:lnTo>
                  <a:lnTo>
                    <a:pt x="462" y="4701"/>
                  </a:lnTo>
                  <a:lnTo>
                    <a:pt x="523" y="4824"/>
                  </a:lnTo>
                  <a:lnTo>
                    <a:pt x="585" y="4916"/>
                  </a:lnTo>
                  <a:lnTo>
                    <a:pt x="646" y="5008"/>
                  </a:lnTo>
                  <a:lnTo>
                    <a:pt x="769" y="5070"/>
                  </a:lnTo>
                  <a:lnTo>
                    <a:pt x="892" y="5101"/>
                  </a:lnTo>
                  <a:lnTo>
                    <a:pt x="1138" y="5101"/>
                  </a:lnTo>
                  <a:lnTo>
                    <a:pt x="1568" y="5039"/>
                  </a:lnTo>
                  <a:lnTo>
                    <a:pt x="2244" y="4947"/>
                  </a:lnTo>
                  <a:lnTo>
                    <a:pt x="2397" y="4916"/>
                  </a:lnTo>
                  <a:lnTo>
                    <a:pt x="2551" y="4855"/>
                  </a:lnTo>
                  <a:lnTo>
                    <a:pt x="2674" y="4763"/>
                  </a:lnTo>
                  <a:lnTo>
                    <a:pt x="2828" y="4670"/>
                  </a:lnTo>
                  <a:lnTo>
                    <a:pt x="2950" y="4548"/>
                  </a:lnTo>
                  <a:lnTo>
                    <a:pt x="3043" y="4394"/>
                  </a:lnTo>
                  <a:lnTo>
                    <a:pt x="3258" y="4056"/>
                  </a:lnTo>
                  <a:lnTo>
                    <a:pt x="3381" y="3687"/>
                  </a:lnTo>
                  <a:lnTo>
                    <a:pt x="3473" y="3226"/>
                  </a:lnTo>
                  <a:lnTo>
                    <a:pt x="3503" y="2765"/>
                  </a:lnTo>
                  <a:lnTo>
                    <a:pt x="3473" y="2243"/>
                  </a:lnTo>
                  <a:lnTo>
                    <a:pt x="3381" y="1752"/>
                  </a:lnTo>
                  <a:lnTo>
                    <a:pt x="3227" y="1321"/>
                  </a:lnTo>
                  <a:lnTo>
                    <a:pt x="3012" y="922"/>
                  </a:lnTo>
                  <a:lnTo>
                    <a:pt x="2766" y="584"/>
                  </a:lnTo>
                  <a:lnTo>
                    <a:pt x="2490" y="307"/>
                  </a:lnTo>
                  <a:lnTo>
                    <a:pt x="2367" y="185"/>
                  </a:lnTo>
                  <a:lnTo>
                    <a:pt x="2213" y="123"/>
                  </a:lnTo>
                  <a:lnTo>
                    <a:pt x="2059" y="31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3E47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1672;p42">
              <a:extLst>
                <a:ext uri="{FF2B5EF4-FFF2-40B4-BE49-F238E27FC236}">
                  <a16:creationId xmlns:a16="http://schemas.microsoft.com/office/drawing/2014/main" id="{1AED2A5A-C5F9-406E-B31E-2F132DEDB978}"/>
                </a:ext>
              </a:extLst>
            </p:cNvPr>
            <p:cNvSpPr/>
            <p:nvPr/>
          </p:nvSpPr>
          <p:spPr>
            <a:xfrm>
              <a:off x="7021957" y="3844900"/>
              <a:ext cx="418892" cy="609808"/>
            </a:xfrm>
            <a:custGeom>
              <a:avLst/>
              <a:gdLst/>
              <a:ahLst/>
              <a:cxnLst/>
              <a:rect l="l" t="t" r="r" b="b"/>
              <a:pathLst>
                <a:path w="3504" h="5101" fill="none" extrusionOk="0">
                  <a:moveTo>
                    <a:pt x="339" y="2673"/>
                  </a:moveTo>
                  <a:lnTo>
                    <a:pt x="339" y="2673"/>
                  </a:lnTo>
                  <a:lnTo>
                    <a:pt x="369" y="3103"/>
                  </a:lnTo>
                  <a:lnTo>
                    <a:pt x="400" y="3534"/>
                  </a:lnTo>
                  <a:lnTo>
                    <a:pt x="400" y="4271"/>
                  </a:lnTo>
                  <a:lnTo>
                    <a:pt x="431" y="4578"/>
                  </a:lnTo>
                  <a:lnTo>
                    <a:pt x="462" y="4701"/>
                  </a:lnTo>
                  <a:lnTo>
                    <a:pt x="523" y="4824"/>
                  </a:lnTo>
                  <a:lnTo>
                    <a:pt x="585" y="4916"/>
                  </a:lnTo>
                  <a:lnTo>
                    <a:pt x="646" y="5008"/>
                  </a:lnTo>
                  <a:lnTo>
                    <a:pt x="769" y="5070"/>
                  </a:lnTo>
                  <a:lnTo>
                    <a:pt x="892" y="5101"/>
                  </a:lnTo>
                  <a:lnTo>
                    <a:pt x="892" y="5101"/>
                  </a:lnTo>
                  <a:lnTo>
                    <a:pt x="1138" y="5101"/>
                  </a:lnTo>
                  <a:lnTo>
                    <a:pt x="1568" y="5039"/>
                  </a:lnTo>
                  <a:lnTo>
                    <a:pt x="2244" y="4947"/>
                  </a:lnTo>
                  <a:lnTo>
                    <a:pt x="2244" y="4947"/>
                  </a:lnTo>
                  <a:lnTo>
                    <a:pt x="2397" y="4916"/>
                  </a:lnTo>
                  <a:lnTo>
                    <a:pt x="2551" y="4855"/>
                  </a:lnTo>
                  <a:lnTo>
                    <a:pt x="2674" y="4763"/>
                  </a:lnTo>
                  <a:lnTo>
                    <a:pt x="2828" y="4670"/>
                  </a:lnTo>
                  <a:lnTo>
                    <a:pt x="2950" y="4548"/>
                  </a:lnTo>
                  <a:lnTo>
                    <a:pt x="3043" y="4394"/>
                  </a:lnTo>
                  <a:lnTo>
                    <a:pt x="3258" y="4056"/>
                  </a:lnTo>
                  <a:lnTo>
                    <a:pt x="3381" y="3687"/>
                  </a:lnTo>
                  <a:lnTo>
                    <a:pt x="3473" y="3226"/>
                  </a:lnTo>
                  <a:lnTo>
                    <a:pt x="3503" y="2765"/>
                  </a:lnTo>
                  <a:lnTo>
                    <a:pt x="3473" y="2243"/>
                  </a:lnTo>
                  <a:lnTo>
                    <a:pt x="3473" y="2243"/>
                  </a:lnTo>
                  <a:lnTo>
                    <a:pt x="3381" y="1752"/>
                  </a:lnTo>
                  <a:lnTo>
                    <a:pt x="3227" y="1321"/>
                  </a:lnTo>
                  <a:lnTo>
                    <a:pt x="3012" y="922"/>
                  </a:lnTo>
                  <a:lnTo>
                    <a:pt x="2766" y="584"/>
                  </a:lnTo>
                  <a:lnTo>
                    <a:pt x="2490" y="307"/>
                  </a:lnTo>
                  <a:lnTo>
                    <a:pt x="2367" y="185"/>
                  </a:lnTo>
                  <a:lnTo>
                    <a:pt x="2213" y="123"/>
                  </a:lnTo>
                  <a:lnTo>
                    <a:pt x="2059" y="31"/>
                  </a:lnTo>
                  <a:lnTo>
                    <a:pt x="1906" y="0"/>
                  </a:lnTo>
                  <a:lnTo>
                    <a:pt x="1721" y="0"/>
                  </a:lnTo>
                  <a:lnTo>
                    <a:pt x="1568" y="0"/>
                  </a:lnTo>
                  <a:lnTo>
                    <a:pt x="1568" y="0"/>
                  </a:lnTo>
                  <a:lnTo>
                    <a:pt x="953" y="62"/>
                  </a:lnTo>
                  <a:lnTo>
                    <a:pt x="554" y="123"/>
                  </a:lnTo>
                  <a:lnTo>
                    <a:pt x="339" y="185"/>
                  </a:lnTo>
                  <a:lnTo>
                    <a:pt x="339" y="185"/>
                  </a:lnTo>
                  <a:lnTo>
                    <a:pt x="216" y="246"/>
                  </a:lnTo>
                  <a:lnTo>
                    <a:pt x="124" y="338"/>
                  </a:lnTo>
                  <a:lnTo>
                    <a:pt x="62" y="430"/>
                  </a:lnTo>
                  <a:lnTo>
                    <a:pt x="31" y="553"/>
                  </a:lnTo>
                  <a:lnTo>
                    <a:pt x="1" y="799"/>
                  </a:lnTo>
                  <a:lnTo>
                    <a:pt x="31" y="1106"/>
                  </a:lnTo>
                  <a:lnTo>
                    <a:pt x="185" y="1844"/>
                  </a:lnTo>
                  <a:lnTo>
                    <a:pt x="277" y="2243"/>
                  </a:lnTo>
                  <a:lnTo>
                    <a:pt x="339" y="26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1673;p42">
              <a:extLst>
                <a:ext uri="{FF2B5EF4-FFF2-40B4-BE49-F238E27FC236}">
                  <a16:creationId xmlns:a16="http://schemas.microsoft.com/office/drawing/2014/main" id="{3E4DA3B6-DEAB-4AC5-8FBC-AA6C580EF7C0}"/>
                </a:ext>
              </a:extLst>
            </p:cNvPr>
            <p:cNvSpPr/>
            <p:nvPr/>
          </p:nvSpPr>
          <p:spPr>
            <a:xfrm>
              <a:off x="6911734" y="3863191"/>
              <a:ext cx="382191" cy="591517"/>
            </a:xfrm>
            <a:custGeom>
              <a:avLst/>
              <a:gdLst/>
              <a:ahLst/>
              <a:cxnLst/>
              <a:rect l="l" t="t" r="r" b="b"/>
              <a:pathLst>
                <a:path w="3197" h="4948" extrusionOk="0">
                  <a:moveTo>
                    <a:pt x="1261" y="1"/>
                  </a:moveTo>
                  <a:lnTo>
                    <a:pt x="1107" y="32"/>
                  </a:lnTo>
                  <a:lnTo>
                    <a:pt x="953" y="93"/>
                  </a:lnTo>
                  <a:lnTo>
                    <a:pt x="831" y="185"/>
                  </a:lnTo>
                  <a:lnTo>
                    <a:pt x="677" y="277"/>
                  </a:lnTo>
                  <a:lnTo>
                    <a:pt x="554" y="400"/>
                  </a:lnTo>
                  <a:lnTo>
                    <a:pt x="462" y="554"/>
                  </a:lnTo>
                  <a:lnTo>
                    <a:pt x="247" y="892"/>
                  </a:lnTo>
                  <a:lnTo>
                    <a:pt x="124" y="1261"/>
                  </a:lnTo>
                  <a:lnTo>
                    <a:pt x="32" y="1721"/>
                  </a:lnTo>
                  <a:lnTo>
                    <a:pt x="1" y="2182"/>
                  </a:lnTo>
                  <a:lnTo>
                    <a:pt x="32" y="2674"/>
                  </a:lnTo>
                  <a:lnTo>
                    <a:pt x="124" y="3196"/>
                  </a:lnTo>
                  <a:lnTo>
                    <a:pt x="278" y="3626"/>
                  </a:lnTo>
                  <a:lnTo>
                    <a:pt x="493" y="4026"/>
                  </a:lnTo>
                  <a:lnTo>
                    <a:pt x="738" y="4364"/>
                  </a:lnTo>
                  <a:lnTo>
                    <a:pt x="1015" y="4640"/>
                  </a:lnTo>
                  <a:lnTo>
                    <a:pt x="1138" y="4763"/>
                  </a:lnTo>
                  <a:lnTo>
                    <a:pt x="1291" y="4825"/>
                  </a:lnTo>
                  <a:lnTo>
                    <a:pt x="1445" y="4886"/>
                  </a:lnTo>
                  <a:lnTo>
                    <a:pt x="1599" y="4948"/>
                  </a:lnTo>
                  <a:lnTo>
                    <a:pt x="1937" y="4948"/>
                  </a:lnTo>
                  <a:lnTo>
                    <a:pt x="2090" y="4917"/>
                  </a:lnTo>
                  <a:lnTo>
                    <a:pt x="2244" y="4855"/>
                  </a:lnTo>
                  <a:lnTo>
                    <a:pt x="2367" y="4763"/>
                  </a:lnTo>
                  <a:lnTo>
                    <a:pt x="2521" y="4671"/>
                  </a:lnTo>
                  <a:lnTo>
                    <a:pt x="2643" y="4548"/>
                  </a:lnTo>
                  <a:lnTo>
                    <a:pt x="2736" y="4425"/>
                  </a:lnTo>
                  <a:lnTo>
                    <a:pt x="2951" y="4087"/>
                  </a:lnTo>
                  <a:lnTo>
                    <a:pt x="3074" y="3688"/>
                  </a:lnTo>
                  <a:lnTo>
                    <a:pt x="3166" y="3258"/>
                  </a:lnTo>
                  <a:lnTo>
                    <a:pt x="3196" y="2766"/>
                  </a:lnTo>
                  <a:lnTo>
                    <a:pt x="3166" y="2274"/>
                  </a:lnTo>
                  <a:lnTo>
                    <a:pt x="3074" y="1783"/>
                  </a:lnTo>
                  <a:lnTo>
                    <a:pt x="2920" y="1322"/>
                  </a:lnTo>
                  <a:lnTo>
                    <a:pt x="2705" y="923"/>
                  </a:lnTo>
                  <a:lnTo>
                    <a:pt x="2459" y="585"/>
                  </a:lnTo>
                  <a:lnTo>
                    <a:pt x="2183" y="308"/>
                  </a:lnTo>
                  <a:lnTo>
                    <a:pt x="2060" y="216"/>
                  </a:lnTo>
                  <a:lnTo>
                    <a:pt x="1906" y="124"/>
                  </a:lnTo>
                  <a:lnTo>
                    <a:pt x="1752" y="62"/>
                  </a:lnTo>
                  <a:lnTo>
                    <a:pt x="1599" y="32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1674;p42">
              <a:extLst>
                <a:ext uri="{FF2B5EF4-FFF2-40B4-BE49-F238E27FC236}">
                  <a16:creationId xmlns:a16="http://schemas.microsoft.com/office/drawing/2014/main" id="{D6A64643-15DB-4213-8277-8823AE0C21FA}"/>
                </a:ext>
              </a:extLst>
            </p:cNvPr>
            <p:cNvSpPr/>
            <p:nvPr/>
          </p:nvSpPr>
          <p:spPr>
            <a:xfrm>
              <a:off x="6911734" y="3863191"/>
              <a:ext cx="382191" cy="591517"/>
            </a:xfrm>
            <a:custGeom>
              <a:avLst/>
              <a:gdLst/>
              <a:ahLst/>
              <a:cxnLst/>
              <a:rect l="l" t="t" r="r" b="b"/>
              <a:pathLst>
                <a:path w="3197" h="4948" fill="none" extrusionOk="0">
                  <a:moveTo>
                    <a:pt x="32" y="2674"/>
                  </a:moveTo>
                  <a:lnTo>
                    <a:pt x="32" y="2674"/>
                  </a:lnTo>
                  <a:lnTo>
                    <a:pt x="124" y="3196"/>
                  </a:lnTo>
                  <a:lnTo>
                    <a:pt x="278" y="3626"/>
                  </a:lnTo>
                  <a:lnTo>
                    <a:pt x="493" y="4026"/>
                  </a:lnTo>
                  <a:lnTo>
                    <a:pt x="738" y="4364"/>
                  </a:lnTo>
                  <a:lnTo>
                    <a:pt x="1015" y="4640"/>
                  </a:lnTo>
                  <a:lnTo>
                    <a:pt x="1138" y="4763"/>
                  </a:lnTo>
                  <a:lnTo>
                    <a:pt x="1291" y="4825"/>
                  </a:lnTo>
                  <a:lnTo>
                    <a:pt x="1445" y="4886"/>
                  </a:lnTo>
                  <a:lnTo>
                    <a:pt x="1599" y="4948"/>
                  </a:lnTo>
                  <a:lnTo>
                    <a:pt x="1783" y="4948"/>
                  </a:lnTo>
                  <a:lnTo>
                    <a:pt x="1937" y="4948"/>
                  </a:lnTo>
                  <a:lnTo>
                    <a:pt x="1937" y="4948"/>
                  </a:lnTo>
                  <a:lnTo>
                    <a:pt x="2090" y="4917"/>
                  </a:lnTo>
                  <a:lnTo>
                    <a:pt x="2244" y="4855"/>
                  </a:lnTo>
                  <a:lnTo>
                    <a:pt x="2367" y="4763"/>
                  </a:lnTo>
                  <a:lnTo>
                    <a:pt x="2521" y="4671"/>
                  </a:lnTo>
                  <a:lnTo>
                    <a:pt x="2643" y="4548"/>
                  </a:lnTo>
                  <a:lnTo>
                    <a:pt x="2736" y="4425"/>
                  </a:lnTo>
                  <a:lnTo>
                    <a:pt x="2951" y="4087"/>
                  </a:lnTo>
                  <a:lnTo>
                    <a:pt x="3074" y="3688"/>
                  </a:lnTo>
                  <a:lnTo>
                    <a:pt x="3166" y="3258"/>
                  </a:lnTo>
                  <a:lnTo>
                    <a:pt x="3196" y="2766"/>
                  </a:lnTo>
                  <a:lnTo>
                    <a:pt x="3166" y="2274"/>
                  </a:lnTo>
                  <a:lnTo>
                    <a:pt x="3166" y="2274"/>
                  </a:lnTo>
                  <a:lnTo>
                    <a:pt x="3074" y="1783"/>
                  </a:lnTo>
                  <a:lnTo>
                    <a:pt x="2920" y="1322"/>
                  </a:lnTo>
                  <a:lnTo>
                    <a:pt x="2705" y="923"/>
                  </a:lnTo>
                  <a:lnTo>
                    <a:pt x="2459" y="585"/>
                  </a:lnTo>
                  <a:lnTo>
                    <a:pt x="2183" y="308"/>
                  </a:lnTo>
                  <a:lnTo>
                    <a:pt x="2060" y="216"/>
                  </a:lnTo>
                  <a:lnTo>
                    <a:pt x="1906" y="124"/>
                  </a:lnTo>
                  <a:lnTo>
                    <a:pt x="1752" y="62"/>
                  </a:lnTo>
                  <a:lnTo>
                    <a:pt x="1599" y="32"/>
                  </a:lnTo>
                  <a:lnTo>
                    <a:pt x="1414" y="1"/>
                  </a:lnTo>
                  <a:lnTo>
                    <a:pt x="1261" y="1"/>
                  </a:lnTo>
                  <a:lnTo>
                    <a:pt x="1261" y="1"/>
                  </a:lnTo>
                  <a:lnTo>
                    <a:pt x="1107" y="32"/>
                  </a:lnTo>
                  <a:lnTo>
                    <a:pt x="953" y="93"/>
                  </a:lnTo>
                  <a:lnTo>
                    <a:pt x="831" y="185"/>
                  </a:lnTo>
                  <a:lnTo>
                    <a:pt x="677" y="277"/>
                  </a:lnTo>
                  <a:lnTo>
                    <a:pt x="554" y="400"/>
                  </a:lnTo>
                  <a:lnTo>
                    <a:pt x="462" y="554"/>
                  </a:lnTo>
                  <a:lnTo>
                    <a:pt x="247" y="892"/>
                  </a:lnTo>
                  <a:lnTo>
                    <a:pt x="124" y="1261"/>
                  </a:lnTo>
                  <a:lnTo>
                    <a:pt x="32" y="1721"/>
                  </a:lnTo>
                  <a:lnTo>
                    <a:pt x="1" y="2182"/>
                  </a:lnTo>
                  <a:lnTo>
                    <a:pt x="32" y="26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1675;p42">
              <a:extLst>
                <a:ext uri="{FF2B5EF4-FFF2-40B4-BE49-F238E27FC236}">
                  <a16:creationId xmlns:a16="http://schemas.microsoft.com/office/drawing/2014/main" id="{6CDEFBD7-0828-49D9-B4D6-56F4E7AD5D7E}"/>
                </a:ext>
              </a:extLst>
            </p:cNvPr>
            <p:cNvSpPr/>
            <p:nvPr/>
          </p:nvSpPr>
          <p:spPr>
            <a:xfrm>
              <a:off x="4722597" y="2798025"/>
              <a:ext cx="2743955" cy="1682380"/>
            </a:xfrm>
            <a:custGeom>
              <a:avLst/>
              <a:gdLst/>
              <a:ahLst/>
              <a:cxnLst/>
              <a:rect l="l" t="t" r="r" b="b"/>
              <a:pathLst>
                <a:path w="22953" h="14073" extrusionOk="0">
                  <a:moveTo>
                    <a:pt x="7405" y="0"/>
                  </a:moveTo>
                  <a:lnTo>
                    <a:pt x="6975" y="31"/>
                  </a:lnTo>
                  <a:lnTo>
                    <a:pt x="6330" y="62"/>
                  </a:lnTo>
                  <a:lnTo>
                    <a:pt x="5500" y="123"/>
                  </a:lnTo>
                  <a:lnTo>
                    <a:pt x="4609" y="215"/>
                  </a:lnTo>
                  <a:lnTo>
                    <a:pt x="3718" y="338"/>
                  </a:lnTo>
                  <a:lnTo>
                    <a:pt x="2889" y="492"/>
                  </a:lnTo>
                  <a:lnTo>
                    <a:pt x="2520" y="615"/>
                  </a:lnTo>
                  <a:lnTo>
                    <a:pt x="2213" y="707"/>
                  </a:lnTo>
                  <a:lnTo>
                    <a:pt x="1967" y="830"/>
                  </a:lnTo>
                  <a:lnTo>
                    <a:pt x="1783" y="953"/>
                  </a:lnTo>
                  <a:lnTo>
                    <a:pt x="1629" y="1106"/>
                  </a:lnTo>
                  <a:lnTo>
                    <a:pt x="1506" y="1291"/>
                  </a:lnTo>
                  <a:lnTo>
                    <a:pt x="1383" y="1537"/>
                  </a:lnTo>
                  <a:lnTo>
                    <a:pt x="1291" y="1813"/>
                  </a:lnTo>
                  <a:lnTo>
                    <a:pt x="1107" y="2428"/>
                  </a:lnTo>
                  <a:lnTo>
                    <a:pt x="953" y="3134"/>
                  </a:lnTo>
                  <a:lnTo>
                    <a:pt x="861" y="3872"/>
                  </a:lnTo>
                  <a:lnTo>
                    <a:pt x="769" y="4671"/>
                  </a:lnTo>
                  <a:lnTo>
                    <a:pt x="707" y="5439"/>
                  </a:lnTo>
                  <a:lnTo>
                    <a:pt x="676" y="6145"/>
                  </a:lnTo>
                  <a:lnTo>
                    <a:pt x="584" y="6238"/>
                  </a:lnTo>
                  <a:lnTo>
                    <a:pt x="369" y="6453"/>
                  </a:lnTo>
                  <a:lnTo>
                    <a:pt x="246" y="6606"/>
                  </a:lnTo>
                  <a:lnTo>
                    <a:pt x="154" y="6791"/>
                  </a:lnTo>
                  <a:lnTo>
                    <a:pt x="62" y="7006"/>
                  </a:lnTo>
                  <a:lnTo>
                    <a:pt x="31" y="7252"/>
                  </a:lnTo>
                  <a:lnTo>
                    <a:pt x="0" y="7497"/>
                  </a:lnTo>
                  <a:lnTo>
                    <a:pt x="0" y="7774"/>
                  </a:lnTo>
                  <a:lnTo>
                    <a:pt x="31" y="8296"/>
                  </a:lnTo>
                  <a:lnTo>
                    <a:pt x="123" y="8757"/>
                  </a:lnTo>
                  <a:lnTo>
                    <a:pt x="185" y="9064"/>
                  </a:lnTo>
                  <a:lnTo>
                    <a:pt x="246" y="9218"/>
                  </a:lnTo>
                  <a:lnTo>
                    <a:pt x="277" y="9218"/>
                  </a:lnTo>
                  <a:lnTo>
                    <a:pt x="338" y="9157"/>
                  </a:lnTo>
                  <a:lnTo>
                    <a:pt x="431" y="9003"/>
                  </a:lnTo>
                  <a:lnTo>
                    <a:pt x="554" y="8819"/>
                  </a:lnTo>
                  <a:lnTo>
                    <a:pt x="769" y="8634"/>
                  </a:lnTo>
                  <a:lnTo>
                    <a:pt x="891" y="8511"/>
                  </a:lnTo>
                  <a:lnTo>
                    <a:pt x="1045" y="8419"/>
                  </a:lnTo>
                  <a:lnTo>
                    <a:pt x="1229" y="8327"/>
                  </a:lnTo>
                  <a:lnTo>
                    <a:pt x="1414" y="8266"/>
                  </a:lnTo>
                  <a:lnTo>
                    <a:pt x="1629" y="8204"/>
                  </a:lnTo>
                  <a:lnTo>
                    <a:pt x="2090" y="8204"/>
                  </a:lnTo>
                  <a:lnTo>
                    <a:pt x="2305" y="8235"/>
                  </a:lnTo>
                  <a:lnTo>
                    <a:pt x="2520" y="8296"/>
                  </a:lnTo>
                  <a:lnTo>
                    <a:pt x="2704" y="8358"/>
                  </a:lnTo>
                  <a:lnTo>
                    <a:pt x="2858" y="8419"/>
                  </a:lnTo>
                  <a:lnTo>
                    <a:pt x="2981" y="8511"/>
                  </a:lnTo>
                  <a:lnTo>
                    <a:pt x="3165" y="8696"/>
                  </a:lnTo>
                  <a:lnTo>
                    <a:pt x="3350" y="8880"/>
                  </a:lnTo>
                  <a:lnTo>
                    <a:pt x="3472" y="9095"/>
                  </a:lnTo>
                  <a:lnTo>
                    <a:pt x="3595" y="9310"/>
                  </a:lnTo>
                  <a:lnTo>
                    <a:pt x="3780" y="9710"/>
                  </a:lnTo>
                  <a:lnTo>
                    <a:pt x="3872" y="10078"/>
                  </a:lnTo>
                  <a:lnTo>
                    <a:pt x="3933" y="10416"/>
                  </a:lnTo>
                  <a:lnTo>
                    <a:pt x="3964" y="10693"/>
                  </a:lnTo>
                  <a:lnTo>
                    <a:pt x="3995" y="10877"/>
                  </a:lnTo>
                  <a:lnTo>
                    <a:pt x="4026" y="10939"/>
                  </a:lnTo>
                  <a:lnTo>
                    <a:pt x="4056" y="10939"/>
                  </a:lnTo>
                  <a:lnTo>
                    <a:pt x="5593" y="11553"/>
                  </a:lnTo>
                  <a:lnTo>
                    <a:pt x="7375" y="12198"/>
                  </a:lnTo>
                  <a:lnTo>
                    <a:pt x="7498" y="12229"/>
                  </a:lnTo>
                  <a:lnTo>
                    <a:pt x="7620" y="12229"/>
                  </a:lnTo>
                  <a:lnTo>
                    <a:pt x="7713" y="12168"/>
                  </a:lnTo>
                  <a:lnTo>
                    <a:pt x="7805" y="12106"/>
                  </a:lnTo>
                  <a:lnTo>
                    <a:pt x="7958" y="11860"/>
                  </a:lnTo>
                  <a:lnTo>
                    <a:pt x="8112" y="11553"/>
                  </a:lnTo>
                  <a:lnTo>
                    <a:pt x="8296" y="11246"/>
                  </a:lnTo>
                  <a:lnTo>
                    <a:pt x="8450" y="11092"/>
                  </a:lnTo>
                  <a:lnTo>
                    <a:pt x="8573" y="10969"/>
                  </a:lnTo>
                  <a:lnTo>
                    <a:pt x="8757" y="10847"/>
                  </a:lnTo>
                  <a:lnTo>
                    <a:pt x="8972" y="10754"/>
                  </a:lnTo>
                  <a:lnTo>
                    <a:pt x="9218" y="10693"/>
                  </a:lnTo>
                  <a:lnTo>
                    <a:pt x="9525" y="10662"/>
                  </a:lnTo>
                  <a:lnTo>
                    <a:pt x="9863" y="10693"/>
                  </a:lnTo>
                  <a:lnTo>
                    <a:pt x="10171" y="10754"/>
                  </a:lnTo>
                  <a:lnTo>
                    <a:pt x="10478" y="10877"/>
                  </a:lnTo>
                  <a:lnTo>
                    <a:pt x="10785" y="11031"/>
                  </a:lnTo>
                  <a:lnTo>
                    <a:pt x="11031" y="11246"/>
                  </a:lnTo>
                  <a:lnTo>
                    <a:pt x="11246" y="11461"/>
                  </a:lnTo>
                  <a:lnTo>
                    <a:pt x="11430" y="11707"/>
                  </a:lnTo>
                  <a:lnTo>
                    <a:pt x="11553" y="11953"/>
                  </a:lnTo>
                  <a:lnTo>
                    <a:pt x="11676" y="12352"/>
                  </a:lnTo>
                  <a:lnTo>
                    <a:pt x="11768" y="12721"/>
                  </a:lnTo>
                  <a:lnTo>
                    <a:pt x="11830" y="13028"/>
                  </a:lnTo>
                  <a:lnTo>
                    <a:pt x="11861" y="13305"/>
                  </a:lnTo>
                  <a:lnTo>
                    <a:pt x="11861" y="13643"/>
                  </a:lnTo>
                  <a:lnTo>
                    <a:pt x="11891" y="13735"/>
                  </a:lnTo>
                  <a:lnTo>
                    <a:pt x="11953" y="13796"/>
                  </a:lnTo>
                  <a:lnTo>
                    <a:pt x="12475" y="13919"/>
                  </a:lnTo>
                  <a:lnTo>
                    <a:pt x="13090" y="14042"/>
                  </a:lnTo>
                  <a:lnTo>
                    <a:pt x="13458" y="14073"/>
                  </a:lnTo>
                  <a:lnTo>
                    <a:pt x="14349" y="14073"/>
                  </a:lnTo>
                  <a:lnTo>
                    <a:pt x="14872" y="14011"/>
                  </a:lnTo>
                  <a:lnTo>
                    <a:pt x="15793" y="13888"/>
                  </a:lnTo>
                  <a:lnTo>
                    <a:pt x="16869" y="13673"/>
                  </a:lnTo>
                  <a:lnTo>
                    <a:pt x="18006" y="13427"/>
                  </a:lnTo>
                  <a:lnTo>
                    <a:pt x="19173" y="13120"/>
                  </a:lnTo>
                  <a:lnTo>
                    <a:pt x="21170" y="12567"/>
                  </a:lnTo>
                  <a:lnTo>
                    <a:pt x="22215" y="12291"/>
                  </a:lnTo>
                  <a:lnTo>
                    <a:pt x="22400" y="12198"/>
                  </a:lnTo>
                  <a:lnTo>
                    <a:pt x="22553" y="12106"/>
                  </a:lnTo>
                  <a:lnTo>
                    <a:pt x="22676" y="11983"/>
                  </a:lnTo>
                  <a:lnTo>
                    <a:pt x="22799" y="11799"/>
                  </a:lnTo>
                  <a:lnTo>
                    <a:pt x="22860" y="11615"/>
                  </a:lnTo>
                  <a:lnTo>
                    <a:pt x="22922" y="11369"/>
                  </a:lnTo>
                  <a:lnTo>
                    <a:pt x="22953" y="11062"/>
                  </a:lnTo>
                  <a:lnTo>
                    <a:pt x="22953" y="10724"/>
                  </a:lnTo>
                  <a:lnTo>
                    <a:pt x="22953" y="10017"/>
                  </a:lnTo>
                  <a:lnTo>
                    <a:pt x="22953" y="9341"/>
                  </a:lnTo>
                  <a:lnTo>
                    <a:pt x="22953" y="9034"/>
                  </a:lnTo>
                  <a:lnTo>
                    <a:pt x="22922" y="8757"/>
                  </a:lnTo>
                  <a:lnTo>
                    <a:pt x="22830" y="8511"/>
                  </a:lnTo>
                  <a:lnTo>
                    <a:pt x="22737" y="8327"/>
                  </a:lnTo>
                  <a:lnTo>
                    <a:pt x="22215" y="7712"/>
                  </a:lnTo>
                  <a:lnTo>
                    <a:pt x="21386" y="6883"/>
                  </a:lnTo>
                  <a:lnTo>
                    <a:pt x="20341" y="5838"/>
                  </a:lnTo>
                  <a:lnTo>
                    <a:pt x="19204" y="4763"/>
                  </a:lnTo>
                  <a:lnTo>
                    <a:pt x="18036" y="3657"/>
                  </a:lnTo>
                  <a:lnTo>
                    <a:pt x="16930" y="2673"/>
                  </a:lnTo>
                  <a:lnTo>
                    <a:pt x="16009" y="1875"/>
                  </a:lnTo>
                  <a:lnTo>
                    <a:pt x="15333" y="1322"/>
                  </a:lnTo>
                  <a:lnTo>
                    <a:pt x="15087" y="1168"/>
                  </a:lnTo>
                  <a:lnTo>
                    <a:pt x="14872" y="1106"/>
                  </a:lnTo>
                  <a:lnTo>
                    <a:pt x="14564" y="1014"/>
                  </a:lnTo>
                  <a:lnTo>
                    <a:pt x="13643" y="830"/>
                  </a:lnTo>
                  <a:lnTo>
                    <a:pt x="12506" y="646"/>
                  </a:lnTo>
                  <a:lnTo>
                    <a:pt x="11215" y="461"/>
                  </a:lnTo>
                  <a:lnTo>
                    <a:pt x="8788" y="154"/>
                  </a:lnTo>
                  <a:lnTo>
                    <a:pt x="7897" y="62"/>
                  </a:lnTo>
                  <a:lnTo>
                    <a:pt x="7405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1676;p42">
              <a:extLst>
                <a:ext uri="{FF2B5EF4-FFF2-40B4-BE49-F238E27FC236}">
                  <a16:creationId xmlns:a16="http://schemas.microsoft.com/office/drawing/2014/main" id="{748A7324-DE5F-446A-A057-8826CBCC5BFE}"/>
                </a:ext>
              </a:extLst>
            </p:cNvPr>
            <p:cNvSpPr/>
            <p:nvPr/>
          </p:nvSpPr>
          <p:spPr>
            <a:xfrm>
              <a:off x="4722597" y="2798025"/>
              <a:ext cx="2743955" cy="1682380"/>
            </a:xfrm>
            <a:custGeom>
              <a:avLst/>
              <a:gdLst/>
              <a:ahLst/>
              <a:cxnLst/>
              <a:rect l="l" t="t" r="r" b="b"/>
              <a:pathLst>
                <a:path w="22953" h="14073" fill="none" extrusionOk="0">
                  <a:moveTo>
                    <a:pt x="22953" y="10724"/>
                  </a:moveTo>
                  <a:lnTo>
                    <a:pt x="22953" y="10724"/>
                  </a:lnTo>
                  <a:lnTo>
                    <a:pt x="22953" y="11062"/>
                  </a:lnTo>
                  <a:lnTo>
                    <a:pt x="22922" y="11369"/>
                  </a:lnTo>
                  <a:lnTo>
                    <a:pt x="22860" y="11615"/>
                  </a:lnTo>
                  <a:lnTo>
                    <a:pt x="22799" y="11799"/>
                  </a:lnTo>
                  <a:lnTo>
                    <a:pt x="22676" y="11983"/>
                  </a:lnTo>
                  <a:lnTo>
                    <a:pt x="22553" y="12106"/>
                  </a:lnTo>
                  <a:lnTo>
                    <a:pt x="22400" y="12198"/>
                  </a:lnTo>
                  <a:lnTo>
                    <a:pt x="22215" y="12291"/>
                  </a:lnTo>
                  <a:lnTo>
                    <a:pt x="22215" y="12291"/>
                  </a:lnTo>
                  <a:lnTo>
                    <a:pt x="21170" y="12567"/>
                  </a:lnTo>
                  <a:lnTo>
                    <a:pt x="19173" y="13120"/>
                  </a:lnTo>
                  <a:lnTo>
                    <a:pt x="18006" y="13427"/>
                  </a:lnTo>
                  <a:lnTo>
                    <a:pt x="16869" y="13673"/>
                  </a:lnTo>
                  <a:lnTo>
                    <a:pt x="15793" y="13888"/>
                  </a:lnTo>
                  <a:lnTo>
                    <a:pt x="14872" y="14011"/>
                  </a:lnTo>
                  <a:lnTo>
                    <a:pt x="14872" y="14011"/>
                  </a:lnTo>
                  <a:lnTo>
                    <a:pt x="14349" y="14073"/>
                  </a:lnTo>
                  <a:lnTo>
                    <a:pt x="13888" y="14073"/>
                  </a:lnTo>
                  <a:lnTo>
                    <a:pt x="13458" y="14073"/>
                  </a:lnTo>
                  <a:lnTo>
                    <a:pt x="13090" y="14042"/>
                  </a:lnTo>
                  <a:lnTo>
                    <a:pt x="12475" y="13919"/>
                  </a:lnTo>
                  <a:lnTo>
                    <a:pt x="11953" y="13796"/>
                  </a:lnTo>
                  <a:lnTo>
                    <a:pt x="11953" y="13796"/>
                  </a:lnTo>
                  <a:lnTo>
                    <a:pt x="11891" y="13735"/>
                  </a:lnTo>
                  <a:lnTo>
                    <a:pt x="11861" y="13643"/>
                  </a:lnTo>
                  <a:lnTo>
                    <a:pt x="11861" y="13305"/>
                  </a:lnTo>
                  <a:lnTo>
                    <a:pt x="11830" y="13028"/>
                  </a:lnTo>
                  <a:lnTo>
                    <a:pt x="11768" y="12721"/>
                  </a:lnTo>
                  <a:lnTo>
                    <a:pt x="11676" y="12352"/>
                  </a:lnTo>
                  <a:lnTo>
                    <a:pt x="11553" y="11953"/>
                  </a:lnTo>
                  <a:lnTo>
                    <a:pt x="11553" y="11953"/>
                  </a:lnTo>
                  <a:lnTo>
                    <a:pt x="11430" y="11707"/>
                  </a:lnTo>
                  <a:lnTo>
                    <a:pt x="11246" y="11461"/>
                  </a:lnTo>
                  <a:lnTo>
                    <a:pt x="11031" y="11246"/>
                  </a:lnTo>
                  <a:lnTo>
                    <a:pt x="10785" y="11031"/>
                  </a:lnTo>
                  <a:lnTo>
                    <a:pt x="10478" y="10877"/>
                  </a:lnTo>
                  <a:lnTo>
                    <a:pt x="10171" y="10754"/>
                  </a:lnTo>
                  <a:lnTo>
                    <a:pt x="9863" y="10693"/>
                  </a:lnTo>
                  <a:lnTo>
                    <a:pt x="9525" y="10662"/>
                  </a:lnTo>
                  <a:lnTo>
                    <a:pt x="9525" y="10662"/>
                  </a:lnTo>
                  <a:lnTo>
                    <a:pt x="9218" y="10693"/>
                  </a:lnTo>
                  <a:lnTo>
                    <a:pt x="8972" y="10754"/>
                  </a:lnTo>
                  <a:lnTo>
                    <a:pt x="8757" y="10847"/>
                  </a:lnTo>
                  <a:lnTo>
                    <a:pt x="8573" y="10969"/>
                  </a:lnTo>
                  <a:lnTo>
                    <a:pt x="8450" y="11092"/>
                  </a:lnTo>
                  <a:lnTo>
                    <a:pt x="8296" y="11246"/>
                  </a:lnTo>
                  <a:lnTo>
                    <a:pt x="8112" y="11553"/>
                  </a:lnTo>
                  <a:lnTo>
                    <a:pt x="7958" y="11860"/>
                  </a:lnTo>
                  <a:lnTo>
                    <a:pt x="7805" y="12106"/>
                  </a:lnTo>
                  <a:lnTo>
                    <a:pt x="7713" y="12168"/>
                  </a:lnTo>
                  <a:lnTo>
                    <a:pt x="7620" y="12229"/>
                  </a:lnTo>
                  <a:lnTo>
                    <a:pt x="7498" y="12229"/>
                  </a:lnTo>
                  <a:lnTo>
                    <a:pt x="7375" y="12198"/>
                  </a:lnTo>
                  <a:lnTo>
                    <a:pt x="7375" y="12198"/>
                  </a:lnTo>
                  <a:lnTo>
                    <a:pt x="5593" y="11553"/>
                  </a:lnTo>
                  <a:lnTo>
                    <a:pt x="4056" y="10939"/>
                  </a:lnTo>
                  <a:lnTo>
                    <a:pt x="4056" y="10939"/>
                  </a:lnTo>
                  <a:lnTo>
                    <a:pt x="4026" y="10939"/>
                  </a:lnTo>
                  <a:lnTo>
                    <a:pt x="3995" y="10877"/>
                  </a:lnTo>
                  <a:lnTo>
                    <a:pt x="3964" y="10693"/>
                  </a:lnTo>
                  <a:lnTo>
                    <a:pt x="3933" y="10416"/>
                  </a:lnTo>
                  <a:lnTo>
                    <a:pt x="3872" y="10078"/>
                  </a:lnTo>
                  <a:lnTo>
                    <a:pt x="3780" y="9710"/>
                  </a:lnTo>
                  <a:lnTo>
                    <a:pt x="3595" y="9310"/>
                  </a:lnTo>
                  <a:lnTo>
                    <a:pt x="3472" y="9095"/>
                  </a:lnTo>
                  <a:lnTo>
                    <a:pt x="3350" y="8880"/>
                  </a:lnTo>
                  <a:lnTo>
                    <a:pt x="3165" y="8696"/>
                  </a:lnTo>
                  <a:lnTo>
                    <a:pt x="2981" y="8511"/>
                  </a:lnTo>
                  <a:lnTo>
                    <a:pt x="2981" y="8511"/>
                  </a:lnTo>
                  <a:lnTo>
                    <a:pt x="2858" y="8419"/>
                  </a:lnTo>
                  <a:lnTo>
                    <a:pt x="2704" y="8358"/>
                  </a:lnTo>
                  <a:lnTo>
                    <a:pt x="2520" y="8296"/>
                  </a:lnTo>
                  <a:lnTo>
                    <a:pt x="2305" y="8235"/>
                  </a:lnTo>
                  <a:lnTo>
                    <a:pt x="2090" y="8204"/>
                  </a:lnTo>
                  <a:lnTo>
                    <a:pt x="1844" y="8204"/>
                  </a:lnTo>
                  <a:lnTo>
                    <a:pt x="1629" y="8204"/>
                  </a:lnTo>
                  <a:lnTo>
                    <a:pt x="1414" y="8266"/>
                  </a:lnTo>
                  <a:lnTo>
                    <a:pt x="1414" y="8266"/>
                  </a:lnTo>
                  <a:lnTo>
                    <a:pt x="1229" y="8327"/>
                  </a:lnTo>
                  <a:lnTo>
                    <a:pt x="1045" y="8419"/>
                  </a:lnTo>
                  <a:lnTo>
                    <a:pt x="891" y="8511"/>
                  </a:lnTo>
                  <a:lnTo>
                    <a:pt x="769" y="8634"/>
                  </a:lnTo>
                  <a:lnTo>
                    <a:pt x="554" y="8819"/>
                  </a:lnTo>
                  <a:lnTo>
                    <a:pt x="431" y="9003"/>
                  </a:lnTo>
                  <a:lnTo>
                    <a:pt x="338" y="9157"/>
                  </a:lnTo>
                  <a:lnTo>
                    <a:pt x="277" y="9218"/>
                  </a:lnTo>
                  <a:lnTo>
                    <a:pt x="277" y="9218"/>
                  </a:lnTo>
                  <a:lnTo>
                    <a:pt x="246" y="9218"/>
                  </a:lnTo>
                  <a:lnTo>
                    <a:pt x="185" y="9064"/>
                  </a:lnTo>
                  <a:lnTo>
                    <a:pt x="185" y="9064"/>
                  </a:lnTo>
                  <a:lnTo>
                    <a:pt x="123" y="8757"/>
                  </a:lnTo>
                  <a:lnTo>
                    <a:pt x="31" y="8296"/>
                  </a:lnTo>
                  <a:lnTo>
                    <a:pt x="0" y="7774"/>
                  </a:lnTo>
                  <a:lnTo>
                    <a:pt x="0" y="7497"/>
                  </a:lnTo>
                  <a:lnTo>
                    <a:pt x="31" y="7252"/>
                  </a:lnTo>
                  <a:lnTo>
                    <a:pt x="31" y="7252"/>
                  </a:lnTo>
                  <a:lnTo>
                    <a:pt x="62" y="7006"/>
                  </a:lnTo>
                  <a:lnTo>
                    <a:pt x="154" y="6791"/>
                  </a:lnTo>
                  <a:lnTo>
                    <a:pt x="246" y="6606"/>
                  </a:lnTo>
                  <a:lnTo>
                    <a:pt x="369" y="6453"/>
                  </a:lnTo>
                  <a:lnTo>
                    <a:pt x="584" y="6238"/>
                  </a:lnTo>
                  <a:lnTo>
                    <a:pt x="676" y="6145"/>
                  </a:lnTo>
                  <a:lnTo>
                    <a:pt x="676" y="6145"/>
                  </a:lnTo>
                  <a:lnTo>
                    <a:pt x="707" y="5439"/>
                  </a:lnTo>
                  <a:lnTo>
                    <a:pt x="769" y="4671"/>
                  </a:lnTo>
                  <a:lnTo>
                    <a:pt x="861" y="3872"/>
                  </a:lnTo>
                  <a:lnTo>
                    <a:pt x="953" y="3134"/>
                  </a:lnTo>
                  <a:lnTo>
                    <a:pt x="1107" y="2428"/>
                  </a:lnTo>
                  <a:lnTo>
                    <a:pt x="1291" y="1813"/>
                  </a:lnTo>
                  <a:lnTo>
                    <a:pt x="1383" y="1537"/>
                  </a:lnTo>
                  <a:lnTo>
                    <a:pt x="1506" y="1291"/>
                  </a:lnTo>
                  <a:lnTo>
                    <a:pt x="1629" y="1106"/>
                  </a:lnTo>
                  <a:lnTo>
                    <a:pt x="1783" y="953"/>
                  </a:lnTo>
                  <a:lnTo>
                    <a:pt x="1783" y="953"/>
                  </a:lnTo>
                  <a:lnTo>
                    <a:pt x="1967" y="830"/>
                  </a:lnTo>
                  <a:lnTo>
                    <a:pt x="2213" y="707"/>
                  </a:lnTo>
                  <a:lnTo>
                    <a:pt x="2520" y="615"/>
                  </a:lnTo>
                  <a:lnTo>
                    <a:pt x="2889" y="492"/>
                  </a:lnTo>
                  <a:lnTo>
                    <a:pt x="3718" y="338"/>
                  </a:lnTo>
                  <a:lnTo>
                    <a:pt x="4609" y="215"/>
                  </a:lnTo>
                  <a:lnTo>
                    <a:pt x="5500" y="123"/>
                  </a:lnTo>
                  <a:lnTo>
                    <a:pt x="6330" y="62"/>
                  </a:lnTo>
                  <a:lnTo>
                    <a:pt x="6975" y="31"/>
                  </a:lnTo>
                  <a:lnTo>
                    <a:pt x="7405" y="0"/>
                  </a:lnTo>
                  <a:lnTo>
                    <a:pt x="7405" y="0"/>
                  </a:lnTo>
                  <a:lnTo>
                    <a:pt x="7897" y="62"/>
                  </a:lnTo>
                  <a:lnTo>
                    <a:pt x="8788" y="154"/>
                  </a:lnTo>
                  <a:lnTo>
                    <a:pt x="11215" y="461"/>
                  </a:lnTo>
                  <a:lnTo>
                    <a:pt x="12506" y="646"/>
                  </a:lnTo>
                  <a:lnTo>
                    <a:pt x="13643" y="830"/>
                  </a:lnTo>
                  <a:lnTo>
                    <a:pt x="14564" y="1014"/>
                  </a:lnTo>
                  <a:lnTo>
                    <a:pt x="14872" y="1106"/>
                  </a:lnTo>
                  <a:lnTo>
                    <a:pt x="15087" y="1168"/>
                  </a:lnTo>
                  <a:lnTo>
                    <a:pt x="15087" y="1168"/>
                  </a:lnTo>
                  <a:lnTo>
                    <a:pt x="15333" y="1322"/>
                  </a:lnTo>
                  <a:lnTo>
                    <a:pt x="15333" y="1322"/>
                  </a:lnTo>
                  <a:lnTo>
                    <a:pt x="15333" y="1322"/>
                  </a:lnTo>
                  <a:lnTo>
                    <a:pt x="15333" y="1322"/>
                  </a:lnTo>
                  <a:lnTo>
                    <a:pt x="16009" y="1875"/>
                  </a:lnTo>
                  <a:lnTo>
                    <a:pt x="16930" y="2673"/>
                  </a:lnTo>
                  <a:lnTo>
                    <a:pt x="18036" y="3657"/>
                  </a:lnTo>
                  <a:lnTo>
                    <a:pt x="19204" y="4763"/>
                  </a:lnTo>
                  <a:lnTo>
                    <a:pt x="20341" y="5838"/>
                  </a:lnTo>
                  <a:lnTo>
                    <a:pt x="21386" y="6883"/>
                  </a:lnTo>
                  <a:lnTo>
                    <a:pt x="22215" y="7712"/>
                  </a:lnTo>
                  <a:lnTo>
                    <a:pt x="22737" y="8327"/>
                  </a:lnTo>
                  <a:lnTo>
                    <a:pt x="22737" y="8327"/>
                  </a:lnTo>
                  <a:lnTo>
                    <a:pt x="22830" y="8511"/>
                  </a:lnTo>
                  <a:lnTo>
                    <a:pt x="22922" y="8757"/>
                  </a:lnTo>
                  <a:lnTo>
                    <a:pt x="22953" y="9034"/>
                  </a:lnTo>
                  <a:lnTo>
                    <a:pt x="22953" y="9341"/>
                  </a:lnTo>
                  <a:lnTo>
                    <a:pt x="22953" y="10017"/>
                  </a:lnTo>
                  <a:lnTo>
                    <a:pt x="22953" y="107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1677;p42">
              <a:extLst>
                <a:ext uri="{FF2B5EF4-FFF2-40B4-BE49-F238E27FC236}">
                  <a16:creationId xmlns:a16="http://schemas.microsoft.com/office/drawing/2014/main" id="{D8C3D35A-A59E-41A8-8F2F-5E97E71F2C03}"/>
                </a:ext>
              </a:extLst>
            </p:cNvPr>
            <p:cNvSpPr/>
            <p:nvPr/>
          </p:nvSpPr>
          <p:spPr>
            <a:xfrm>
              <a:off x="5736352" y="2989062"/>
              <a:ext cx="1227027" cy="598809"/>
            </a:xfrm>
            <a:custGeom>
              <a:avLst/>
              <a:gdLst/>
              <a:ahLst/>
              <a:cxnLst/>
              <a:rect l="l" t="t" r="r" b="b"/>
              <a:pathLst>
                <a:path w="10264" h="5009" extrusionOk="0">
                  <a:moveTo>
                    <a:pt x="5962" y="0"/>
                  </a:moveTo>
                  <a:lnTo>
                    <a:pt x="4794" y="123"/>
                  </a:lnTo>
                  <a:lnTo>
                    <a:pt x="2766" y="369"/>
                  </a:lnTo>
                  <a:lnTo>
                    <a:pt x="1814" y="492"/>
                  </a:lnTo>
                  <a:lnTo>
                    <a:pt x="646" y="645"/>
                  </a:lnTo>
                  <a:lnTo>
                    <a:pt x="523" y="645"/>
                  </a:lnTo>
                  <a:lnTo>
                    <a:pt x="308" y="676"/>
                  </a:lnTo>
                  <a:lnTo>
                    <a:pt x="154" y="737"/>
                  </a:lnTo>
                  <a:lnTo>
                    <a:pt x="62" y="830"/>
                  </a:lnTo>
                  <a:lnTo>
                    <a:pt x="31" y="953"/>
                  </a:lnTo>
                  <a:lnTo>
                    <a:pt x="1" y="1045"/>
                  </a:lnTo>
                  <a:lnTo>
                    <a:pt x="31" y="1168"/>
                  </a:lnTo>
                  <a:lnTo>
                    <a:pt x="93" y="1352"/>
                  </a:lnTo>
                  <a:lnTo>
                    <a:pt x="216" y="1629"/>
                  </a:lnTo>
                  <a:lnTo>
                    <a:pt x="339" y="1905"/>
                  </a:lnTo>
                  <a:lnTo>
                    <a:pt x="738" y="2888"/>
                  </a:lnTo>
                  <a:lnTo>
                    <a:pt x="1168" y="3810"/>
                  </a:lnTo>
                  <a:lnTo>
                    <a:pt x="1476" y="4425"/>
                  </a:lnTo>
                  <a:lnTo>
                    <a:pt x="1691" y="4763"/>
                  </a:lnTo>
                  <a:lnTo>
                    <a:pt x="1814" y="4885"/>
                  </a:lnTo>
                  <a:lnTo>
                    <a:pt x="1906" y="4947"/>
                  </a:lnTo>
                  <a:lnTo>
                    <a:pt x="1998" y="5008"/>
                  </a:lnTo>
                  <a:lnTo>
                    <a:pt x="2305" y="5008"/>
                  </a:lnTo>
                  <a:lnTo>
                    <a:pt x="3227" y="4885"/>
                  </a:lnTo>
                  <a:lnTo>
                    <a:pt x="5531" y="4517"/>
                  </a:lnTo>
                  <a:lnTo>
                    <a:pt x="7590" y="4209"/>
                  </a:lnTo>
                  <a:lnTo>
                    <a:pt x="9280" y="3933"/>
                  </a:lnTo>
                  <a:lnTo>
                    <a:pt x="9894" y="3810"/>
                  </a:lnTo>
                  <a:lnTo>
                    <a:pt x="10079" y="3749"/>
                  </a:lnTo>
                  <a:lnTo>
                    <a:pt x="10202" y="3718"/>
                  </a:lnTo>
                  <a:lnTo>
                    <a:pt x="10263" y="3656"/>
                  </a:lnTo>
                  <a:lnTo>
                    <a:pt x="10263" y="3564"/>
                  </a:lnTo>
                  <a:lnTo>
                    <a:pt x="10263" y="3472"/>
                  </a:lnTo>
                  <a:lnTo>
                    <a:pt x="10202" y="3380"/>
                  </a:lnTo>
                  <a:lnTo>
                    <a:pt x="10079" y="3165"/>
                  </a:lnTo>
                  <a:lnTo>
                    <a:pt x="9925" y="3011"/>
                  </a:lnTo>
                  <a:lnTo>
                    <a:pt x="9218" y="2366"/>
                  </a:lnTo>
                  <a:lnTo>
                    <a:pt x="8297" y="1567"/>
                  </a:lnTo>
                  <a:lnTo>
                    <a:pt x="7037" y="430"/>
                  </a:lnTo>
                  <a:lnTo>
                    <a:pt x="6883" y="277"/>
                  </a:lnTo>
                  <a:lnTo>
                    <a:pt x="6730" y="154"/>
                  </a:lnTo>
                  <a:lnTo>
                    <a:pt x="6607" y="92"/>
                  </a:lnTo>
                  <a:lnTo>
                    <a:pt x="6484" y="31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3941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1678;p42">
              <a:extLst>
                <a:ext uri="{FF2B5EF4-FFF2-40B4-BE49-F238E27FC236}">
                  <a16:creationId xmlns:a16="http://schemas.microsoft.com/office/drawing/2014/main" id="{F0E2E70A-6288-4254-90CD-BE5F79E5F84D}"/>
                </a:ext>
              </a:extLst>
            </p:cNvPr>
            <p:cNvSpPr/>
            <p:nvPr/>
          </p:nvSpPr>
          <p:spPr>
            <a:xfrm>
              <a:off x="4920925" y="2963239"/>
              <a:ext cx="841249" cy="631924"/>
            </a:xfrm>
            <a:custGeom>
              <a:avLst/>
              <a:gdLst/>
              <a:ahLst/>
              <a:cxnLst/>
              <a:rect l="l" t="t" r="r" b="b"/>
              <a:pathLst>
                <a:path w="7037" h="5286" extrusionOk="0">
                  <a:moveTo>
                    <a:pt x="1168" y="1"/>
                  </a:moveTo>
                  <a:lnTo>
                    <a:pt x="1015" y="32"/>
                  </a:lnTo>
                  <a:lnTo>
                    <a:pt x="892" y="93"/>
                  </a:lnTo>
                  <a:lnTo>
                    <a:pt x="800" y="185"/>
                  </a:lnTo>
                  <a:lnTo>
                    <a:pt x="615" y="339"/>
                  </a:lnTo>
                  <a:lnTo>
                    <a:pt x="523" y="462"/>
                  </a:lnTo>
                  <a:lnTo>
                    <a:pt x="431" y="615"/>
                  </a:lnTo>
                  <a:lnTo>
                    <a:pt x="339" y="953"/>
                  </a:lnTo>
                  <a:lnTo>
                    <a:pt x="216" y="1384"/>
                  </a:lnTo>
                  <a:lnTo>
                    <a:pt x="93" y="1845"/>
                  </a:lnTo>
                  <a:lnTo>
                    <a:pt x="1" y="2398"/>
                  </a:lnTo>
                  <a:lnTo>
                    <a:pt x="1" y="2643"/>
                  </a:lnTo>
                  <a:lnTo>
                    <a:pt x="1" y="2889"/>
                  </a:lnTo>
                  <a:lnTo>
                    <a:pt x="62" y="3074"/>
                  </a:lnTo>
                  <a:lnTo>
                    <a:pt x="185" y="3258"/>
                  </a:lnTo>
                  <a:lnTo>
                    <a:pt x="277" y="3381"/>
                  </a:lnTo>
                  <a:lnTo>
                    <a:pt x="400" y="3473"/>
                  </a:lnTo>
                  <a:lnTo>
                    <a:pt x="584" y="3565"/>
                  </a:lnTo>
                  <a:lnTo>
                    <a:pt x="738" y="3627"/>
                  </a:lnTo>
                  <a:lnTo>
                    <a:pt x="1045" y="3750"/>
                  </a:lnTo>
                  <a:lnTo>
                    <a:pt x="2274" y="4149"/>
                  </a:lnTo>
                  <a:lnTo>
                    <a:pt x="3872" y="4671"/>
                  </a:lnTo>
                  <a:lnTo>
                    <a:pt x="4947" y="5009"/>
                  </a:lnTo>
                  <a:lnTo>
                    <a:pt x="5839" y="5224"/>
                  </a:lnTo>
                  <a:lnTo>
                    <a:pt x="6207" y="5286"/>
                  </a:lnTo>
                  <a:lnTo>
                    <a:pt x="6514" y="5286"/>
                  </a:lnTo>
                  <a:lnTo>
                    <a:pt x="6637" y="5224"/>
                  </a:lnTo>
                  <a:lnTo>
                    <a:pt x="6760" y="5194"/>
                  </a:lnTo>
                  <a:lnTo>
                    <a:pt x="6852" y="5132"/>
                  </a:lnTo>
                  <a:lnTo>
                    <a:pt x="6914" y="5040"/>
                  </a:lnTo>
                  <a:lnTo>
                    <a:pt x="7006" y="4886"/>
                  </a:lnTo>
                  <a:lnTo>
                    <a:pt x="7037" y="4671"/>
                  </a:lnTo>
                  <a:lnTo>
                    <a:pt x="7037" y="4487"/>
                  </a:lnTo>
                  <a:lnTo>
                    <a:pt x="6975" y="4149"/>
                  </a:lnTo>
                  <a:lnTo>
                    <a:pt x="6975" y="4118"/>
                  </a:lnTo>
                  <a:lnTo>
                    <a:pt x="6852" y="3627"/>
                  </a:lnTo>
                  <a:lnTo>
                    <a:pt x="6668" y="3043"/>
                  </a:lnTo>
                  <a:lnTo>
                    <a:pt x="6453" y="2428"/>
                  </a:lnTo>
                  <a:lnTo>
                    <a:pt x="6269" y="1906"/>
                  </a:lnTo>
                  <a:lnTo>
                    <a:pt x="6177" y="1691"/>
                  </a:lnTo>
                  <a:lnTo>
                    <a:pt x="6054" y="1507"/>
                  </a:lnTo>
                  <a:lnTo>
                    <a:pt x="5961" y="1353"/>
                  </a:lnTo>
                  <a:lnTo>
                    <a:pt x="5839" y="1230"/>
                  </a:lnTo>
                  <a:lnTo>
                    <a:pt x="5593" y="1046"/>
                  </a:lnTo>
                  <a:lnTo>
                    <a:pt x="5316" y="923"/>
                  </a:lnTo>
                  <a:lnTo>
                    <a:pt x="5040" y="800"/>
                  </a:lnTo>
                  <a:lnTo>
                    <a:pt x="4763" y="708"/>
                  </a:lnTo>
                  <a:lnTo>
                    <a:pt x="4364" y="615"/>
                  </a:lnTo>
                  <a:lnTo>
                    <a:pt x="3350" y="370"/>
                  </a:lnTo>
                  <a:lnTo>
                    <a:pt x="2274" y="155"/>
                  </a:lnTo>
                  <a:lnTo>
                    <a:pt x="1721" y="32"/>
                  </a:lnTo>
                  <a:lnTo>
                    <a:pt x="1537" y="1"/>
                  </a:lnTo>
                  <a:close/>
                </a:path>
              </a:pathLst>
            </a:custGeom>
            <a:solidFill>
              <a:srgbClr val="3941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1679;p42">
              <a:extLst>
                <a:ext uri="{FF2B5EF4-FFF2-40B4-BE49-F238E27FC236}">
                  <a16:creationId xmlns:a16="http://schemas.microsoft.com/office/drawing/2014/main" id="{F6C50CF5-2CD4-46D4-B6B7-65889CDFEE65}"/>
                </a:ext>
              </a:extLst>
            </p:cNvPr>
            <p:cNvSpPr/>
            <p:nvPr/>
          </p:nvSpPr>
          <p:spPr>
            <a:xfrm>
              <a:off x="5931094" y="3595048"/>
              <a:ext cx="1432647" cy="415185"/>
            </a:xfrm>
            <a:custGeom>
              <a:avLst/>
              <a:gdLst/>
              <a:ahLst/>
              <a:cxnLst/>
              <a:rect l="l" t="t" r="r" b="b"/>
              <a:pathLst>
                <a:path w="11984" h="3473" extrusionOk="0">
                  <a:moveTo>
                    <a:pt x="246" y="1"/>
                  </a:moveTo>
                  <a:lnTo>
                    <a:pt x="154" y="93"/>
                  </a:lnTo>
                  <a:lnTo>
                    <a:pt x="62" y="277"/>
                  </a:lnTo>
                  <a:lnTo>
                    <a:pt x="154" y="124"/>
                  </a:lnTo>
                  <a:lnTo>
                    <a:pt x="246" y="1"/>
                  </a:lnTo>
                  <a:close/>
                  <a:moveTo>
                    <a:pt x="11953" y="984"/>
                  </a:moveTo>
                  <a:lnTo>
                    <a:pt x="11953" y="1045"/>
                  </a:lnTo>
                  <a:lnTo>
                    <a:pt x="11983" y="1168"/>
                  </a:lnTo>
                  <a:lnTo>
                    <a:pt x="11983" y="1045"/>
                  </a:lnTo>
                  <a:lnTo>
                    <a:pt x="11953" y="984"/>
                  </a:lnTo>
                  <a:close/>
                  <a:moveTo>
                    <a:pt x="62" y="277"/>
                  </a:moveTo>
                  <a:lnTo>
                    <a:pt x="0" y="400"/>
                  </a:lnTo>
                  <a:lnTo>
                    <a:pt x="0" y="523"/>
                  </a:lnTo>
                  <a:lnTo>
                    <a:pt x="31" y="707"/>
                  </a:lnTo>
                  <a:lnTo>
                    <a:pt x="92" y="861"/>
                  </a:lnTo>
                  <a:lnTo>
                    <a:pt x="369" y="1138"/>
                  </a:lnTo>
                  <a:lnTo>
                    <a:pt x="676" y="1476"/>
                  </a:lnTo>
                  <a:lnTo>
                    <a:pt x="1014" y="1783"/>
                  </a:lnTo>
                  <a:lnTo>
                    <a:pt x="1444" y="2152"/>
                  </a:lnTo>
                  <a:lnTo>
                    <a:pt x="1874" y="2490"/>
                  </a:lnTo>
                  <a:lnTo>
                    <a:pt x="2366" y="2858"/>
                  </a:lnTo>
                  <a:lnTo>
                    <a:pt x="2888" y="3196"/>
                  </a:lnTo>
                  <a:lnTo>
                    <a:pt x="3196" y="3350"/>
                  </a:lnTo>
                  <a:lnTo>
                    <a:pt x="3503" y="3442"/>
                  </a:lnTo>
                  <a:lnTo>
                    <a:pt x="3595" y="3473"/>
                  </a:lnTo>
                  <a:lnTo>
                    <a:pt x="4210" y="3473"/>
                  </a:lnTo>
                  <a:lnTo>
                    <a:pt x="4886" y="3442"/>
                  </a:lnTo>
                  <a:lnTo>
                    <a:pt x="5562" y="3350"/>
                  </a:lnTo>
                  <a:lnTo>
                    <a:pt x="6914" y="3166"/>
                  </a:lnTo>
                  <a:lnTo>
                    <a:pt x="8204" y="2950"/>
                  </a:lnTo>
                  <a:lnTo>
                    <a:pt x="8819" y="2797"/>
                  </a:lnTo>
                  <a:lnTo>
                    <a:pt x="9402" y="2674"/>
                  </a:lnTo>
                  <a:lnTo>
                    <a:pt x="9955" y="2551"/>
                  </a:lnTo>
                  <a:lnTo>
                    <a:pt x="10478" y="2428"/>
                  </a:lnTo>
                  <a:lnTo>
                    <a:pt x="10939" y="2275"/>
                  </a:lnTo>
                  <a:lnTo>
                    <a:pt x="11338" y="2059"/>
                  </a:lnTo>
                  <a:lnTo>
                    <a:pt x="11522" y="1967"/>
                  </a:lnTo>
                  <a:lnTo>
                    <a:pt x="11645" y="1844"/>
                  </a:lnTo>
                  <a:lnTo>
                    <a:pt x="11768" y="1721"/>
                  </a:lnTo>
                  <a:lnTo>
                    <a:pt x="11891" y="1599"/>
                  </a:lnTo>
                  <a:lnTo>
                    <a:pt x="11953" y="1476"/>
                  </a:lnTo>
                  <a:lnTo>
                    <a:pt x="11983" y="1353"/>
                  </a:lnTo>
                  <a:lnTo>
                    <a:pt x="11983" y="1168"/>
                  </a:lnTo>
                  <a:lnTo>
                    <a:pt x="11953" y="1353"/>
                  </a:lnTo>
                  <a:lnTo>
                    <a:pt x="11922" y="1476"/>
                  </a:lnTo>
                  <a:lnTo>
                    <a:pt x="11860" y="1568"/>
                  </a:lnTo>
                  <a:lnTo>
                    <a:pt x="11768" y="1691"/>
                  </a:lnTo>
                  <a:lnTo>
                    <a:pt x="11615" y="1814"/>
                  </a:lnTo>
                  <a:lnTo>
                    <a:pt x="11492" y="1906"/>
                  </a:lnTo>
                  <a:lnTo>
                    <a:pt x="11307" y="2029"/>
                  </a:lnTo>
                  <a:lnTo>
                    <a:pt x="10908" y="2182"/>
                  </a:lnTo>
                  <a:lnTo>
                    <a:pt x="10447" y="2336"/>
                  </a:lnTo>
                  <a:lnTo>
                    <a:pt x="9925" y="2459"/>
                  </a:lnTo>
                  <a:lnTo>
                    <a:pt x="9372" y="2582"/>
                  </a:lnTo>
                  <a:lnTo>
                    <a:pt x="8788" y="2674"/>
                  </a:lnTo>
                  <a:lnTo>
                    <a:pt x="8173" y="2797"/>
                  </a:lnTo>
                  <a:lnTo>
                    <a:pt x="6883" y="3012"/>
                  </a:lnTo>
                  <a:lnTo>
                    <a:pt x="5531" y="3196"/>
                  </a:lnTo>
                  <a:lnTo>
                    <a:pt x="4855" y="3288"/>
                  </a:lnTo>
                  <a:lnTo>
                    <a:pt x="4179" y="3319"/>
                  </a:lnTo>
                  <a:lnTo>
                    <a:pt x="3534" y="3319"/>
                  </a:lnTo>
                  <a:lnTo>
                    <a:pt x="3257" y="3196"/>
                  </a:lnTo>
                  <a:lnTo>
                    <a:pt x="2981" y="3073"/>
                  </a:lnTo>
                  <a:lnTo>
                    <a:pt x="2428" y="2766"/>
                  </a:lnTo>
                  <a:lnTo>
                    <a:pt x="1936" y="2397"/>
                  </a:lnTo>
                  <a:lnTo>
                    <a:pt x="1506" y="2059"/>
                  </a:lnTo>
                  <a:lnTo>
                    <a:pt x="1076" y="1721"/>
                  </a:lnTo>
                  <a:lnTo>
                    <a:pt x="400" y="1107"/>
                  </a:lnTo>
                  <a:lnTo>
                    <a:pt x="154" y="830"/>
                  </a:lnTo>
                  <a:lnTo>
                    <a:pt x="62" y="677"/>
                  </a:lnTo>
                  <a:lnTo>
                    <a:pt x="31" y="523"/>
                  </a:lnTo>
                  <a:lnTo>
                    <a:pt x="31" y="400"/>
                  </a:lnTo>
                  <a:lnTo>
                    <a:pt x="62" y="277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1680;p42">
              <a:extLst>
                <a:ext uri="{FF2B5EF4-FFF2-40B4-BE49-F238E27FC236}">
                  <a16:creationId xmlns:a16="http://schemas.microsoft.com/office/drawing/2014/main" id="{AF065AC1-A76A-43E6-B1B3-B7E9D7E382F7}"/>
                </a:ext>
              </a:extLst>
            </p:cNvPr>
            <p:cNvSpPr/>
            <p:nvPr/>
          </p:nvSpPr>
          <p:spPr>
            <a:xfrm>
              <a:off x="5931094" y="3595048"/>
              <a:ext cx="1432647" cy="415185"/>
            </a:xfrm>
            <a:custGeom>
              <a:avLst/>
              <a:gdLst/>
              <a:ahLst/>
              <a:cxnLst/>
              <a:rect l="l" t="t" r="r" b="b"/>
              <a:pathLst>
                <a:path w="11984" h="3473" fill="none" extrusionOk="0">
                  <a:moveTo>
                    <a:pt x="277" y="1"/>
                  </a:moveTo>
                  <a:lnTo>
                    <a:pt x="277" y="1"/>
                  </a:lnTo>
                  <a:lnTo>
                    <a:pt x="246" y="1"/>
                  </a:lnTo>
                  <a:lnTo>
                    <a:pt x="246" y="1"/>
                  </a:lnTo>
                  <a:lnTo>
                    <a:pt x="154" y="93"/>
                  </a:lnTo>
                  <a:lnTo>
                    <a:pt x="154" y="93"/>
                  </a:lnTo>
                  <a:lnTo>
                    <a:pt x="62" y="277"/>
                  </a:lnTo>
                  <a:lnTo>
                    <a:pt x="62" y="277"/>
                  </a:lnTo>
                  <a:lnTo>
                    <a:pt x="0" y="400"/>
                  </a:lnTo>
                  <a:lnTo>
                    <a:pt x="0" y="523"/>
                  </a:lnTo>
                  <a:lnTo>
                    <a:pt x="0" y="523"/>
                  </a:lnTo>
                  <a:lnTo>
                    <a:pt x="31" y="707"/>
                  </a:lnTo>
                  <a:lnTo>
                    <a:pt x="92" y="861"/>
                  </a:lnTo>
                  <a:lnTo>
                    <a:pt x="92" y="861"/>
                  </a:lnTo>
                  <a:lnTo>
                    <a:pt x="369" y="1138"/>
                  </a:lnTo>
                  <a:lnTo>
                    <a:pt x="369" y="1138"/>
                  </a:lnTo>
                  <a:lnTo>
                    <a:pt x="676" y="1476"/>
                  </a:lnTo>
                  <a:lnTo>
                    <a:pt x="1014" y="1783"/>
                  </a:lnTo>
                  <a:lnTo>
                    <a:pt x="1014" y="1783"/>
                  </a:lnTo>
                  <a:lnTo>
                    <a:pt x="1444" y="2152"/>
                  </a:lnTo>
                  <a:lnTo>
                    <a:pt x="1874" y="2490"/>
                  </a:lnTo>
                  <a:lnTo>
                    <a:pt x="1874" y="2490"/>
                  </a:lnTo>
                  <a:lnTo>
                    <a:pt x="2366" y="2858"/>
                  </a:lnTo>
                  <a:lnTo>
                    <a:pt x="2888" y="3196"/>
                  </a:lnTo>
                  <a:lnTo>
                    <a:pt x="2888" y="3196"/>
                  </a:lnTo>
                  <a:lnTo>
                    <a:pt x="3196" y="3350"/>
                  </a:lnTo>
                  <a:lnTo>
                    <a:pt x="3503" y="3442"/>
                  </a:lnTo>
                  <a:lnTo>
                    <a:pt x="3595" y="3473"/>
                  </a:lnTo>
                  <a:lnTo>
                    <a:pt x="3595" y="3473"/>
                  </a:lnTo>
                  <a:lnTo>
                    <a:pt x="3687" y="3473"/>
                  </a:lnTo>
                  <a:lnTo>
                    <a:pt x="3687" y="3473"/>
                  </a:lnTo>
                  <a:lnTo>
                    <a:pt x="3872" y="3473"/>
                  </a:lnTo>
                  <a:lnTo>
                    <a:pt x="3872" y="3473"/>
                  </a:lnTo>
                  <a:lnTo>
                    <a:pt x="3933" y="3473"/>
                  </a:lnTo>
                  <a:lnTo>
                    <a:pt x="3933" y="3473"/>
                  </a:lnTo>
                  <a:lnTo>
                    <a:pt x="4210" y="3473"/>
                  </a:lnTo>
                  <a:lnTo>
                    <a:pt x="4210" y="3473"/>
                  </a:lnTo>
                  <a:lnTo>
                    <a:pt x="4886" y="3442"/>
                  </a:lnTo>
                  <a:lnTo>
                    <a:pt x="5562" y="3350"/>
                  </a:lnTo>
                  <a:lnTo>
                    <a:pt x="5562" y="3350"/>
                  </a:lnTo>
                  <a:lnTo>
                    <a:pt x="6914" y="3166"/>
                  </a:lnTo>
                  <a:lnTo>
                    <a:pt x="6914" y="3166"/>
                  </a:lnTo>
                  <a:lnTo>
                    <a:pt x="8204" y="2950"/>
                  </a:lnTo>
                  <a:lnTo>
                    <a:pt x="8204" y="2950"/>
                  </a:lnTo>
                  <a:lnTo>
                    <a:pt x="8819" y="2797"/>
                  </a:lnTo>
                  <a:lnTo>
                    <a:pt x="8819" y="2797"/>
                  </a:lnTo>
                  <a:lnTo>
                    <a:pt x="9402" y="2674"/>
                  </a:lnTo>
                  <a:lnTo>
                    <a:pt x="9402" y="2674"/>
                  </a:lnTo>
                  <a:lnTo>
                    <a:pt x="9955" y="2551"/>
                  </a:lnTo>
                  <a:lnTo>
                    <a:pt x="10478" y="2428"/>
                  </a:lnTo>
                  <a:lnTo>
                    <a:pt x="10478" y="2428"/>
                  </a:lnTo>
                  <a:lnTo>
                    <a:pt x="10939" y="2275"/>
                  </a:lnTo>
                  <a:lnTo>
                    <a:pt x="11338" y="2059"/>
                  </a:lnTo>
                  <a:lnTo>
                    <a:pt x="11338" y="2059"/>
                  </a:lnTo>
                  <a:lnTo>
                    <a:pt x="11522" y="1967"/>
                  </a:lnTo>
                  <a:lnTo>
                    <a:pt x="11645" y="1844"/>
                  </a:lnTo>
                  <a:lnTo>
                    <a:pt x="11768" y="1721"/>
                  </a:lnTo>
                  <a:lnTo>
                    <a:pt x="11891" y="1599"/>
                  </a:lnTo>
                  <a:lnTo>
                    <a:pt x="11891" y="1599"/>
                  </a:lnTo>
                  <a:lnTo>
                    <a:pt x="11953" y="1476"/>
                  </a:lnTo>
                  <a:lnTo>
                    <a:pt x="11983" y="1353"/>
                  </a:lnTo>
                  <a:lnTo>
                    <a:pt x="11983" y="1168"/>
                  </a:lnTo>
                  <a:lnTo>
                    <a:pt x="11983" y="1168"/>
                  </a:lnTo>
                  <a:lnTo>
                    <a:pt x="11983" y="1045"/>
                  </a:lnTo>
                  <a:lnTo>
                    <a:pt x="11983" y="1045"/>
                  </a:lnTo>
                  <a:lnTo>
                    <a:pt x="11953" y="984"/>
                  </a:lnTo>
                  <a:lnTo>
                    <a:pt x="11953" y="984"/>
                  </a:lnTo>
                  <a:lnTo>
                    <a:pt x="11953" y="1045"/>
                  </a:lnTo>
                  <a:lnTo>
                    <a:pt x="11953" y="1045"/>
                  </a:lnTo>
                  <a:lnTo>
                    <a:pt x="11983" y="1168"/>
                  </a:lnTo>
                  <a:lnTo>
                    <a:pt x="11983" y="1168"/>
                  </a:lnTo>
                  <a:lnTo>
                    <a:pt x="11953" y="1353"/>
                  </a:lnTo>
                  <a:lnTo>
                    <a:pt x="11922" y="1476"/>
                  </a:lnTo>
                  <a:lnTo>
                    <a:pt x="11860" y="1568"/>
                  </a:lnTo>
                  <a:lnTo>
                    <a:pt x="11860" y="1568"/>
                  </a:lnTo>
                  <a:lnTo>
                    <a:pt x="11768" y="1691"/>
                  </a:lnTo>
                  <a:lnTo>
                    <a:pt x="11615" y="1814"/>
                  </a:lnTo>
                  <a:lnTo>
                    <a:pt x="11492" y="1906"/>
                  </a:lnTo>
                  <a:lnTo>
                    <a:pt x="11307" y="2029"/>
                  </a:lnTo>
                  <a:lnTo>
                    <a:pt x="11307" y="2029"/>
                  </a:lnTo>
                  <a:lnTo>
                    <a:pt x="10908" y="2182"/>
                  </a:lnTo>
                  <a:lnTo>
                    <a:pt x="10447" y="2336"/>
                  </a:lnTo>
                  <a:lnTo>
                    <a:pt x="10447" y="2336"/>
                  </a:lnTo>
                  <a:lnTo>
                    <a:pt x="9925" y="2459"/>
                  </a:lnTo>
                  <a:lnTo>
                    <a:pt x="9372" y="2582"/>
                  </a:lnTo>
                  <a:lnTo>
                    <a:pt x="9372" y="2582"/>
                  </a:lnTo>
                  <a:lnTo>
                    <a:pt x="8788" y="2674"/>
                  </a:lnTo>
                  <a:lnTo>
                    <a:pt x="8788" y="2674"/>
                  </a:lnTo>
                  <a:lnTo>
                    <a:pt x="8173" y="2797"/>
                  </a:lnTo>
                  <a:lnTo>
                    <a:pt x="8173" y="2797"/>
                  </a:lnTo>
                  <a:lnTo>
                    <a:pt x="6883" y="3012"/>
                  </a:lnTo>
                  <a:lnTo>
                    <a:pt x="6883" y="3012"/>
                  </a:lnTo>
                  <a:lnTo>
                    <a:pt x="5531" y="3196"/>
                  </a:lnTo>
                  <a:lnTo>
                    <a:pt x="5531" y="3196"/>
                  </a:lnTo>
                  <a:lnTo>
                    <a:pt x="4855" y="3288"/>
                  </a:lnTo>
                  <a:lnTo>
                    <a:pt x="4179" y="3319"/>
                  </a:lnTo>
                  <a:lnTo>
                    <a:pt x="4179" y="3319"/>
                  </a:lnTo>
                  <a:lnTo>
                    <a:pt x="3872" y="3319"/>
                  </a:lnTo>
                  <a:lnTo>
                    <a:pt x="3872" y="3319"/>
                  </a:lnTo>
                  <a:lnTo>
                    <a:pt x="3687" y="3319"/>
                  </a:lnTo>
                  <a:lnTo>
                    <a:pt x="3687" y="3319"/>
                  </a:lnTo>
                  <a:lnTo>
                    <a:pt x="3626" y="3319"/>
                  </a:lnTo>
                  <a:lnTo>
                    <a:pt x="3534" y="3319"/>
                  </a:lnTo>
                  <a:lnTo>
                    <a:pt x="3534" y="3319"/>
                  </a:lnTo>
                  <a:lnTo>
                    <a:pt x="3257" y="3196"/>
                  </a:lnTo>
                  <a:lnTo>
                    <a:pt x="2981" y="3073"/>
                  </a:lnTo>
                  <a:lnTo>
                    <a:pt x="2981" y="3073"/>
                  </a:lnTo>
                  <a:lnTo>
                    <a:pt x="2428" y="2766"/>
                  </a:lnTo>
                  <a:lnTo>
                    <a:pt x="1936" y="2397"/>
                  </a:lnTo>
                  <a:lnTo>
                    <a:pt x="1936" y="2397"/>
                  </a:lnTo>
                  <a:lnTo>
                    <a:pt x="1506" y="2059"/>
                  </a:lnTo>
                  <a:lnTo>
                    <a:pt x="1076" y="1721"/>
                  </a:lnTo>
                  <a:lnTo>
                    <a:pt x="1076" y="1721"/>
                  </a:lnTo>
                  <a:lnTo>
                    <a:pt x="400" y="1107"/>
                  </a:lnTo>
                  <a:lnTo>
                    <a:pt x="400" y="1107"/>
                  </a:lnTo>
                  <a:lnTo>
                    <a:pt x="154" y="830"/>
                  </a:lnTo>
                  <a:lnTo>
                    <a:pt x="154" y="830"/>
                  </a:lnTo>
                  <a:lnTo>
                    <a:pt x="62" y="677"/>
                  </a:lnTo>
                  <a:lnTo>
                    <a:pt x="31" y="523"/>
                  </a:lnTo>
                  <a:lnTo>
                    <a:pt x="31" y="523"/>
                  </a:lnTo>
                  <a:lnTo>
                    <a:pt x="31" y="400"/>
                  </a:lnTo>
                  <a:lnTo>
                    <a:pt x="62" y="277"/>
                  </a:lnTo>
                  <a:lnTo>
                    <a:pt x="154" y="124"/>
                  </a:lnTo>
                  <a:lnTo>
                    <a:pt x="154" y="124"/>
                  </a:lnTo>
                  <a:lnTo>
                    <a:pt x="246" y="1"/>
                  </a:lnTo>
                  <a:lnTo>
                    <a:pt x="246" y="1"/>
                  </a:lnTo>
                  <a:lnTo>
                    <a:pt x="2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1681;p42">
              <a:extLst>
                <a:ext uri="{FF2B5EF4-FFF2-40B4-BE49-F238E27FC236}">
                  <a16:creationId xmlns:a16="http://schemas.microsoft.com/office/drawing/2014/main" id="{45E9FC20-9548-4965-AA15-1C8E5F1AB414}"/>
                </a:ext>
              </a:extLst>
            </p:cNvPr>
            <p:cNvSpPr/>
            <p:nvPr/>
          </p:nvSpPr>
          <p:spPr>
            <a:xfrm>
              <a:off x="5218477" y="4050522"/>
              <a:ext cx="418892" cy="158041"/>
            </a:xfrm>
            <a:custGeom>
              <a:avLst/>
              <a:gdLst/>
              <a:ahLst/>
              <a:cxnLst/>
              <a:rect l="l" t="t" r="r" b="b"/>
              <a:pathLst>
                <a:path w="3504" h="1322" extrusionOk="0">
                  <a:moveTo>
                    <a:pt x="0" y="1"/>
                  </a:moveTo>
                  <a:lnTo>
                    <a:pt x="154" y="93"/>
                  </a:lnTo>
                  <a:lnTo>
                    <a:pt x="523" y="247"/>
                  </a:lnTo>
                  <a:lnTo>
                    <a:pt x="1076" y="462"/>
                  </a:lnTo>
                  <a:lnTo>
                    <a:pt x="1721" y="707"/>
                  </a:lnTo>
                  <a:lnTo>
                    <a:pt x="2366" y="953"/>
                  </a:lnTo>
                  <a:lnTo>
                    <a:pt x="2950" y="1138"/>
                  </a:lnTo>
                  <a:lnTo>
                    <a:pt x="3350" y="1291"/>
                  </a:lnTo>
                  <a:lnTo>
                    <a:pt x="3503" y="1322"/>
                  </a:lnTo>
                  <a:lnTo>
                    <a:pt x="3350" y="1261"/>
                  </a:lnTo>
                  <a:lnTo>
                    <a:pt x="2950" y="1107"/>
                  </a:lnTo>
                  <a:lnTo>
                    <a:pt x="2397" y="892"/>
                  </a:lnTo>
                  <a:lnTo>
                    <a:pt x="1752" y="646"/>
                  </a:lnTo>
                  <a:lnTo>
                    <a:pt x="1107" y="400"/>
                  </a:lnTo>
                  <a:lnTo>
                    <a:pt x="553" y="185"/>
                  </a:lnTo>
                  <a:lnTo>
                    <a:pt x="154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1682;p42">
              <a:extLst>
                <a:ext uri="{FF2B5EF4-FFF2-40B4-BE49-F238E27FC236}">
                  <a16:creationId xmlns:a16="http://schemas.microsoft.com/office/drawing/2014/main" id="{058FC0F6-7F7D-445F-9F84-0C7531A7D943}"/>
                </a:ext>
              </a:extLst>
            </p:cNvPr>
            <p:cNvSpPr/>
            <p:nvPr/>
          </p:nvSpPr>
          <p:spPr>
            <a:xfrm>
              <a:off x="5332285" y="3606044"/>
              <a:ext cx="84639" cy="62643"/>
            </a:xfrm>
            <a:custGeom>
              <a:avLst/>
              <a:gdLst/>
              <a:ahLst/>
              <a:cxnLst/>
              <a:rect l="l" t="t" r="r" b="b"/>
              <a:pathLst>
                <a:path w="708" h="524" extrusionOk="0">
                  <a:moveTo>
                    <a:pt x="1" y="1"/>
                  </a:moveTo>
                  <a:lnTo>
                    <a:pt x="185" y="62"/>
                  </a:lnTo>
                  <a:lnTo>
                    <a:pt x="400" y="155"/>
                  </a:lnTo>
                  <a:lnTo>
                    <a:pt x="554" y="216"/>
                  </a:lnTo>
                  <a:lnTo>
                    <a:pt x="615" y="247"/>
                  </a:lnTo>
                  <a:lnTo>
                    <a:pt x="646" y="278"/>
                  </a:lnTo>
                  <a:lnTo>
                    <a:pt x="646" y="339"/>
                  </a:lnTo>
                  <a:lnTo>
                    <a:pt x="615" y="400"/>
                  </a:lnTo>
                  <a:lnTo>
                    <a:pt x="585" y="431"/>
                  </a:lnTo>
                  <a:lnTo>
                    <a:pt x="523" y="462"/>
                  </a:lnTo>
                  <a:lnTo>
                    <a:pt x="400" y="462"/>
                  </a:lnTo>
                  <a:lnTo>
                    <a:pt x="277" y="431"/>
                  </a:lnTo>
                  <a:lnTo>
                    <a:pt x="93" y="370"/>
                  </a:lnTo>
                  <a:lnTo>
                    <a:pt x="32" y="370"/>
                  </a:lnTo>
                  <a:lnTo>
                    <a:pt x="93" y="400"/>
                  </a:lnTo>
                  <a:lnTo>
                    <a:pt x="277" y="462"/>
                  </a:lnTo>
                  <a:lnTo>
                    <a:pt x="400" y="523"/>
                  </a:lnTo>
                  <a:lnTo>
                    <a:pt x="523" y="523"/>
                  </a:lnTo>
                  <a:lnTo>
                    <a:pt x="615" y="493"/>
                  </a:lnTo>
                  <a:lnTo>
                    <a:pt x="677" y="431"/>
                  </a:lnTo>
                  <a:lnTo>
                    <a:pt x="708" y="370"/>
                  </a:lnTo>
                  <a:lnTo>
                    <a:pt x="708" y="278"/>
                  </a:lnTo>
                  <a:lnTo>
                    <a:pt x="646" y="185"/>
                  </a:lnTo>
                  <a:lnTo>
                    <a:pt x="585" y="155"/>
                  </a:lnTo>
                  <a:lnTo>
                    <a:pt x="431" y="93"/>
                  </a:lnTo>
                  <a:lnTo>
                    <a:pt x="185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1683;p42">
              <a:extLst>
                <a:ext uri="{FF2B5EF4-FFF2-40B4-BE49-F238E27FC236}">
                  <a16:creationId xmlns:a16="http://schemas.microsoft.com/office/drawing/2014/main" id="{BF7ED986-731A-477D-8C1E-ED68C763CECB}"/>
                </a:ext>
              </a:extLst>
            </p:cNvPr>
            <p:cNvSpPr/>
            <p:nvPr/>
          </p:nvSpPr>
          <p:spPr>
            <a:xfrm>
              <a:off x="4990741" y="3488530"/>
              <a:ext cx="91932" cy="66229"/>
            </a:xfrm>
            <a:custGeom>
              <a:avLst/>
              <a:gdLst/>
              <a:ahLst/>
              <a:cxnLst/>
              <a:rect l="l" t="t" r="r" b="b"/>
              <a:pathLst>
                <a:path w="769" h="554" extrusionOk="0">
                  <a:moveTo>
                    <a:pt x="0" y="1"/>
                  </a:moveTo>
                  <a:lnTo>
                    <a:pt x="62" y="31"/>
                  </a:lnTo>
                  <a:lnTo>
                    <a:pt x="216" y="93"/>
                  </a:lnTo>
                  <a:lnTo>
                    <a:pt x="461" y="185"/>
                  </a:lnTo>
                  <a:lnTo>
                    <a:pt x="615" y="247"/>
                  </a:lnTo>
                  <a:lnTo>
                    <a:pt x="646" y="277"/>
                  </a:lnTo>
                  <a:lnTo>
                    <a:pt x="676" y="308"/>
                  </a:lnTo>
                  <a:lnTo>
                    <a:pt x="707" y="369"/>
                  </a:lnTo>
                  <a:lnTo>
                    <a:pt x="676" y="400"/>
                  </a:lnTo>
                  <a:lnTo>
                    <a:pt x="646" y="462"/>
                  </a:lnTo>
                  <a:lnTo>
                    <a:pt x="584" y="492"/>
                  </a:lnTo>
                  <a:lnTo>
                    <a:pt x="523" y="492"/>
                  </a:lnTo>
                  <a:lnTo>
                    <a:pt x="461" y="462"/>
                  </a:lnTo>
                  <a:lnTo>
                    <a:pt x="338" y="462"/>
                  </a:lnTo>
                  <a:lnTo>
                    <a:pt x="154" y="400"/>
                  </a:lnTo>
                  <a:lnTo>
                    <a:pt x="93" y="400"/>
                  </a:lnTo>
                  <a:lnTo>
                    <a:pt x="154" y="431"/>
                  </a:lnTo>
                  <a:lnTo>
                    <a:pt x="338" y="492"/>
                  </a:lnTo>
                  <a:lnTo>
                    <a:pt x="461" y="523"/>
                  </a:lnTo>
                  <a:lnTo>
                    <a:pt x="523" y="554"/>
                  </a:lnTo>
                  <a:lnTo>
                    <a:pt x="584" y="554"/>
                  </a:lnTo>
                  <a:lnTo>
                    <a:pt x="676" y="523"/>
                  </a:lnTo>
                  <a:lnTo>
                    <a:pt x="738" y="462"/>
                  </a:lnTo>
                  <a:lnTo>
                    <a:pt x="769" y="369"/>
                  </a:lnTo>
                  <a:lnTo>
                    <a:pt x="769" y="277"/>
                  </a:lnTo>
                  <a:lnTo>
                    <a:pt x="707" y="185"/>
                  </a:lnTo>
                  <a:lnTo>
                    <a:pt x="646" y="154"/>
                  </a:lnTo>
                  <a:lnTo>
                    <a:pt x="492" y="124"/>
                  </a:lnTo>
                  <a:lnTo>
                    <a:pt x="246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1684;p42">
              <a:extLst>
                <a:ext uri="{FF2B5EF4-FFF2-40B4-BE49-F238E27FC236}">
                  <a16:creationId xmlns:a16="http://schemas.microsoft.com/office/drawing/2014/main" id="{0D84BE09-A370-4386-B22A-8ED2E58F3455}"/>
                </a:ext>
              </a:extLst>
            </p:cNvPr>
            <p:cNvSpPr/>
            <p:nvPr/>
          </p:nvSpPr>
          <p:spPr>
            <a:xfrm>
              <a:off x="6867741" y="3888893"/>
              <a:ext cx="121340" cy="128752"/>
            </a:xfrm>
            <a:custGeom>
              <a:avLst/>
              <a:gdLst/>
              <a:ahLst/>
              <a:cxnLst/>
              <a:rect l="l" t="t" r="r" b="b"/>
              <a:pathLst>
                <a:path w="1015" h="1077" extrusionOk="0">
                  <a:moveTo>
                    <a:pt x="461" y="1"/>
                  </a:moveTo>
                  <a:lnTo>
                    <a:pt x="369" y="32"/>
                  </a:lnTo>
                  <a:lnTo>
                    <a:pt x="277" y="62"/>
                  </a:lnTo>
                  <a:lnTo>
                    <a:pt x="185" y="124"/>
                  </a:lnTo>
                  <a:lnTo>
                    <a:pt x="123" y="185"/>
                  </a:lnTo>
                  <a:lnTo>
                    <a:pt x="62" y="277"/>
                  </a:lnTo>
                  <a:lnTo>
                    <a:pt x="31" y="370"/>
                  </a:lnTo>
                  <a:lnTo>
                    <a:pt x="0" y="462"/>
                  </a:lnTo>
                  <a:lnTo>
                    <a:pt x="0" y="585"/>
                  </a:lnTo>
                  <a:lnTo>
                    <a:pt x="31" y="677"/>
                  </a:lnTo>
                  <a:lnTo>
                    <a:pt x="62" y="800"/>
                  </a:lnTo>
                  <a:lnTo>
                    <a:pt x="123" y="861"/>
                  </a:lnTo>
                  <a:lnTo>
                    <a:pt x="185" y="953"/>
                  </a:lnTo>
                  <a:lnTo>
                    <a:pt x="277" y="1015"/>
                  </a:lnTo>
                  <a:lnTo>
                    <a:pt x="369" y="1046"/>
                  </a:lnTo>
                  <a:lnTo>
                    <a:pt x="461" y="1076"/>
                  </a:lnTo>
                  <a:lnTo>
                    <a:pt x="553" y="1076"/>
                  </a:lnTo>
                  <a:lnTo>
                    <a:pt x="646" y="1046"/>
                  </a:lnTo>
                  <a:lnTo>
                    <a:pt x="738" y="1015"/>
                  </a:lnTo>
                  <a:lnTo>
                    <a:pt x="830" y="953"/>
                  </a:lnTo>
                  <a:lnTo>
                    <a:pt x="891" y="892"/>
                  </a:lnTo>
                  <a:lnTo>
                    <a:pt x="953" y="800"/>
                  </a:lnTo>
                  <a:lnTo>
                    <a:pt x="984" y="708"/>
                  </a:lnTo>
                  <a:lnTo>
                    <a:pt x="1014" y="615"/>
                  </a:lnTo>
                  <a:lnTo>
                    <a:pt x="1014" y="492"/>
                  </a:lnTo>
                  <a:lnTo>
                    <a:pt x="984" y="400"/>
                  </a:lnTo>
                  <a:lnTo>
                    <a:pt x="953" y="277"/>
                  </a:lnTo>
                  <a:lnTo>
                    <a:pt x="891" y="216"/>
                  </a:lnTo>
                  <a:lnTo>
                    <a:pt x="830" y="124"/>
                  </a:lnTo>
                  <a:lnTo>
                    <a:pt x="738" y="62"/>
                  </a:lnTo>
                  <a:lnTo>
                    <a:pt x="646" y="32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1685;p42">
              <a:extLst>
                <a:ext uri="{FF2B5EF4-FFF2-40B4-BE49-F238E27FC236}">
                  <a16:creationId xmlns:a16="http://schemas.microsoft.com/office/drawing/2014/main" id="{9A74747B-B633-4880-AB86-A245A3E30B17}"/>
                </a:ext>
              </a:extLst>
            </p:cNvPr>
            <p:cNvSpPr/>
            <p:nvPr/>
          </p:nvSpPr>
          <p:spPr>
            <a:xfrm>
              <a:off x="6882444" y="3900013"/>
              <a:ext cx="99224" cy="102929"/>
            </a:xfrm>
            <a:custGeom>
              <a:avLst/>
              <a:gdLst/>
              <a:ahLst/>
              <a:cxnLst/>
              <a:rect l="l" t="t" r="r" b="b"/>
              <a:pathLst>
                <a:path w="830" h="861" extrusionOk="0">
                  <a:moveTo>
                    <a:pt x="369" y="0"/>
                  </a:moveTo>
                  <a:lnTo>
                    <a:pt x="215" y="61"/>
                  </a:lnTo>
                  <a:lnTo>
                    <a:pt x="92" y="154"/>
                  </a:lnTo>
                  <a:lnTo>
                    <a:pt x="31" y="307"/>
                  </a:lnTo>
                  <a:lnTo>
                    <a:pt x="0" y="492"/>
                  </a:lnTo>
                  <a:lnTo>
                    <a:pt x="62" y="645"/>
                  </a:lnTo>
                  <a:lnTo>
                    <a:pt x="154" y="768"/>
                  </a:lnTo>
                  <a:lnTo>
                    <a:pt x="307" y="860"/>
                  </a:lnTo>
                  <a:lnTo>
                    <a:pt x="461" y="860"/>
                  </a:lnTo>
                  <a:lnTo>
                    <a:pt x="615" y="830"/>
                  </a:lnTo>
                  <a:lnTo>
                    <a:pt x="738" y="737"/>
                  </a:lnTo>
                  <a:lnTo>
                    <a:pt x="799" y="584"/>
                  </a:lnTo>
                  <a:lnTo>
                    <a:pt x="830" y="399"/>
                  </a:lnTo>
                  <a:lnTo>
                    <a:pt x="768" y="246"/>
                  </a:lnTo>
                  <a:lnTo>
                    <a:pt x="676" y="123"/>
                  </a:lnTo>
                  <a:lnTo>
                    <a:pt x="523" y="31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1686;p42">
              <a:extLst>
                <a:ext uri="{FF2B5EF4-FFF2-40B4-BE49-F238E27FC236}">
                  <a16:creationId xmlns:a16="http://schemas.microsoft.com/office/drawing/2014/main" id="{AF51EBE0-FC69-400A-A7E1-2B6D27AB2E34}"/>
                </a:ext>
              </a:extLst>
            </p:cNvPr>
            <p:cNvSpPr/>
            <p:nvPr/>
          </p:nvSpPr>
          <p:spPr>
            <a:xfrm>
              <a:off x="6228644" y="3863191"/>
              <a:ext cx="282848" cy="227856"/>
            </a:xfrm>
            <a:custGeom>
              <a:avLst/>
              <a:gdLst/>
              <a:ahLst/>
              <a:cxnLst/>
              <a:rect l="l" t="t" r="r" b="b"/>
              <a:pathLst>
                <a:path w="2366" h="1906" extrusionOk="0">
                  <a:moveTo>
                    <a:pt x="522" y="1"/>
                  </a:moveTo>
                  <a:lnTo>
                    <a:pt x="338" y="32"/>
                  </a:lnTo>
                  <a:lnTo>
                    <a:pt x="277" y="62"/>
                  </a:lnTo>
                  <a:lnTo>
                    <a:pt x="184" y="124"/>
                  </a:lnTo>
                  <a:lnTo>
                    <a:pt x="123" y="216"/>
                  </a:lnTo>
                  <a:lnTo>
                    <a:pt x="92" y="277"/>
                  </a:lnTo>
                  <a:lnTo>
                    <a:pt x="31" y="523"/>
                  </a:lnTo>
                  <a:lnTo>
                    <a:pt x="0" y="738"/>
                  </a:lnTo>
                  <a:lnTo>
                    <a:pt x="31" y="1015"/>
                  </a:lnTo>
                  <a:lnTo>
                    <a:pt x="92" y="1230"/>
                  </a:lnTo>
                  <a:lnTo>
                    <a:pt x="184" y="1445"/>
                  </a:lnTo>
                  <a:lnTo>
                    <a:pt x="277" y="1599"/>
                  </a:lnTo>
                  <a:lnTo>
                    <a:pt x="369" y="1660"/>
                  </a:lnTo>
                  <a:lnTo>
                    <a:pt x="492" y="1721"/>
                  </a:lnTo>
                  <a:lnTo>
                    <a:pt x="768" y="1844"/>
                  </a:lnTo>
                  <a:lnTo>
                    <a:pt x="1106" y="1906"/>
                  </a:lnTo>
                  <a:lnTo>
                    <a:pt x="1444" y="1906"/>
                  </a:lnTo>
                  <a:lnTo>
                    <a:pt x="1751" y="1875"/>
                  </a:lnTo>
                  <a:lnTo>
                    <a:pt x="2028" y="1814"/>
                  </a:lnTo>
                  <a:lnTo>
                    <a:pt x="2151" y="1752"/>
                  </a:lnTo>
                  <a:lnTo>
                    <a:pt x="2243" y="1691"/>
                  </a:lnTo>
                  <a:lnTo>
                    <a:pt x="2335" y="1599"/>
                  </a:lnTo>
                  <a:lnTo>
                    <a:pt x="2366" y="1506"/>
                  </a:lnTo>
                  <a:lnTo>
                    <a:pt x="2366" y="1414"/>
                  </a:lnTo>
                  <a:lnTo>
                    <a:pt x="2366" y="1291"/>
                  </a:lnTo>
                  <a:lnTo>
                    <a:pt x="2304" y="1168"/>
                  </a:lnTo>
                  <a:lnTo>
                    <a:pt x="2243" y="1015"/>
                  </a:lnTo>
                  <a:lnTo>
                    <a:pt x="1997" y="738"/>
                  </a:lnTo>
                  <a:lnTo>
                    <a:pt x="1721" y="492"/>
                  </a:lnTo>
                  <a:lnTo>
                    <a:pt x="1383" y="247"/>
                  </a:lnTo>
                  <a:lnTo>
                    <a:pt x="1045" y="93"/>
                  </a:lnTo>
                  <a:lnTo>
                    <a:pt x="860" y="3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FFE0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1687;p42">
              <a:extLst>
                <a:ext uri="{FF2B5EF4-FFF2-40B4-BE49-F238E27FC236}">
                  <a16:creationId xmlns:a16="http://schemas.microsoft.com/office/drawing/2014/main" id="{97D4EC0D-CC4E-4D2C-94A5-493320B7EAE3}"/>
                </a:ext>
              </a:extLst>
            </p:cNvPr>
            <p:cNvSpPr/>
            <p:nvPr/>
          </p:nvSpPr>
          <p:spPr>
            <a:xfrm>
              <a:off x="6302048" y="3903598"/>
              <a:ext cx="187449" cy="150748"/>
            </a:xfrm>
            <a:custGeom>
              <a:avLst/>
              <a:gdLst/>
              <a:ahLst/>
              <a:cxnLst/>
              <a:rect l="l" t="t" r="r" b="b"/>
              <a:pathLst>
                <a:path w="1568" h="1261" extrusionOk="0">
                  <a:moveTo>
                    <a:pt x="216" y="1"/>
                  </a:moveTo>
                  <a:lnTo>
                    <a:pt x="123" y="62"/>
                  </a:lnTo>
                  <a:lnTo>
                    <a:pt x="62" y="185"/>
                  </a:lnTo>
                  <a:lnTo>
                    <a:pt x="1" y="308"/>
                  </a:lnTo>
                  <a:lnTo>
                    <a:pt x="1" y="492"/>
                  </a:lnTo>
                  <a:lnTo>
                    <a:pt x="31" y="646"/>
                  </a:lnTo>
                  <a:lnTo>
                    <a:pt x="62" y="800"/>
                  </a:lnTo>
                  <a:lnTo>
                    <a:pt x="123" y="923"/>
                  </a:lnTo>
                  <a:lnTo>
                    <a:pt x="185" y="1045"/>
                  </a:lnTo>
                  <a:lnTo>
                    <a:pt x="308" y="1138"/>
                  </a:lnTo>
                  <a:lnTo>
                    <a:pt x="492" y="1199"/>
                  </a:lnTo>
                  <a:lnTo>
                    <a:pt x="707" y="1230"/>
                  </a:lnTo>
                  <a:lnTo>
                    <a:pt x="953" y="1261"/>
                  </a:lnTo>
                  <a:lnTo>
                    <a:pt x="1168" y="1230"/>
                  </a:lnTo>
                  <a:lnTo>
                    <a:pt x="1352" y="1199"/>
                  </a:lnTo>
                  <a:lnTo>
                    <a:pt x="1475" y="1107"/>
                  </a:lnTo>
                  <a:lnTo>
                    <a:pt x="1537" y="1045"/>
                  </a:lnTo>
                  <a:lnTo>
                    <a:pt x="1568" y="984"/>
                  </a:lnTo>
                  <a:lnTo>
                    <a:pt x="1568" y="923"/>
                  </a:lnTo>
                  <a:lnTo>
                    <a:pt x="1537" y="830"/>
                  </a:lnTo>
                  <a:lnTo>
                    <a:pt x="1475" y="646"/>
                  </a:lnTo>
                  <a:lnTo>
                    <a:pt x="1322" y="492"/>
                  </a:lnTo>
                  <a:lnTo>
                    <a:pt x="1137" y="308"/>
                  </a:lnTo>
                  <a:lnTo>
                    <a:pt x="922" y="154"/>
                  </a:lnTo>
                  <a:lnTo>
                    <a:pt x="676" y="31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1688;p42">
              <a:extLst>
                <a:ext uri="{FF2B5EF4-FFF2-40B4-BE49-F238E27FC236}">
                  <a16:creationId xmlns:a16="http://schemas.microsoft.com/office/drawing/2014/main" id="{0F39FC3F-E1D4-4090-900F-67A56628E20D}"/>
                </a:ext>
              </a:extLst>
            </p:cNvPr>
            <p:cNvSpPr/>
            <p:nvPr/>
          </p:nvSpPr>
          <p:spPr>
            <a:xfrm>
              <a:off x="7246105" y="3694271"/>
              <a:ext cx="216739" cy="242560"/>
            </a:xfrm>
            <a:custGeom>
              <a:avLst/>
              <a:gdLst/>
              <a:ahLst/>
              <a:cxnLst/>
              <a:rect l="l" t="t" r="r" b="b"/>
              <a:pathLst>
                <a:path w="1813" h="2029" extrusionOk="0">
                  <a:moveTo>
                    <a:pt x="1014" y="0"/>
                  </a:moveTo>
                  <a:lnTo>
                    <a:pt x="860" y="62"/>
                  </a:lnTo>
                  <a:lnTo>
                    <a:pt x="737" y="123"/>
                  </a:lnTo>
                  <a:lnTo>
                    <a:pt x="615" y="246"/>
                  </a:lnTo>
                  <a:lnTo>
                    <a:pt x="399" y="461"/>
                  </a:lnTo>
                  <a:lnTo>
                    <a:pt x="215" y="769"/>
                  </a:lnTo>
                  <a:lnTo>
                    <a:pt x="61" y="1076"/>
                  </a:lnTo>
                  <a:lnTo>
                    <a:pt x="0" y="1352"/>
                  </a:lnTo>
                  <a:lnTo>
                    <a:pt x="0" y="1629"/>
                  </a:lnTo>
                  <a:lnTo>
                    <a:pt x="31" y="1721"/>
                  </a:lnTo>
                  <a:lnTo>
                    <a:pt x="61" y="1813"/>
                  </a:lnTo>
                  <a:lnTo>
                    <a:pt x="123" y="1905"/>
                  </a:lnTo>
                  <a:lnTo>
                    <a:pt x="215" y="1967"/>
                  </a:lnTo>
                  <a:lnTo>
                    <a:pt x="430" y="2028"/>
                  </a:lnTo>
                  <a:lnTo>
                    <a:pt x="676" y="2028"/>
                  </a:lnTo>
                  <a:lnTo>
                    <a:pt x="922" y="1998"/>
                  </a:lnTo>
                  <a:lnTo>
                    <a:pt x="1198" y="1905"/>
                  </a:lnTo>
                  <a:lnTo>
                    <a:pt x="1444" y="1782"/>
                  </a:lnTo>
                  <a:lnTo>
                    <a:pt x="1628" y="1629"/>
                  </a:lnTo>
                  <a:lnTo>
                    <a:pt x="1782" y="1475"/>
                  </a:lnTo>
                  <a:lnTo>
                    <a:pt x="1813" y="1291"/>
                  </a:lnTo>
                  <a:lnTo>
                    <a:pt x="1813" y="1076"/>
                  </a:lnTo>
                  <a:lnTo>
                    <a:pt x="1782" y="830"/>
                  </a:lnTo>
                  <a:lnTo>
                    <a:pt x="1721" y="584"/>
                  </a:lnTo>
                  <a:lnTo>
                    <a:pt x="1628" y="338"/>
                  </a:lnTo>
                  <a:lnTo>
                    <a:pt x="1506" y="154"/>
                  </a:lnTo>
                  <a:lnTo>
                    <a:pt x="1413" y="93"/>
                  </a:lnTo>
                  <a:lnTo>
                    <a:pt x="1352" y="31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FFE0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1689;p42">
              <a:extLst>
                <a:ext uri="{FF2B5EF4-FFF2-40B4-BE49-F238E27FC236}">
                  <a16:creationId xmlns:a16="http://schemas.microsoft.com/office/drawing/2014/main" id="{D82EBEDC-703F-457C-A93E-3FA158DC433B}"/>
                </a:ext>
              </a:extLst>
            </p:cNvPr>
            <p:cNvSpPr/>
            <p:nvPr/>
          </p:nvSpPr>
          <p:spPr>
            <a:xfrm>
              <a:off x="7315802" y="3723680"/>
              <a:ext cx="139751" cy="158041"/>
            </a:xfrm>
            <a:custGeom>
              <a:avLst/>
              <a:gdLst/>
              <a:ahLst/>
              <a:cxnLst/>
              <a:rect l="l" t="t" r="r" b="b"/>
              <a:pathLst>
                <a:path w="1169" h="1322" extrusionOk="0">
                  <a:moveTo>
                    <a:pt x="738" y="0"/>
                  </a:moveTo>
                  <a:lnTo>
                    <a:pt x="646" y="31"/>
                  </a:lnTo>
                  <a:lnTo>
                    <a:pt x="554" y="62"/>
                  </a:lnTo>
                  <a:lnTo>
                    <a:pt x="400" y="154"/>
                  </a:lnTo>
                  <a:lnTo>
                    <a:pt x="247" y="307"/>
                  </a:lnTo>
                  <a:lnTo>
                    <a:pt x="124" y="492"/>
                  </a:lnTo>
                  <a:lnTo>
                    <a:pt x="32" y="676"/>
                  </a:lnTo>
                  <a:lnTo>
                    <a:pt x="1" y="891"/>
                  </a:lnTo>
                  <a:lnTo>
                    <a:pt x="1" y="1045"/>
                  </a:lnTo>
                  <a:lnTo>
                    <a:pt x="32" y="1168"/>
                  </a:lnTo>
                  <a:lnTo>
                    <a:pt x="124" y="1260"/>
                  </a:lnTo>
                  <a:lnTo>
                    <a:pt x="277" y="1291"/>
                  </a:lnTo>
                  <a:lnTo>
                    <a:pt x="431" y="1321"/>
                  </a:lnTo>
                  <a:lnTo>
                    <a:pt x="585" y="1291"/>
                  </a:lnTo>
                  <a:lnTo>
                    <a:pt x="769" y="1229"/>
                  </a:lnTo>
                  <a:lnTo>
                    <a:pt x="923" y="1137"/>
                  </a:lnTo>
                  <a:lnTo>
                    <a:pt x="1045" y="1045"/>
                  </a:lnTo>
                  <a:lnTo>
                    <a:pt x="1138" y="953"/>
                  </a:lnTo>
                  <a:lnTo>
                    <a:pt x="1168" y="830"/>
                  </a:lnTo>
                  <a:lnTo>
                    <a:pt x="1168" y="707"/>
                  </a:lnTo>
                  <a:lnTo>
                    <a:pt x="1138" y="553"/>
                  </a:lnTo>
                  <a:lnTo>
                    <a:pt x="1107" y="369"/>
                  </a:lnTo>
                  <a:lnTo>
                    <a:pt x="1015" y="246"/>
                  </a:lnTo>
                  <a:lnTo>
                    <a:pt x="953" y="123"/>
                  </a:lnTo>
                  <a:lnTo>
                    <a:pt x="861" y="3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F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1690;p42">
              <a:extLst>
                <a:ext uri="{FF2B5EF4-FFF2-40B4-BE49-F238E27FC236}">
                  <a16:creationId xmlns:a16="http://schemas.microsoft.com/office/drawing/2014/main" id="{40E8A70B-4E15-48AA-8C83-D3918AB0710F}"/>
                </a:ext>
              </a:extLst>
            </p:cNvPr>
            <p:cNvSpPr/>
            <p:nvPr/>
          </p:nvSpPr>
          <p:spPr>
            <a:xfrm>
              <a:off x="6067018" y="2989062"/>
              <a:ext cx="896361" cy="503292"/>
            </a:xfrm>
            <a:custGeom>
              <a:avLst/>
              <a:gdLst/>
              <a:ahLst/>
              <a:cxnLst/>
              <a:rect l="l" t="t" r="r" b="b"/>
              <a:pathLst>
                <a:path w="7498" h="4210" extrusionOk="0">
                  <a:moveTo>
                    <a:pt x="3196" y="0"/>
                  </a:moveTo>
                  <a:lnTo>
                    <a:pt x="2028" y="123"/>
                  </a:lnTo>
                  <a:lnTo>
                    <a:pt x="0" y="369"/>
                  </a:lnTo>
                  <a:lnTo>
                    <a:pt x="4824" y="4209"/>
                  </a:lnTo>
                  <a:lnTo>
                    <a:pt x="6514" y="3933"/>
                  </a:lnTo>
                  <a:lnTo>
                    <a:pt x="7128" y="3810"/>
                  </a:lnTo>
                  <a:lnTo>
                    <a:pt x="7313" y="3749"/>
                  </a:lnTo>
                  <a:lnTo>
                    <a:pt x="7436" y="3718"/>
                  </a:lnTo>
                  <a:lnTo>
                    <a:pt x="7497" y="3656"/>
                  </a:lnTo>
                  <a:lnTo>
                    <a:pt x="7497" y="3564"/>
                  </a:lnTo>
                  <a:lnTo>
                    <a:pt x="7497" y="3472"/>
                  </a:lnTo>
                  <a:lnTo>
                    <a:pt x="7436" y="3380"/>
                  </a:lnTo>
                  <a:lnTo>
                    <a:pt x="7313" y="3165"/>
                  </a:lnTo>
                  <a:lnTo>
                    <a:pt x="7159" y="3011"/>
                  </a:lnTo>
                  <a:lnTo>
                    <a:pt x="6452" y="2366"/>
                  </a:lnTo>
                  <a:lnTo>
                    <a:pt x="5531" y="1567"/>
                  </a:lnTo>
                  <a:lnTo>
                    <a:pt x="4271" y="430"/>
                  </a:lnTo>
                  <a:lnTo>
                    <a:pt x="4117" y="277"/>
                  </a:lnTo>
                  <a:lnTo>
                    <a:pt x="3964" y="154"/>
                  </a:lnTo>
                  <a:lnTo>
                    <a:pt x="3841" y="92"/>
                  </a:lnTo>
                  <a:lnTo>
                    <a:pt x="3718" y="31"/>
                  </a:lnTo>
                  <a:lnTo>
                    <a:pt x="347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1691;p42">
              <a:extLst>
                <a:ext uri="{FF2B5EF4-FFF2-40B4-BE49-F238E27FC236}">
                  <a16:creationId xmlns:a16="http://schemas.microsoft.com/office/drawing/2014/main" id="{BC4B0086-C66B-46D9-ACCA-52E217E6877B}"/>
                </a:ext>
              </a:extLst>
            </p:cNvPr>
            <p:cNvSpPr/>
            <p:nvPr/>
          </p:nvSpPr>
          <p:spPr>
            <a:xfrm>
              <a:off x="5736353" y="3066170"/>
              <a:ext cx="661332" cy="506997"/>
            </a:xfrm>
            <a:custGeom>
              <a:avLst/>
              <a:gdLst/>
              <a:ahLst/>
              <a:cxnLst/>
              <a:rect l="l" t="t" r="r" b="b"/>
              <a:pathLst>
                <a:path w="5532" h="4241" extrusionOk="0">
                  <a:moveTo>
                    <a:pt x="523" y="0"/>
                  </a:moveTo>
                  <a:lnTo>
                    <a:pt x="308" y="31"/>
                  </a:lnTo>
                  <a:lnTo>
                    <a:pt x="154" y="92"/>
                  </a:lnTo>
                  <a:lnTo>
                    <a:pt x="62" y="185"/>
                  </a:lnTo>
                  <a:lnTo>
                    <a:pt x="31" y="308"/>
                  </a:lnTo>
                  <a:lnTo>
                    <a:pt x="1" y="400"/>
                  </a:lnTo>
                  <a:lnTo>
                    <a:pt x="31" y="523"/>
                  </a:lnTo>
                  <a:lnTo>
                    <a:pt x="93" y="707"/>
                  </a:lnTo>
                  <a:lnTo>
                    <a:pt x="216" y="984"/>
                  </a:lnTo>
                  <a:lnTo>
                    <a:pt x="339" y="1260"/>
                  </a:lnTo>
                  <a:lnTo>
                    <a:pt x="738" y="2243"/>
                  </a:lnTo>
                  <a:lnTo>
                    <a:pt x="3227" y="4240"/>
                  </a:lnTo>
                  <a:lnTo>
                    <a:pt x="5531" y="387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1692;p42">
              <a:extLst>
                <a:ext uri="{FF2B5EF4-FFF2-40B4-BE49-F238E27FC236}">
                  <a16:creationId xmlns:a16="http://schemas.microsoft.com/office/drawing/2014/main" id="{4716BDE8-1CA4-40D1-B0D5-9F60920802C2}"/>
                </a:ext>
              </a:extLst>
            </p:cNvPr>
            <p:cNvSpPr/>
            <p:nvPr/>
          </p:nvSpPr>
          <p:spPr>
            <a:xfrm>
              <a:off x="5383810" y="3143278"/>
              <a:ext cx="371073" cy="451887"/>
            </a:xfrm>
            <a:custGeom>
              <a:avLst/>
              <a:gdLst/>
              <a:ahLst/>
              <a:cxnLst/>
              <a:rect l="l" t="t" r="r" b="b"/>
              <a:pathLst>
                <a:path w="3104" h="3780" extrusionOk="0">
                  <a:moveTo>
                    <a:pt x="2182" y="1"/>
                  </a:moveTo>
                  <a:lnTo>
                    <a:pt x="0" y="3165"/>
                  </a:lnTo>
                  <a:lnTo>
                    <a:pt x="1075" y="3503"/>
                  </a:lnTo>
                  <a:lnTo>
                    <a:pt x="1967" y="3718"/>
                  </a:lnTo>
                  <a:lnTo>
                    <a:pt x="2335" y="3780"/>
                  </a:lnTo>
                  <a:lnTo>
                    <a:pt x="3103" y="2643"/>
                  </a:lnTo>
                  <a:lnTo>
                    <a:pt x="3103" y="2612"/>
                  </a:lnTo>
                  <a:lnTo>
                    <a:pt x="2980" y="2121"/>
                  </a:lnTo>
                  <a:lnTo>
                    <a:pt x="2796" y="1537"/>
                  </a:lnTo>
                  <a:lnTo>
                    <a:pt x="2581" y="922"/>
                  </a:lnTo>
                  <a:lnTo>
                    <a:pt x="2397" y="400"/>
                  </a:lnTo>
                  <a:lnTo>
                    <a:pt x="2305" y="185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1693;p42">
              <a:extLst>
                <a:ext uri="{FF2B5EF4-FFF2-40B4-BE49-F238E27FC236}">
                  <a16:creationId xmlns:a16="http://schemas.microsoft.com/office/drawing/2014/main" id="{07993A1C-E14A-4042-B8A6-5492ADBE00CC}"/>
                </a:ext>
              </a:extLst>
            </p:cNvPr>
            <p:cNvSpPr/>
            <p:nvPr/>
          </p:nvSpPr>
          <p:spPr>
            <a:xfrm>
              <a:off x="4942922" y="2981650"/>
              <a:ext cx="378485" cy="429889"/>
            </a:xfrm>
            <a:custGeom>
              <a:avLst/>
              <a:gdLst/>
              <a:ahLst/>
              <a:cxnLst/>
              <a:rect l="l" t="t" r="r" b="b"/>
              <a:pathLst>
                <a:path w="3166" h="3596" extrusionOk="0">
                  <a:moveTo>
                    <a:pt x="2090" y="1"/>
                  </a:moveTo>
                  <a:lnTo>
                    <a:pt x="1" y="3104"/>
                  </a:lnTo>
                  <a:lnTo>
                    <a:pt x="93" y="3227"/>
                  </a:lnTo>
                  <a:lnTo>
                    <a:pt x="216" y="3319"/>
                  </a:lnTo>
                  <a:lnTo>
                    <a:pt x="400" y="3411"/>
                  </a:lnTo>
                  <a:lnTo>
                    <a:pt x="554" y="3473"/>
                  </a:lnTo>
                  <a:lnTo>
                    <a:pt x="861" y="3596"/>
                  </a:lnTo>
                  <a:lnTo>
                    <a:pt x="3166" y="216"/>
                  </a:lnTo>
                  <a:lnTo>
                    <a:pt x="2090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1694;p42">
              <a:extLst>
                <a:ext uri="{FF2B5EF4-FFF2-40B4-BE49-F238E27FC236}">
                  <a16:creationId xmlns:a16="http://schemas.microsoft.com/office/drawing/2014/main" id="{A6321521-C9E3-4F40-B36B-F6DDD1242FB2}"/>
                </a:ext>
              </a:extLst>
            </p:cNvPr>
            <p:cNvSpPr/>
            <p:nvPr/>
          </p:nvSpPr>
          <p:spPr>
            <a:xfrm>
              <a:off x="4931923" y="2963239"/>
              <a:ext cx="154455" cy="220564"/>
            </a:xfrm>
            <a:custGeom>
              <a:avLst/>
              <a:gdLst/>
              <a:ahLst/>
              <a:cxnLst/>
              <a:rect l="l" t="t" r="r" b="b"/>
              <a:pathLst>
                <a:path w="1292" h="1845" extrusionOk="0">
                  <a:moveTo>
                    <a:pt x="1076" y="1"/>
                  </a:moveTo>
                  <a:lnTo>
                    <a:pt x="923" y="32"/>
                  </a:lnTo>
                  <a:lnTo>
                    <a:pt x="800" y="93"/>
                  </a:lnTo>
                  <a:lnTo>
                    <a:pt x="708" y="185"/>
                  </a:lnTo>
                  <a:lnTo>
                    <a:pt x="523" y="339"/>
                  </a:lnTo>
                  <a:lnTo>
                    <a:pt x="431" y="462"/>
                  </a:lnTo>
                  <a:lnTo>
                    <a:pt x="339" y="615"/>
                  </a:lnTo>
                  <a:lnTo>
                    <a:pt x="247" y="953"/>
                  </a:lnTo>
                  <a:lnTo>
                    <a:pt x="124" y="1384"/>
                  </a:lnTo>
                  <a:lnTo>
                    <a:pt x="1" y="184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1695;p42">
              <a:extLst>
                <a:ext uri="{FF2B5EF4-FFF2-40B4-BE49-F238E27FC236}">
                  <a16:creationId xmlns:a16="http://schemas.microsoft.com/office/drawing/2014/main" id="{8DE15CF2-6EB4-4FA1-B999-5FED4C99BFDD}"/>
                </a:ext>
              </a:extLst>
            </p:cNvPr>
            <p:cNvSpPr/>
            <p:nvPr/>
          </p:nvSpPr>
          <p:spPr>
            <a:xfrm>
              <a:off x="5240473" y="3000059"/>
              <a:ext cx="88345" cy="495999"/>
            </a:xfrm>
            <a:custGeom>
              <a:avLst/>
              <a:gdLst/>
              <a:ahLst/>
              <a:cxnLst/>
              <a:rect l="l" t="t" r="r" b="b"/>
              <a:pathLst>
                <a:path w="739" h="4149" extrusionOk="0">
                  <a:moveTo>
                    <a:pt x="369" y="0"/>
                  </a:moveTo>
                  <a:lnTo>
                    <a:pt x="308" y="154"/>
                  </a:lnTo>
                  <a:lnTo>
                    <a:pt x="247" y="369"/>
                  </a:lnTo>
                  <a:lnTo>
                    <a:pt x="154" y="922"/>
                  </a:lnTo>
                  <a:lnTo>
                    <a:pt x="93" y="1567"/>
                  </a:lnTo>
                  <a:lnTo>
                    <a:pt x="62" y="2243"/>
                  </a:lnTo>
                  <a:lnTo>
                    <a:pt x="1" y="3472"/>
                  </a:lnTo>
                  <a:lnTo>
                    <a:pt x="1" y="3995"/>
                  </a:lnTo>
                  <a:lnTo>
                    <a:pt x="462" y="4148"/>
                  </a:lnTo>
                  <a:lnTo>
                    <a:pt x="431" y="3564"/>
                  </a:lnTo>
                  <a:lnTo>
                    <a:pt x="431" y="2919"/>
                  </a:lnTo>
                  <a:lnTo>
                    <a:pt x="492" y="2243"/>
                  </a:lnTo>
                  <a:lnTo>
                    <a:pt x="554" y="1598"/>
                  </a:lnTo>
                  <a:lnTo>
                    <a:pt x="677" y="523"/>
                  </a:lnTo>
                  <a:lnTo>
                    <a:pt x="738" y="92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441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1696;p42">
              <a:extLst>
                <a:ext uri="{FF2B5EF4-FFF2-40B4-BE49-F238E27FC236}">
                  <a16:creationId xmlns:a16="http://schemas.microsoft.com/office/drawing/2014/main" id="{9556509F-25D6-4539-96B7-9EEBAD68CD66}"/>
                </a:ext>
              </a:extLst>
            </p:cNvPr>
            <p:cNvSpPr/>
            <p:nvPr/>
          </p:nvSpPr>
          <p:spPr>
            <a:xfrm>
              <a:off x="4891516" y="3569345"/>
              <a:ext cx="885363" cy="282967"/>
            </a:xfrm>
            <a:custGeom>
              <a:avLst/>
              <a:gdLst/>
              <a:ahLst/>
              <a:cxnLst/>
              <a:rect l="l" t="t" r="r" b="b"/>
              <a:pathLst>
                <a:path w="7406" h="2367" extrusionOk="0">
                  <a:moveTo>
                    <a:pt x="185" y="1"/>
                  </a:moveTo>
                  <a:lnTo>
                    <a:pt x="124" y="31"/>
                  </a:lnTo>
                  <a:lnTo>
                    <a:pt x="62" y="62"/>
                  </a:lnTo>
                  <a:lnTo>
                    <a:pt x="32" y="93"/>
                  </a:lnTo>
                  <a:lnTo>
                    <a:pt x="1" y="154"/>
                  </a:lnTo>
                  <a:lnTo>
                    <a:pt x="1" y="216"/>
                  </a:lnTo>
                  <a:lnTo>
                    <a:pt x="32" y="277"/>
                  </a:lnTo>
                  <a:lnTo>
                    <a:pt x="62" y="339"/>
                  </a:lnTo>
                  <a:lnTo>
                    <a:pt x="124" y="369"/>
                  </a:lnTo>
                  <a:lnTo>
                    <a:pt x="7191" y="2367"/>
                  </a:lnTo>
                  <a:lnTo>
                    <a:pt x="7283" y="2367"/>
                  </a:lnTo>
                  <a:lnTo>
                    <a:pt x="7344" y="2336"/>
                  </a:lnTo>
                  <a:lnTo>
                    <a:pt x="7375" y="2305"/>
                  </a:lnTo>
                  <a:lnTo>
                    <a:pt x="7406" y="2244"/>
                  </a:lnTo>
                  <a:lnTo>
                    <a:pt x="7406" y="2152"/>
                  </a:lnTo>
                  <a:lnTo>
                    <a:pt x="7406" y="2090"/>
                  </a:lnTo>
                  <a:lnTo>
                    <a:pt x="7344" y="2029"/>
                  </a:lnTo>
                  <a:lnTo>
                    <a:pt x="7283" y="1998"/>
                  </a:lnTo>
                  <a:lnTo>
                    <a:pt x="216" y="3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D97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1697;p42">
              <a:extLst>
                <a:ext uri="{FF2B5EF4-FFF2-40B4-BE49-F238E27FC236}">
                  <a16:creationId xmlns:a16="http://schemas.microsoft.com/office/drawing/2014/main" id="{DDF508AF-C6DF-4950-AA83-388270786D78}"/>
                </a:ext>
              </a:extLst>
            </p:cNvPr>
            <p:cNvSpPr/>
            <p:nvPr/>
          </p:nvSpPr>
          <p:spPr>
            <a:xfrm>
              <a:off x="4891516" y="3569345"/>
              <a:ext cx="885363" cy="282967"/>
            </a:xfrm>
            <a:custGeom>
              <a:avLst/>
              <a:gdLst/>
              <a:ahLst/>
              <a:cxnLst/>
              <a:rect l="l" t="t" r="r" b="b"/>
              <a:pathLst>
                <a:path w="7406" h="2367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124" y="31"/>
                  </a:lnTo>
                  <a:lnTo>
                    <a:pt x="62" y="62"/>
                  </a:lnTo>
                  <a:lnTo>
                    <a:pt x="32" y="93"/>
                  </a:lnTo>
                  <a:lnTo>
                    <a:pt x="1" y="154"/>
                  </a:lnTo>
                  <a:lnTo>
                    <a:pt x="1" y="154"/>
                  </a:lnTo>
                  <a:lnTo>
                    <a:pt x="1" y="216"/>
                  </a:lnTo>
                  <a:lnTo>
                    <a:pt x="32" y="277"/>
                  </a:lnTo>
                  <a:lnTo>
                    <a:pt x="62" y="339"/>
                  </a:lnTo>
                  <a:lnTo>
                    <a:pt x="124" y="369"/>
                  </a:lnTo>
                  <a:lnTo>
                    <a:pt x="7191" y="2367"/>
                  </a:lnTo>
                  <a:lnTo>
                    <a:pt x="7191" y="2367"/>
                  </a:lnTo>
                  <a:lnTo>
                    <a:pt x="7252" y="2367"/>
                  </a:lnTo>
                  <a:lnTo>
                    <a:pt x="7252" y="2367"/>
                  </a:lnTo>
                  <a:lnTo>
                    <a:pt x="7283" y="2367"/>
                  </a:lnTo>
                  <a:lnTo>
                    <a:pt x="7344" y="2336"/>
                  </a:lnTo>
                  <a:lnTo>
                    <a:pt x="7375" y="2305"/>
                  </a:lnTo>
                  <a:lnTo>
                    <a:pt x="7406" y="2244"/>
                  </a:lnTo>
                  <a:lnTo>
                    <a:pt x="7406" y="2244"/>
                  </a:lnTo>
                  <a:lnTo>
                    <a:pt x="7406" y="2152"/>
                  </a:lnTo>
                  <a:lnTo>
                    <a:pt x="7406" y="2090"/>
                  </a:lnTo>
                  <a:lnTo>
                    <a:pt x="7344" y="2029"/>
                  </a:lnTo>
                  <a:lnTo>
                    <a:pt x="7283" y="1998"/>
                  </a:lnTo>
                  <a:lnTo>
                    <a:pt x="216" y="31"/>
                  </a:lnTo>
                  <a:lnTo>
                    <a:pt x="216" y="31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1698;p42">
              <a:extLst>
                <a:ext uri="{FF2B5EF4-FFF2-40B4-BE49-F238E27FC236}">
                  <a16:creationId xmlns:a16="http://schemas.microsoft.com/office/drawing/2014/main" id="{3E160C76-5948-4F2E-8FF0-DAC789A0ADF2}"/>
                </a:ext>
              </a:extLst>
            </p:cNvPr>
            <p:cNvSpPr/>
            <p:nvPr/>
          </p:nvSpPr>
          <p:spPr>
            <a:xfrm>
              <a:off x="5677655" y="3606045"/>
              <a:ext cx="36820" cy="448300"/>
            </a:xfrm>
            <a:custGeom>
              <a:avLst/>
              <a:gdLst/>
              <a:ahLst/>
              <a:cxnLst/>
              <a:rect l="l" t="t" r="r" b="b"/>
              <a:pathLst>
                <a:path w="308" h="3750" extrusionOk="0">
                  <a:moveTo>
                    <a:pt x="0" y="1"/>
                  </a:moveTo>
                  <a:lnTo>
                    <a:pt x="0" y="585"/>
                  </a:lnTo>
                  <a:lnTo>
                    <a:pt x="31" y="1199"/>
                  </a:lnTo>
                  <a:lnTo>
                    <a:pt x="62" y="1537"/>
                  </a:lnTo>
                  <a:lnTo>
                    <a:pt x="92" y="1875"/>
                  </a:lnTo>
                  <a:lnTo>
                    <a:pt x="123" y="2244"/>
                  </a:lnTo>
                  <a:lnTo>
                    <a:pt x="154" y="2582"/>
                  </a:lnTo>
                  <a:lnTo>
                    <a:pt x="215" y="3166"/>
                  </a:lnTo>
                  <a:lnTo>
                    <a:pt x="307" y="3750"/>
                  </a:lnTo>
                  <a:lnTo>
                    <a:pt x="307" y="3166"/>
                  </a:lnTo>
                  <a:lnTo>
                    <a:pt x="277" y="2551"/>
                  </a:lnTo>
                  <a:lnTo>
                    <a:pt x="277" y="2213"/>
                  </a:lnTo>
                  <a:lnTo>
                    <a:pt x="246" y="1875"/>
                  </a:lnTo>
                  <a:lnTo>
                    <a:pt x="215" y="1507"/>
                  </a:lnTo>
                  <a:lnTo>
                    <a:pt x="184" y="1169"/>
                  </a:lnTo>
                  <a:lnTo>
                    <a:pt x="92" y="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1699;p42">
              <a:extLst>
                <a:ext uri="{FF2B5EF4-FFF2-40B4-BE49-F238E27FC236}">
                  <a16:creationId xmlns:a16="http://schemas.microsoft.com/office/drawing/2014/main" id="{E0CF0A46-E2A7-4D49-8F10-09C851E6C886}"/>
                </a:ext>
              </a:extLst>
            </p:cNvPr>
            <p:cNvSpPr/>
            <p:nvPr/>
          </p:nvSpPr>
          <p:spPr>
            <a:xfrm>
              <a:off x="5258883" y="3481237"/>
              <a:ext cx="55231" cy="609808"/>
            </a:xfrm>
            <a:custGeom>
              <a:avLst/>
              <a:gdLst/>
              <a:ahLst/>
              <a:cxnLst/>
              <a:rect l="l" t="t" r="r" b="b"/>
              <a:pathLst>
                <a:path w="462" h="5101" extrusionOk="0">
                  <a:moveTo>
                    <a:pt x="0" y="0"/>
                  </a:moveTo>
                  <a:lnTo>
                    <a:pt x="31" y="246"/>
                  </a:lnTo>
                  <a:lnTo>
                    <a:pt x="31" y="799"/>
                  </a:lnTo>
                  <a:lnTo>
                    <a:pt x="93" y="1629"/>
                  </a:lnTo>
                  <a:lnTo>
                    <a:pt x="123" y="2090"/>
                  </a:lnTo>
                  <a:lnTo>
                    <a:pt x="154" y="2551"/>
                  </a:lnTo>
                  <a:lnTo>
                    <a:pt x="215" y="3042"/>
                  </a:lnTo>
                  <a:lnTo>
                    <a:pt x="246" y="3503"/>
                  </a:lnTo>
                  <a:lnTo>
                    <a:pt x="338" y="4302"/>
                  </a:lnTo>
                  <a:lnTo>
                    <a:pt x="431" y="4886"/>
                  </a:lnTo>
                  <a:lnTo>
                    <a:pt x="461" y="5101"/>
                  </a:lnTo>
                  <a:lnTo>
                    <a:pt x="461" y="4886"/>
                  </a:lnTo>
                  <a:lnTo>
                    <a:pt x="431" y="4302"/>
                  </a:lnTo>
                  <a:lnTo>
                    <a:pt x="400" y="3472"/>
                  </a:lnTo>
                  <a:lnTo>
                    <a:pt x="369" y="3011"/>
                  </a:lnTo>
                  <a:lnTo>
                    <a:pt x="308" y="2551"/>
                  </a:lnTo>
                  <a:lnTo>
                    <a:pt x="277" y="2090"/>
                  </a:lnTo>
                  <a:lnTo>
                    <a:pt x="215" y="1629"/>
                  </a:lnTo>
                  <a:lnTo>
                    <a:pt x="123" y="799"/>
                  </a:lnTo>
                  <a:lnTo>
                    <a:pt x="62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1700;p42">
              <a:extLst>
                <a:ext uri="{FF2B5EF4-FFF2-40B4-BE49-F238E27FC236}">
                  <a16:creationId xmlns:a16="http://schemas.microsoft.com/office/drawing/2014/main" id="{0F8AC9A8-4B46-478E-8C14-26C76405D74D}"/>
                </a:ext>
              </a:extLst>
            </p:cNvPr>
            <p:cNvSpPr/>
            <p:nvPr/>
          </p:nvSpPr>
          <p:spPr>
            <a:xfrm>
              <a:off x="4939335" y="3356311"/>
              <a:ext cx="33115" cy="338077"/>
            </a:xfrm>
            <a:custGeom>
              <a:avLst/>
              <a:gdLst/>
              <a:ahLst/>
              <a:cxnLst/>
              <a:rect l="l" t="t" r="r" b="b"/>
              <a:pathLst>
                <a:path w="277" h="2828" extrusionOk="0">
                  <a:moveTo>
                    <a:pt x="0" y="1"/>
                  </a:moveTo>
                  <a:lnTo>
                    <a:pt x="0" y="462"/>
                  </a:lnTo>
                  <a:lnTo>
                    <a:pt x="31" y="922"/>
                  </a:lnTo>
                  <a:lnTo>
                    <a:pt x="31" y="1168"/>
                  </a:lnTo>
                  <a:lnTo>
                    <a:pt x="62" y="1445"/>
                  </a:lnTo>
                  <a:lnTo>
                    <a:pt x="92" y="1691"/>
                  </a:lnTo>
                  <a:lnTo>
                    <a:pt x="123" y="1967"/>
                  </a:lnTo>
                  <a:lnTo>
                    <a:pt x="185" y="2397"/>
                  </a:lnTo>
                  <a:lnTo>
                    <a:pt x="277" y="2827"/>
                  </a:lnTo>
                  <a:lnTo>
                    <a:pt x="277" y="2397"/>
                  </a:lnTo>
                  <a:lnTo>
                    <a:pt x="246" y="1936"/>
                  </a:lnTo>
                  <a:lnTo>
                    <a:pt x="246" y="1691"/>
                  </a:lnTo>
                  <a:lnTo>
                    <a:pt x="215" y="1414"/>
                  </a:lnTo>
                  <a:lnTo>
                    <a:pt x="185" y="1168"/>
                  </a:lnTo>
                  <a:lnTo>
                    <a:pt x="154" y="892"/>
                  </a:lnTo>
                  <a:lnTo>
                    <a:pt x="92" y="4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1701;p42">
              <a:extLst>
                <a:ext uri="{FF2B5EF4-FFF2-40B4-BE49-F238E27FC236}">
                  <a16:creationId xmlns:a16="http://schemas.microsoft.com/office/drawing/2014/main" id="{F7848314-C6B6-4695-8B40-D0FB0D3C6588}"/>
                </a:ext>
              </a:extLst>
            </p:cNvPr>
            <p:cNvSpPr/>
            <p:nvPr/>
          </p:nvSpPr>
          <p:spPr>
            <a:xfrm>
              <a:off x="5662951" y="3962416"/>
              <a:ext cx="470296" cy="202153"/>
            </a:xfrm>
            <a:custGeom>
              <a:avLst/>
              <a:gdLst/>
              <a:ahLst/>
              <a:cxnLst/>
              <a:rect l="l" t="t" r="r" b="b"/>
              <a:pathLst>
                <a:path w="3934" h="1691" extrusionOk="0">
                  <a:moveTo>
                    <a:pt x="1690" y="0"/>
                  </a:moveTo>
                  <a:lnTo>
                    <a:pt x="1629" y="31"/>
                  </a:lnTo>
                  <a:lnTo>
                    <a:pt x="1567" y="31"/>
                  </a:lnTo>
                  <a:lnTo>
                    <a:pt x="1444" y="62"/>
                  </a:lnTo>
                  <a:lnTo>
                    <a:pt x="1199" y="123"/>
                  </a:lnTo>
                  <a:lnTo>
                    <a:pt x="983" y="215"/>
                  </a:lnTo>
                  <a:lnTo>
                    <a:pt x="799" y="338"/>
                  </a:lnTo>
                  <a:lnTo>
                    <a:pt x="615" y="461"/>
                  </a:lnTo>
                  <a:lnTo>
                    <a:pt x="461" y="615"/>
                  </a:lnTo>
                  <a:lnTo>
                    <a:pt x="338" y="769"/>
                  </a:lnTo>
                  <a:lnTo>
                    <a:pt x="246" y="922"/>
                  </a:lnTo>
                  <a:lnTo>
                    <a:pt x="92" y="1229"/>
                  </a:lnTo>
                  <a:lnTo>
                    <a:pt x="31" y="1475"/>
                  </a:lnTo>
                  <a:lnTo>
                    <a:pt x="0" y="1690"/>
                  </a:lnTo>
                  <a:lnTo>
                    <a:pt x="62" y="1475"/>
                  </a:lnTo>
                  <a:lnTo>
                    <a:pt x="154" y="1260"/>
                  </a:lnTo>
                  <a:lnTo>
                    <a:pt x="307" y="984"/>
                  </a:lnTo>
                  <a:lnTo>
                    <a:pt x="553" y="707"/>
                  </a:lnTo>
                  <a:lnTo>
                    <a:pt x="707" y="584"/>
                  </a:lnTo>
                  <a:lnTo>
                    <a:pt x="861" y="461"/>
                  </a:lnTo>
                  <a:lnTo>
                    <a:pt x="1045" y="338"/>
                  </a:lnTo>
                  <a:lnTo>
                    <a:pt x="1260" y="277"/>
                  </a:lnTo>
                  <a:lnTo>
                    <a:pt x="1475" y="215"/>
                  </a:lnTo>
                  <a:lnTo>
                    <a:pt x="1598" y="185"/>
                  </a:lnTo>
                  <a:lnTo>
                    <a:pt x="1659" y="185"/>
                  </a:lnTo>
                  <a:lnTo>
                    <a:pt x="1690" y="154"/>
                  </a:lnTo>
                  <a:lnTo>
                    <a:pt x="2151" y="154"/>
                  </a:lnTo>
                  <a:lnTo>
                    <a:pt x="2366" y="185"/>
                  </a:lnTo>
                  <a:lnTo>
                    <a:pt x="2581" y="215"/>
                  </a:lnTo>
                  <a:lnTo>
                    <a:pt x="2981" y="338"/>
                  </a:lnTo>
                  <a:lnTo>
                    <a:pt x="3319" y="523"/>
                  </a:lnTo>
                  <a:lnTo>
                    <a:pt x="3595" y="676"/>
                  </a:lnTo>
                  <a:lnTo>
                    <a:pt x="3780" y="830"/>
                  </a:lnTo>
                  <a:lnTo>
                    <a:pt x="3933" y="953"/>
                  </a:lnTo>
                  <a:lnTo>
                    <a:pt x="3810" y="799"/>
                  </a:lnTo>
                  <a:lnTo>
                    <a:pt x="3626" y="615"/>
                  </a:lnTo>
                  <a:lnTo>
                    <a:pt x="3349" y="431"/>
                  </a:lnTo>
                  <a:lnTo>
                    <a:pt x="3011" y="246"/>
                  </a:lnTo>
                  <a:lnTo>
                    <a:pt x="2827" y="154"/>
                  </a:lnTo>
                  <a:lnTo>
                    <a:pt x="2612" y="93"/>
                  </a:lnTo>
                  <a:lnTo>
                    <a:pt x="2397" y="31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1702;p42">
              <a:extLst>
                <a:ext uri="{FF2B5EF4-FFF2-40B4-BE49-F238E27FC236}">
                  <a16:creationId xmlns:a16="http://schemas.microsoft.com/office/drawing/2014/main" id="{059B2496-2104-469B-9BF7-983E35725049}"/>
                </a:ext>
              </a:extLst>
            </p:cNvPr>
            <p:cNvSpPr/>
            <p:nvPr/>
          </p:nvSpPr>
          <p:spPr>
            <a:xfrm>
              <a:off x="4847523" y="3686859"/>
              <a:ext cx="404068" cy="312376"/>
            </a:xfrm>
            <a:custGeom>
              <a:avLst/>
              <a:gdLst/>
              <a:ahLst/>
              <a:cxnLst/>
              <a:rect l="l" t="t" r="r" b="b"/>
              <a:pathLst>
                <a:path w="3380" h="2613" extrusionOk="0">
                  <a:moveTo>
                    <a:pt x="1076" y="1"/>
                  </a:moveTo>
                  <a:lnTo>
                    <a:pt x="891" y="32"/>
                  </a:lnTo>
                  <a:lnTo>
                    <a:pt x="707" y="62"/>
                  </a:lnTo>
                  <a:lnTo>
                    <a:pt x="400" y="185"/>
                  </a:lnTo>
                  <a:lnTo>
                    <a:pt x="184" y="308"/>
                  </a:lnTo>
                  <a:lnTo>
                    <a:pt x="31" y="400"/>
                  </a:lnTo>
                  <a:lnTo>
                    <a:pt x="0" y="431"/>
                  </a:lnTo>
                  <a:lnTo>
                    <a:pt x="184" y="339"/>
                  </a:lnTo>
                  <a:lnTo>
                    <a:pt x="430" y="247"/>
                  </a:lnTo>
                  <a:lnTo>
                    <a:pt x="707" y="185"/>
                  </a:lnTo>
                  <a:lnTo>
                    <a:pt x="1076" y="155"/>
                  </a:lnTo>
                  <a:lnTo>
                    <a:pt x="1291" y="155"/>
                  </a:lnTo>
                  <a:lnTo>
                    <a:pt x="1475" y="185"/>
                  </a:lnTo>
                  <a:lnTo>
                    <a:pt x="1690" y="247"/>
                  </a:lnTo>
                  <a:lnTo>
                    <a:pt x="1905" y="308"/>
                  </a:lnTo>
                  <a:lnTo>
                    <a:pt x="2089" y="400"/>
                  </a:lnTo>
                  <a:lnTo>
                    <a:pt x="2274" y="523"/>
                  </a:lnTo>
                  <a:lnTo>
                    <a:pt x="2458" y="677"/>
                  </a:lnTo>
                  <a:lnTo>
                    <a:pt x="2612" y="831"/>
                  </a:lnTo>
                  <a:lnTo>
                    <a:pt x="2765" y="984"/>
                  </a:lnTo>
                  <a:lnTo>
                    <a:pt x="2888" y="1169"/>
                  </a:lnTo>
                  <a:lnTo>
                    <a:pt x="3103" y="1507"/>
                  </a:lnTo>
                  <a:lnTo>
                    <a:pt x="3226" y="1875"/>
                  </a:lnTo>
                  <a:lnTo>
                    <a:pt x="3319" y="2152"/>
                  </a:lnTo>
                  <a:lnTo>
                    <a:pt x="3349" y="2398"/>
                  </a:lnTo>
                  <a:lnTo>
                    <a:pt x="3380" y="2613"/>
                  </a:lnTo>
                  <a:lnTo>
                    <a:pt x="3380" y="2398"/>
                  </a:lnTo>
                  <a:lnTo>
                    <a:pt x="3380" y="2152"/>
                  </a:lnTo>
                  <a:lnTo>
                    <a:pt x="3319" y="1844"/>
                  </a:lnTo>
                  <a:lnTo>
                    <a:pt x="3196" y="1476"/>
                  </a:lnTo>
                  <a:lnTo>
                    <a:pt x="3134" y="1291"/>
                  </a:lnTo>
                  <a:lnTo>
                    <a:pt x="3011" y="1076"/>
                  </a:lnTo>
                  <a:lnTo>
                    <a:pt x="2888" y="892"/>
                  </a:lnTo>
                  <a:lnTo>
                    <a:pt x="2735" y="708"/>
                  </a:lnTo>
                  <a:lnTo>
                    <a:pt x="2550" y="554"/>
                  </a:lnTo>
                  <a:lnTo>
                    <a:pt x="2366" y="400"/>
                  </a:lnTo>
                  <a:lnTo>
                    <a:pt x="2182" y="277"/>
                  </a:lnTo>
                  <a:lnTo>
                    <a:pt x="1967" y="155"/>
                  </a:lnTo>
                  <a:lnTo>
                    <a:pt x="1751" y="93"/>
                  </a:lnTo>
                  <a:lnTo>
                    <a:pt x="1506" y="32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1703;p42">
              <a:extLst>
                <a:ext uri="{FF2B5EF4-FFF2-40B4-BE49-F238E27FC236}">
                  <a16:creationId xmlns:a16="http://schemas.microsoft.com/office/drawing/2014/main" id="{6FD6237A-E02A-4007-9EC9-0CCAA2717CA1}"/>
                </a:ext>
              </a:extLst>
            </p:cNvPr>
            <p:cNvSpPr/>
            <p:nvPr/>
          </p:nvSpPr>
          <p:spPr>
            <a:xfrm>
              <a:off x="6867740" y="3573049"/>
              <a:ext cx="242560" cy="687035"/>
            </a:xfrm>
            <a:custGeom>
              <a:avLst/>
              <a:gdLst/>
              <a:ahLst/>
              <a:cxnLst/>
              <a:rect l="l" t="t" r="r" b="b"/>
              <a:pathLst>
                <a:path w="2029" h="5747" extrusionOk="0">
                  <a:moveTo>
                    <a:pt x="308" y="0"/>
                  </a:moveTo>
                  <a:lnTo>
                    <a:pt x="676" y="799"/>
                  </a:lnTo>
                  <a:lnTo>
                    <a:pt x="1045" y="1598"/>
                  </a:lnTo>
                  <a:lnTo>
                    <a:pt x="1229" y="1998"/>
                  </a:lnTo>
                  <a:lnTo>
                    <a:pt x="1383" y="2366"/>
                  </a:lnTo>
                  <a:lnTo>
                    <a:pt x="1414" y="2459"/>
                  </a:lnTo>
                  <a:lnTo>
                    <a:pt x="1444" y="2551"/>
                  </a:lnTo>
                  <a:lnTo>
                    <a:pt x="1475" y="2766"/>
                  </a:lnTo>
                  <a:lnTo>
                    <a:pt x="1537" y="2766"/>
                  </a:lnTo>
                  <a:lnTo>
                    <a:pt x="1905" y="2674"/>
                  </a:lnTo>
                  <a:lnTo>
                    <a:pt x="1844" y="2459"/>
                  </a:lnTo>
                  <a:lnTo>
                    <a:pt x="1813" y="2336"/>
                  </a:lnTo>
                  <a:lnTo>
                    <a:pt x="1782" y="2213"/>
                  </a:lnTo>
                  <a:lnTo>
                    <a:pt x="1567" y="1813"/>
                  </a:lnTo>
                  <a:lnTo>
                    <a:pt x="1352" y="1445"/>
                  </a:lnTo>
                  <a:lnTo>
                    <a:pt x="861" y="707"/>
                  </a:lnTo>
                  <a:lnTo>
                    <a:pt x="584" y="338"/>
                  </a:lnTo>
                  <a:lnTo>
                    <a:pt x="308" y="0"/>
                  </a:lnTo>
                  <a:close/>
                  <a:moveTo>
                    <a:pt x="1905" y="2796"/>
                  </a:moveTo>
                  <a:lnTo>
                    <a:pt x="1567" y="2858"/>
                  </a:lnTo>
                  <a:lnTo>
                    <a:pt x="1506" y="2889"/>
                  </a:lnTo>
                  <a:lnTo>
                    <a:pt x="1567" y="3196"/>
                  </a:lnTo>
                  <a:lnTo>
                    <a:pt x="1598" y="3595"/>
                  </a:lnTo>
                  <a:lnTo>
                    <a:pt x="1629" y="4026"/>
                  </a:lnTo>
                  <a:lnTo>
                    <a:pt x="1629" y="4210"/>
                  </a:lnTo>
                  <a:lnTo>
                    <a:pt x="1598" y="4302"/>
                  </a:lnTo>
                  <a:lnTo>
                    <a:pt x="1567" y="4364"/>
                  </a:lnTo>
                  <a:lnTo>
                    <a:pt x="1475" y="4517"/>
                  </a:lnTo>
                  <a:lnTo>
                    <a:pt x="1352" y="4671"/>
                  </a:lnTo>
                  <a:lnTo>
                    <a:pt x="1045" y="4947"/>
                  </a:lnTo>
                  <a:lnTo>
                    <a:pt x="707" y="5224"/>
                  </a:lnTo>
                  <a:lnTo>
                    <a:pt x="0" y="5746"/>
                  </a:lnTo>
                  <a:lnTo>
                    <a:pt x="400" y="5593"/>
                  </a:lnTo>
                  <a:lnTo>
                    <a:pt x="830" y="5377"/>
                  </a:lnTo>
                  <a:lnTo>
                    <a:pt x="1199" y="5162"/>
                  </a:lnTo>
                  <a:lnTo>
                    <a:pt x="1567" y="4917"/>
                  </a:lnTo>
                  <a:lnTo>
                    <a:pt x="1752" y="4763"/>
                  </a:lnTo>
                  <a:lnTo>
                    <a:pt x="1844" y="4640"/>
                  </a:lnTo>
                  <a:lnTo>
                    <a:pt x="1905" y="4517"/>
                  </a:lnTo>
                  <a:lnTo>
                    <a:pt x="1967" y="4394"/>
                  </a:lnTo>
                  <a:lnTo>
                    <a:pt x="1997" y="4271"/>
                  </a:lnTo>
                  <a:lnTo>
                    <a:pt x="2028" y="4026"/>
                  </a:lnTo>
                  <a:lnTo>
                    <a:pt x="2028" y="3565"/>
                  </a:lnTo>
                  <a:lnTo>
                    <a:pt x="1967" y="3134"/>
                  </a:lnTo>
                  <a:lnTo>
                    <a:pt x="1905" y="2796"/>
                  </a:lnTo>
                  <a:close/>
                </a:path>
              </a:pathLst>
            </a:custGeom>
            <a:solidFill>
              <a:srgbClr val="FD97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1704;p42">
              <a:extLst>
                <a:ext uri="{FF2B5EF4-FFF2-40B4-BE49-F238E27FC236}">
                  <a16:creationId xmlns:a16="http://schemas.microsoft.com/office/drawing/2014/main" id="{713E661F-B1B3-42FD-8FC8-3F6C581A3E0B}"/>
                </a:ext>
              </a:extLst>
            </p:cNvPr>
            <p:cNvSpPr/>
            <p:nvPr/>
          </p:nvSpPr>
          <p:spPr>
            <a:xfrm>
              <a:off x="6867740" y="3907305"/>
              <a:ext cx="242560" cy="352783"/>
            </a:xfrm>
            <a:custGeom>
              <a:avLst/>
              <a:gdLst/>
              <a:ahLst/>
              <a:cxnLst/>
              <a:rect l="l" t="t" r="r" b="b"/>
              <a:pathLst>
                <a:path w="2029" h="2951" fill="none" extrusionOk="0">
                  <a:moveTo>
                    <a:pt x="1905" y="0"/>
                  </a:moveTo>
                  <a:lnTo>
                    <a:pt x="1905" y="0"/>
                  </a:lnTo>
                  <a:lnTo>
                    <a:pt x="1567" y="62"/>
                  </a:lnTo>
                  <a:lnTo>
                    <a:pt x="1567" y="62"/>
                  </a:lnTo>
                  <a:lnTo>
                    <a:pt x="1506" y="93"/>
                  </a:lnTo>
                  <a:lnTo>
                    <a:pt x="1506" y="93"/>
                  </a:lnTo>
                  <a:lnTo>
                    <a:pt x="1567" y="400"/>
                  </a:lnTo>
                  <a:lnTo>
                    <a:pt x="1567" y="400"/>
                  </a:lnTo>
                  <a:lnTo>
                    <a:pt x="1598" y="799"/>
                  </a:lnTo>
                  <a:lnTo>
                    <a:pt x="1629" y="1230"/>
                  </a:lnTo>
                  <a:lnTo>
                    <a:pt x="1629" y="1230"/>
                  </a:lnTo>
                  <a:lnTo>
                    <a:pt x="1629" y="1414"/>
                  </a:lnTo>
                  <a:lnTo>
                    <a:pt x="1629" y="1414"/>
                  </a:lnTo>
                  <a:lnTo>
                    <a:pt x="1598" y="1506"/>
                  </a:lnTo>
                  <a:lnTo>
                    <a:pt x="1598" y="1506"/>
                  </a:lnTo>
                  <a:lnTo>
                    <a:pt x="1567" y="1568"/>
                  </a:lnTo>
                  <a:lnTo>
                    <a:pt x="1567" y="1568"/>
                  </a:lnTo>
                  <a:lnTo>
                    <a:pt x="1475" y="1721"/>
                  </a:lnTo>
                  <a:lnTo>
                    <a:pt x="1352" y="1875"/>
                  </a:lnTo>
                  <a:lnTo>
                    <a:pt x="1352" y="1875"/>
                  </a:lnTo>
                  <a:lnTo>
                    <a:pt x="1045" y="2151"/>
                  </a:lnTo>
                  <a:lnTo>
                    <a:pt x="707" y="2428"/>
                  </a:lnTo>
                  <a:lnTo>
                    <a:pt x="707" y="2428"/>
                  </a:lnTo>
                  <a:lnTo>
                    <a:pt x="0" y="2950"/>
                  </a:lnTo>
                  <a:lnTo>
                    <a:pt x="0" y="2950"/>
                  </a:lnTo>
                  <a:lnTo>
                    <a:pt x="400" y="2797"/>
                  </a:lnTo>
                  <a:lnTo>
                    <a:pt x="830" y="2581"/>
                  </a:lnTo>
                  <a:lnTo>
                    <a:pt x="830" y="2581"/>
                  </a:lnTo>
                  <a:lnTo>
                    <a:pt x="1199" y="2366"/>
                  </a:lnTo>
                  <a:lnTo>
                    <a:pt x="1567" y="2121"/>
                  </a:lnTo>
                  <a:lnTo>
                    <a:pt x="1567" y="2121"/>
                  </a:lnTo>
                  <a:lnTo>
                    <a:pt x="1752" y="1967"/>
                  </a:lnTo>
                  <a:lnTo>
                    <a:pt x="1844" y="1844"/>
                  </a:lnTo>
                  <a:lnTo>
                    <a:pt x="1905" y="1721"/>
                  </a:lnTo>
                  <a:lnTo>
                    <a:pt x="1905" y="1721"/>
                  </a:lnTo>
                  <a:lnTo>
                    <a:pt x="1967" y="1598"/>
                  </a:lnTo>
                  <a:lnTo>
                    <a:pt x="1967" y="1598"/>
                  </a:lnTo>
                  <a:lnTo>
                    <a:pt x="1997" y="1475"/>
                  </a:lnTo>
                  <a:lnTo>
                    <a:pt x="1997" y="1475"/>
                  </a:lnTo>
                  <a:lnTo>
                    <a:pt x="2028" y="1230"/>
                  </a:lnTo>
                  <a:lnTo>
                    <a:pt x="2028" y="1230"/>
                  </a:lnTo>
                  <a:lnTo>
                    <a:pt x="2028" y="769"/>
                  </a:lnTo>
                  <a:lnTo>
                    <a:pt x="1967" y="338"/>
                  </a:lnTo>
                  <a:lnTo>
                    <a:pt x="1967" y="338"/>
                  </a:lnTo>
                  <a:lnTo>
                    <a:pt x="19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1705;p42">
              <a:extLst>
                <a:ext uri="{FF2B5EF4-FFF2-40B4-BE49-F238E27FC236}">
                  <a16:creationId xmlns:a16="http://schemas.microsoft.com/office/drawing/2014/main" id="{E114CB85-153E-40DC-8EE4-0AE3BF709AD0}"/>
                </a:ext>
              </a:extLst>
            </p:cNvPr>
            <p:cNvSpPr/>
            <p:nvPr/>
          </p:nvSpPr>
          <p:spPr>
            <a:xfrm>
              <a:off x="6904441" y="3573049"/>
              <a:ext cx="191155" cy="330667"/>
            </a:xfrm>
            <a:custGeom>
              <a:avLst/>
              <a:gdLst/>
              <a:ahLst/>
              <a:cxnLst/>
              <a:rect l="l" t="t" r="r" b="b"/>
              <a:pathLst>
                <a:path w="1599" h="276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69" y="799"/>
                  </a:lnTo>
                  <a:lnTo>
                    <a:pt x="738" y="1598"/>
                  </a:lnTo>
                  <a:lnTo>
                    <a:pt x="738" y="1598"/>
                  </a:lnTo>
                  <a:lnTo>
                    <a:pt x="922" y="1998"/>
                  </a:lnTo>
                  <a:lnTo>
                    <a:pt x="1076" y="2366"/>
                  </a:lnTo>
                  <a:lnTo>
                    <a:pt x="1107" y="2459"/>
                  </a:lnTo>
                  <a:lnTo>
                    <a:pt x="1107" y="2459"/>
                  </a:lnTo>
                  <a:lnTo>
                    <a:pt x="1137" y="2551"/>
                  </a:lnTo>
                  <a:lnTo>
                    <a:pt x="1137" y="2551"/>
                  </a:lnTo>
                  <a:lnTo>
                    <a:pt x="1168" y="2766"/>
                  </a:lnTo>
                  <a:lnTo>
                    <a:pt x="1168" y="2766"/>
                  </a:lnTo>
                  <a:lnTo>
                    <a:pt x="1168" y="2766"/>
                  </a:lnTo>
                  <a:lnTo>
                    <a:pt x="1168" y="2766"/>
                  </a:lnTo>
                  <a:lnTo>
                    <a:pt x="1230" y="2766"/>
                  </a:lnTo>
                  <a:lnTo>
                    <a:pt x="1230" y="2766"/>
                  </a:lnTo>
                  <a:lnTo>
                    <a:pt x="1598" y="2674"/>
                  </a:lnTo>
                  <a:lnTo>
                    <a:pt x="1598" y="2674"/>
                  </a:lnTo>
                  <a:lnTo>
                    <a:pt x="1598" y="2674"/>
                  </a:lnTo>
                  <a:lnTo>
                    <a:pt x="1598" y="2674"/>
                  </a:lnTo>
                  <a:lnTo>
                    <a:pt x="1537" y="2459"/>
                  </a:lnTo>
                  <a:lnTo>
                    <a:pt x="1537" y="2459"/>
                  </a:lnTo>
                  <a:lnTo>
                    <a:pt x="1506" y="2336"/>
                  </a:lnTo>
                  <a:lnTo>
                    <a:pt x="1475" y="2213"/>
                  </a:lnTo>
                  <a:lnTo>
                    <a:pt x="1475" y="2213"/>
                  </a:lnTo>
                  <a:lnTo>
                    <a:pt x="1260" y="1813"/>
                  </a:lnTo>
                  <a:lnTo>
                    <a:pt x="1045" y="1445"/>
                  </a:lnTo>
                  <a:lnTo>
                    <a:pt x="1045" y="1445"/>
                  </a:lnTo>
                  <a:lnTo>
                    <a:pt x="554" y="707"/>
                  </a:lnTo>
                  <a:lnTo>
                    <a:pt x="277" y="33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1706;p42">
              <a:extLst>
                <a:ext uri="{FF2B5EF4-FFF2-40B4-BE49-F238E27FC236}">
                  <a16:creationId xmlns:a16="http://schemas.microsoft.com/office/drawing/2014/main" id="{8B502351-FA06-4494-B164-875AAE4B2BA1}"/>
                </a:ext>
              </a:extLst>
            </p:cNvPr>
            <p:cNvSpPr/>
            <p:nvPr/>
          </p:nvSpPr>
          <p:spPr>
            <a:xfrm>
              <a:off x="7044073" y="3892601"/>
              <a:ext cx="51524" cy="25823"/>
            </a:xfrm>
            <a:custGeom>
              <a:avLst/>
              <a:gdLst/>
              <a:ahLst/>
              <a:cxnLst/>
              <a:rect l="l" t="t" r="r" b="b"/>
              <a:pathLst>
                <a:path w="431" h="216" extrusionOk="0">
                  <a:moveTo>
                    <a:pt x="430" y="1"/>
                  </a:moveTo>
                  <a:lnTo>
                    <a:pt x="62" y="93"/>
                  </a:lnTo>
                  <a:lnTo>
                    <a:pt x="0" y="93"/>
                  </a:lnTo>
                  <a:lnTo>
                    <a:pt x="31" y="216"/>
                  </a:lnTo>
                  <a:lnTo>
                    <a:pt x="92" y="185"/>
                  </a:lnTo>
                  <a:lnTo>
                    <a:pt x="430" y="123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A94F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1707;p42">
              <a:extLst>
                <a:ext uri="{FF2B5EF4-FFF2-40B4-BE49-F238E27FC236}">
                  <a16:creationId xmlns:a16="http://schemas.microsoft.com/office/drawing/2014/main" id="{3DC08E2B-7E24-4057-8203-735559736EEF}"/>
                </a:ext>
              </a:extLst>
            </p:cNvPr>
            <p:cNvSpPr/>
            <p:nvPr/>
          </p:nvSpPr>
          <p:spPr>
            <a:xfrm>
              <a:off x="7044073" y="3892601"/>
              <a:ext cx="51524" cy="25823"/>
            </a:xfrm>
            <a:custGeom>
              <a:avLst/>
              <a:gdLst/>
              <a:ahLst/>
              <a:cxnLst/>
              <a:rect l="l" t="t" r="r" b="b"/>
              <a:pathLst>
                <a:path w="431" h="216" fill="none" extrusionOk="0">
                  <a:moveTo>
                    <a:pt x="430" y="1"/>
                  </a:moveTo>
                  <a:lnTo>
                    <a:pt x="430" y="1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31" y="216"/>
                  </a:lnTo>
                  <a:lnTo>
                    <a:pt x="31" y="216"/>
                  </a:lnTo>
                  <a:lnTo>
                    <a:pt x="92" y="185"/>
                  </a:lnTo>
                  <a:lnTo>
                    <a:pt x="92" y="185"/>
                  </a:lnTo>
                  <a:lnTo>
                    <a:pt x="430" y="123"/>
                  </a:lnTo>
                  <a:lnTo>
                    <a:pt x="430" y="123"/>
                  </a:lnTo>
                  <a:lnTo>
                    <a:pt x="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1708;p42">
              <a:extLst>
                <a:ext uri="{FF2B5EF4-FFF2-40B4-BE49-F238E27FC236}">
                  <a16:creationId xmlns:a16="http://schemas.microsoft.com/office/drawing/2014/main" id="{43D33D36-61E6-4686-9ABA-EC10DC2DB6C0}"/>
                </a:ext>
              </a:extLst>
            </p:cNvPr>
            <p:cNvSpPr/>
            <p:nvPr/>
          </p:nvSpPr>
          <p:spPr>
            <a:xfrm>
              <a:off x="6177121" y="4002823"/>
              <a:ext cx="1285724" cy="253559"/>
            </a:xfrm>
            <a:custGeom>
              <a:avLst/>
              <a:gdLst/>
              <a:ahLst/>
              <a:cxnLst/>
              <a:rect l="l" t="t" r="r" b="b"/>
              <a:pathLst>
                <a:path w="10755" h="2121" extrusionOk="0">
                  <a:moveTo>
                    <a:pt x="10755" y="0"/>
                  </a:moveTo>
                  <a:lnTo>
                    <a:pt x="10693" y="154"/>
                  </a:lnTo>
                  <a:lnTo>
                    <a:pt x="10601" y="308"/>
                  </a:lnTo>
                  <a:lnTo>
                    <a:pt x="10478" y="431"/>
                  </a:lnTo>
                  <a:lnTo>
                    <a:pt x="10325" y="492"/>
                  </a:lnTo>
                  <a:lnTo>
                    <a:pt x="10171" y="553"/>
                  </a:lnTo>
                  <a:lnTo>
                    <a:pt x="9987" y="615"/>
                  </a:lnTo>
                  <a:lnTo>
                    <a:pt x="9649" y="676"/>
                  </a:lnTo>
                  <a:lnTo>
                    <a:pt x="8266" y="953"/>
                  </a:lnTo>
                  <a:lnTo>
                    <a:pt x="5501" y="1475"/>
                  </a:lnTo>
                  <a:lnTo>
                    <a:pt x="4118" y="1721"/>
                  </a:lnTo>
                  <a:lnTo>
                    <a:pt x="3411" y="1813"/>
                  </a:lnTo>
                  <a:lnTo>
                    <a:pt x="2705" y="1875"/>
                  </a:lnTo>
                  <a:lnTo>
                    <a:pt x="2367" y="1905"/>
                  </a:lnTo>
                  <a:lnTo>
                    <a:pt x="2029" y="1936"/>
                  </a:lnTo>
                  <a:lnTo>
                    <a:pt x="1691" y="1905"/>
                  </a:lnTo>
                  <a:lnTo>
                    <a:pt x="1322" y="1844"/>
                  </a:lnTo>
                  <a:lnTo>
                    <a:pt x="984" y="1782"/>
                  </a:lnTo>
                  <a:lnTo>
                    <a:pt x="646" y="1721"/>
                  </a:lnTo>
                  <a:lnTo>
                    <a:pt x="308" y="1629"/>
                  </a:lnTo>
                  <a:lnTo>
                    <a:pt x="154" y="1567"/>
                  </a:lnTo>
                  <a:lnTo>
                    <a:pt x="1" y="1444"/>
                  </a:lnTo>
                  <a:lnTo>
                    <a:pt x="124" y="1567"/>
                  </a:lnTo>
                  <a:lnTo>
                    <a:pt x="277" y="1660"/>
                  </a:lnTo>
                  <a:lnTo>
                    <a:pt x="615" y="1782"/>
                  </a:lnTo>
                  <a:lnTo>
                    <a:pt x="953" y="1905"/>
                  </a:lnTo>
                  <a:lnTo>
                    <a:pt x="1291" y="1998"/>
                  </a:lnTo>
                  <a:lnTo>
                    <a:pt x="1660" y="2059"/>
                  </a:lnTo>
                  <a:lnTo>
                    <a:pt x="1998" y="2120"/>
                  </a:lnTo>
                  <a:lnTo>
                    <a:pt x="2735" y="2120"/>
                  </a:lnTo>
                  <a:lnTo>
                    <a:pt x="3442" y="2059"/>
                  </a:lnTo>
                  <a:lnTo>
                    <a:pt x="4149" y="1967"/>
                  </a:lnTo>
                  <a:lnTo>
                    <a:pt x="5531" y="1752"/>
                  </a:lnTo>
                  <a:lnTo>
                    <a:pt x="6945" y="1475"/>
                  </a:lnTo>
                  <a:lnTo>
                    <a:pt x="8297" y="1168"/>
                  </a:lnTo>
                  <a:lnTo>
                    <a:pt x="9679" y="799"/>
                  </a:lnTo>
                  <a:lnTo>
                    <a:pt x="10017" y="707"/>
                  </a:lnTo>
                  <a:lnTo>
                    <a:pt x="10202" y="646"/>
                  </a:lnTo>
                  <a:lnTo>
                    <a:pt x="10355" y="584"/>
                  </a:lnTo>
                  <a:lnTo>
                    <a:pt x="10509" y="461"/>
                  </a:lnTo>
                  <a:lnTo>
                    <a:pt x="10632" y="338"/>
                  </a:lnTo>
                  <a:lnTo>
                    <a:pt x="10724" y="185"/>
                  </a:lnTo>
                  <a:lnTo>
                    <a:pt x="10755" y="0"/>
                  </a:lnTo>
                  <a:close/>
                </a:path>
              </a:pathLst>
            </a:custGeom>
            <a:solidFill>
              <a:srgbClr val="9331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1709;p42">
              <a:extLst>
                <a:ext uri="{FF2B5EF4-FFF2-40B4-BE49-F238E27FC236}">
                  <a16:creationId xmlns:a16="http://schemas.microsoft.com/office/drawing/2014/main" id="{78BD340A-3A3A-4E51-8EDC-12BE0FF28D8D}"/>
                </a:ext>
              </a:extLst>
            </p:cNvPr>
            <p:cNvSpPr/>
            <p:nvPr/>
          </p:nvSpPr>
          <p:spPr>
            <a:xfrm>
              <a:off x="6812630" y="4208563"/>
              <a:ext cx="253559" cy="154335"/>
            </a:xfrm>
            <a:custGeom>
              <a:avLst/>
              <a:gdLst/>
              <a:ahLst/>
              <a:cxnLst/>
              <a:rect l="l" t="t" r="r" b="b"/>
              <a:pathLst>
                <a:path w="2121" h="1291" extrusionOk="0">
                  <a:moveTo>
                    <a:pt x="1967" y="0"/>
                  </a:moveTo>
                  <a:lnTo>
                    <a:pt x="1014" y="154"/>
                  </a:lnTo>
                  <a:lnTo>
                    <a:pt x="154" y="307"/>
                  </a:lnTo>
                  <a:lnTo>
                    <a:pt x="31" y="338"/>
                  </a:lnTo>
                  <a:lnTo>
                    <a:pt x="0" y="369"/>
                  </a:lnTo>
                  <a:lnTo>
                    <a:pt x="0" y="430"/>
                  </a:lnTo>
                  <a:lnTo>
                    <a:pt x="0" y="1198"/>
                  </a:lnTo>
                  <a:lnTo>
                    <a:pt x="0" y="1260"/>
                  </a:lnTo>
                  <a:lnTo>
                    <a:pt x="31" y="1290"/>
                  </a:lnTo>
                  <a:lnTo>
                    <a:pt x="185" y="1290"/>
                  </a:lnTo>
                  <a:lnTo>
                    <a:pt x="2028" y="922"/>
                  </a:lnTo>
                  <a:lnTo>
                    <a:pt x="2090" y="891"/>
                  </a:lnTo>
                  <a:lnTo>
                    <a:pt x="2120" y="830"/>
                  </a:lnTo>
                  <a:lnTo>
                    <a:pt x="2120" y="737"/>
                  </a:lnTo>
                  <a:lnTo>
                    <a:pt x="2120" y="92"/>
                  </a:lnTo>
                  <a:lnTo>
                    <a:pt x="2120" y="61"/>
                  </a:lnTo>
                  <a:lnTo>
                    <a:pt x="2090" y="31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1710;p42">
              <a:extLst>
                <a:ext uri="{FF2B5EF4-FFF2-40B4-BE49-F238E27FC236}">
                  <a16:creationId xmlns:a16="http://schemas.microsoft.com/office/drawing/2014/main" id="{DCBBE81F-7655-4578-8E4F-FB51ABFF78F8}"/>
                </a:ext>
              </a:extLst>
            </p:cNvPr>
            <p:cNvSpPr/>
            <p:nvPr/>
          </p:nvSpPr>
          <p:spPr>
            <a:xfrm>
              <a:off x="6823629" y="4219562"/>
              <a:ext cx="235268" cy="136044"/>
            </a:xfrm>
            <a:custGeom>
              <a:avLst/>
              <a:gdLst/>
              <a:ahLst/>
              <a:cxnLst/>
              <a:rect l="l" t="t" r="r" b="b"/>
              <a:pathLst>
                <a:path w="1968" h="1138" extrusionOk="0">
                  <a:moveTo>
                    <a:pt x="1875" y="31"/>
                  </a:moveTo>
                  <a:lnTo>
                    <a:pt x="1936" y="62"/>
                  </a:lnTo>
                  <a:lnTo>
                    <a:pt x="1936" y="92"/>
                  </a:lnTo>
                  <a:lnTo>
                    <a:pt x="1936" y="584"/>
                  </a:lnTo>
                  <a:lnTo>
                    <a:pt x="1936" y="645"/>
                  </a:lnTo>
                  <a:lnTo>
                    <a:pt x="1936" y="676"/>
                  </a:lnTo>
                  <a:lnTo>
                    <a:pt x="1875" y="707"/>
                  </a:lnTo>
                  <a:lnTo>
                    <a:pt x="154" y="1076"/>
                  </a:lnTo>
                  <a:lnTo>
                    <a:pt x="31" y="1076"/>
                  </a:lnTo>
                  <a:lnTo>
                    <a:pt x="31" y="1014"/>
                  </a:lnTo>
                  <a:lnTo>
                    <a:pt x="31" y="430"/>
                  </a:lnTo>
                  <a:lnTo>
                    <a:pt x="31" y="369"/>
                  </a:lnTo>
                  <a:lnTo>
                    <a:pt x="62" y="338"/>
                  </a:lnTo>
                  <a:lnTo>
                    <a:pt x="123" y="338"/>
                  </a:lnTo>
                  <a:lnTo>
                    <a:pt x="1844" y="31"/>
                  </a:lnTo>
                  <a:close/>
                  <a:moveTo>
                    <a:pt x="1813" y="0"/>
                  </a:moveTo>
                  <a:lnTo>
                    <a:pt x="123" y="277"/>
                  </a:lnTo>
                  <a:lnTo>
                    <a:pt x="31" y="307"/>
                  </a:lnTo>
                  <a:lnTo>
                    <a:pt x="1" y="369"/>
                  </a:lnTo>
                  <a:lnTo>
                    <a:pt x="1" y="430"/>
                  </a:lnTo>
                  <a:lnTo>
                    <a:pt x="1" y="1014"/>
                  </a:lnTo>
                  <a:lnTo>
                    <a:pt x="1" y="1076"/>
                  </a:lnTo>
                  <a:lnTo>
                    <a:pt x="31" y="1106"/>
                  </a:lnTo>
                  <a:lnTo>
                    <a:pt x="93" y="1137"/>
                  </a:lnTo>
                  <a:lnTo>
                    <a:pt x="185" y="1106"/>
                  </a:lnTo>
                  <a:lnTo>
                    <a:pt x="1906" y="768"/>
                  </a:lnTo>
                  <a:lnTo>
                    <a:pt x="1936" y="738"/>
                  </a:lnTo>
                  <a:lnTo>
                    <a:pt x="1967" y="707"/>
                  </a:lnTo>
                  <a:lnTo>
                    <a:pt x="1967" y="645"/>
                  </a:lnTo>
                  <a:lnTo>
                    <a:pt x="1967" y="584"/>
                  </a:lnTo>
                  <a:lnTo>
                    <a:pt x="1967" y="92"/>
                  </a:lnTo>
                  <a:lnTo>
                    <a:pt x="1967" y="31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333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1711;p42">
              <a:extLst>
                <a:ext uri="{FF2B5EF4-FFF2-40B4-BE49-F238E27FC236}">
                  <a16:creationId xmlns:a16="http://schemas.microsoft.com/office/drawing/2014/main" id="{8C2E800F-B7DA-44BF-A5C8-3BFC1D07EA3D}"/>
                </a:ext>
              </a:extLst>
            </p:cNvPr>
            <p:cNvSpPr/>
            <p:nvPr/>
          </p:nvSpPr>
          <p:spPr>
            <a:xfrm>
              <a:off x="6555485" y="2955947"/>
              <a:ext cx="120" cy="1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97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1712;p42">
              <a:extLst>
                <a:ext uri="{FF2B5EF4-FFF2-40B4-BE49-F238E27FC236}">
                  <a16:creationId xmlns:a16="http://schemas.microsoft.com/office/drawing/2014/main" id="{4ED07626-3369-4780-AD53-6234E0B56ED2}"/>
                </a:ext>
              </a:extLst>
            </p:cNvPr>
            <p:cNvSpPr/>
            <p:nvPr/>
          </p:nvSpPr>
          <p:spPr>
            <a:xfrm>
              <a:off x="6555485" y="2955947"/>
              <a:ext cx="120" cy="1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1713;p42">
              <a:extLst>
                <a:ext uri="{FF2B5EF4-FFF2-40B4-BE49-F238E27FC236}">
                  <a16:creationId xmlns:a16="http://schemas.microsoft.com/office/drawing/2014/main" id="{59A58700-9E39-4A6D-90B3-D92719844A28}"/>
                </a:ext>
              </a:extLst>
            </p:cNvPr>
            <p:cNvSpPr/>
            <p:nvPr/>
          </p:nvSpPr>
          <p:spPr>
            <a:xfrm>
              <a:off x="3227143" y="1701281"/>
              <a:ext cx="4989012" cy="4074203"/>
            </a:xfrm>
            <a:custGeom>
              <a:avLst/>
              <a:gdLst/>
              <a:ahLst/>
              <a:cxnLst/>
              <a:rect l="l" t="t" r="r" b="b"/>
              <a:pathLst>
                <a:path w="29805" h="29774" extrusionOk="0">
                  <a:moveTo>
                    <a:pt x="14165" y="0"/>
                  </a:moveTo>
                  <a:lnTo>
                    <a:pt x="13581" y="62"/>
                  </a:lnTo>
                  <a:lnTo>
                    <a:pt x="12997" y="123"/>
                  </a:lnTo>
                  <a:lnTo>
                    <a:pt x="12444" y="215"/>
                  </a:lnTo>
                  <a:lnTo>
                    <a:pt x="11891" y="307"/>
                  </a:lnTo>
                  <a:lnTo>
                    <a:pt x="11307" y="430"/>
                  </a:lnTo>
                  <a:lnTo>
                    <a:pt x="10754" y="584"/>
                  </a:lnTo>
                  <a:lnTo>
                    <a:pt x="10232" y="768"/>
                  </a:lnTo>
                  <a:lnTo>
                    <a:pt x="9679" y="953"/>
                  </a:lnTo>
                  <a:lnTo>
                    <a:pt x="9157" y="1168"/>
                  </a:lnTo>
                  <a:lnTo>
                    <a:pt x="8634" y="1383"/>
                  </a:lnTo>
                  <a:lnTo>
                    <a:pt x="8112" y="1659"/>
                  </a:lnTo>
                  <a:lnTo>
                    <a:pt x="7620" y="1905"/>
                  </a:lnTo>
                  <a:lnTo>
                    <a:pt x="7129" y="2212"/>
                  </a:lnTo>
                  <a:lnTo>
                    <a:pt x="6637" y="2520"/>
                  </a:lnTo>
                  <a:lnTo>
                    <a:pt x="6176" y="2827"/>
                  </a:lnTo>
                  <a:lnTo>
                    <a:pt x="5715" y="3196"/>
                  </a:lnTo>
                  <a:lnTo>
                    <a:pt x="5254" y="3534"/>
                  </a:lnTo>
                  <a:lnTo>
                    <a:pt x="4824" y="3902"/>
                  </a:lnTo>
                  <a:lnTo>
                    <a:pt x="4425" y="4302"/>
                  </a:lnTo>
                  <a:lnTo>
                    <a:pt x="3995" y="4732"/>
                  </a:lnTo>
                  <a:lnTo>
                    <a:pt x="3626" y="5131"/>
                  </a:lnTo>
                  <a:lnTo>
                    <a:pt x="3257" y="5592"/>
                  </a:lnTo>
                  <a:lnTo>
                    <a:pt x="2888" y="6053"/>
                  </a:lnTo>
                  <a:lnTo>
                    <a:pt x="2550" y="6514"/>
                  </a:lnTo>
                  <a:lnTo>
                    <a:pt x="2243" y="7006"/>
                  </a:lnTo>
                  <a:lnTo>
                    <a:pt x="1936" y="7497"/>
                  </a:lnTo>
                  <a:lnTo>
                    <a:pt x="1659" y="8020"/>
                  </a:lnTo>
                  <a:lnTo>
                    <a:pt x="1414" y="8542"/>
                  </a:lnTo>
                  <a:lnTo>
                    <a:pt x="1168" y="9064"/>
                  </a:lnTo>
                  <a:lnTo>
                    <a:pt x="953" y="9617"/>
                  </a:lnTo>
                  <a:lnTo>
                    <a:pt x="738" y="10170"/>
                  </a:lnTo>
                  <a:lnTo>
                    <a:pt x="584" y="10723"/>
                  </a:lnTo>
                  <a:lnTo>
                    <a:pt x="430" y="11277"/>
                  </a:lnTo>
                  <a:lnTo>
                    <a:pt x="308" y="11860"/>
                  </a:lnTo>
                  <a:lnTo>
                    <a:pt x="185" y="12413"/>
                  </a:lnTo>
                  <a:lnTo>
                    <a:pt x="123" y="12997"/>
                  </a:lnTo>
                  <a:lnTo>
                    <a:pt x="62" y="13550"/>
                  </a:lnTo>
                  <a:lnTo>
                    <a:pt x="31" y="14134"/>
                  </a:lnTo>
                  <a:lnTo>
                    <a:pt x="0" y="14718"/>
                  </a:lnTo>
                  <a:lnTo>
                    <a:pt x="0" y="15271"/>
                  </a:lnTo>
                  <a:lnTo>
                    <a:pt x="31" y="15855"/>
                  </a:lnTo>
                  <a:lnTo>
                    <a:pt x="92" y="16408"/>
                  </a:lnTo>
                  <a:lnTo>
                    <a:pt x="154" y="16992"/>
                  </a:lnTo>
                  <a:lnTo>
                    <a:pt x="246" y="17545"/>
                  </a:lnTo>
                  <a:lnTo>
                    <a:pt x="369" y="18128"/>
                  </a:lnTo>
                  <a:lnTo>
                    <a:pt x="492" y="18681"/>
                  </a:lnTo>
                  <a:lnTo>
                    <a:pt x="645" y="19235"/>
                  </a:lnTo>
                  <a:lnTo>
                    <a:pt x="830" y="19757"/>
                  </a:lnTo>
                  <a:lnTo>
                    <a:pt x="1014" y="20310"/>
                  </a:lnTo>
                  <a:lnTo>
                    <a:pt x="1229" y="20832"/>
                  </a:lnTo>
                  <a:lnTo>
                    <a:pt x="1475" y="21355"/>
                  </a:lnTo>
                  <a:lnTo>
                    <a:pt x="1721" y="21877"/>
                  </a:lnTo>
                  <a:lnTo>
                    <a:pt x="1997" y="22369"/>
                  </a:lnTo>
                  <a:lnTo>
                    <a:pt x="2305" y="22860"/>
                  </a:lnTo>
                  <a:lnTo>
                    <a:pt x="2612" y="23352"/>
                  </a:lnTo>
                  <a:lnTo>
                    <a:pt x="2950" y="23843"/>
                  </a:lnTo>
                  <a:lnTo>
                    <a:pt x="3319" y="24304"/>
                  </a:lnTo>
                  <a:lnTo>
                    <a:pt x="3687" y="24734"/>
                  </a:lnTo>
                  <a:lnTo>
                    <a:pt x="4087" y="25165"/>
                  </a:lnTo>
                  <a:lnTo>
                    <a:pt x="4486" y="25595"/>
                  </a:lnTo>
                  <a:lnTo>
                    <a:pt x="4947" y="26025"/>
                  </a:lnTo>
                  <a:lnTo>
                    <a:pt x="5439" y="26455"/>
                  </a:lnTo>
                  <a:lnTo>
                    <a:pt x="5930" y="26824"/>
                  </a:lnTo>
                  <a:lnTo>
                    <a:pt x="6453" y="27193"/>
                  </a:lnTo>
                  <a:lnTo>
                    <a:pt x="6975" y="27530"/>
                  </a:lnTo>
                  <a:lnTo>
                    <a:pt x="7528" y="27868"/>
                  </a:lnTo>
                  <a:lnTo>
                    <a:pt x="8081" y="28145"/>
                  </a:lnTo>
                  <a:lnTo>
                    <a:pt x="8634" y="28422"/>
                  </a:lnTo>
                  <a:lnTo>
                    <a:pt x="9218" y="28667"/>
                  </a:lnTo>
                  <a:lnTo>
                    <a:pt x="9771" y="28882"/>
                  </a:lnTo>
                  <a:lnTo>
                    <a:pt x="10386" y="29098"/>
                  </a:lnTo>
                  <a:lnTo>
                    <a:pt x="10969" y="29251"/>
                  </a:lnTo>
                  <a:lnTo>
                    <a:pt x="11553" y="29405"/>
                  </a:lnTo>
                  <a:lnTo>
                    <a:pt x="12168" y="29528"/>
                  </a:lnTo>
                  <a:lnTo>
                    <a:pt x="12782" y="29620"/>
                  </a:lnTo>
                  <a:lnTo>
                    <a:pt x="13397" y="29712"/>
                  </a:lnTo>
                  <a:lnTo>
                    <a:pt x="14011" y="29743"/>
                  </a:lnTo>
                  <a:lnTo>
                    <a:pt x="14626" y="29773"/>
                  </a:lnTo>
                  <a:lnTo>
                    <a:pt x="15240" y="29773"/>
                  </a:lnTo>
                  <a:lnTo>
                    <a:pt x="15885" y="29743"/>
                  </a:lnTo>
                  <a:lnTo>
                    <a:pt x="16500" y="29712"/>
                  </a:lnTo>
                  <a:lnTo>
                    <a:pt x="17114" y="29620"/>
                  </a:lnTo>
                  <a:lnTo>
                    <a:pt x="17729" y="29528"/>
                  </a:lnTo>
                  <a:lnTo>
                    <a:pt x="18313" y="29405"/>
                  </a:lnTo>
                  <a:lnTo>
                    <a:pt x="18927" y="29251"/>
                  </a:lnTo>
                  <a:lnTo>
                    <a:pt x="19542" y="29067"/>
                  </a:lnTo>
                  <a:lnTo>
                    <a:pt x="20126" y="28852"/>
                  </a:lnTo>
                  <a:lnTo>
                    <a:pt x="20709" y="28637"/>
                  </a:lnTo>
                  <a:lnTo>
                    <a:pt x="21293" y="28360"/>
                  </a:lnTo>
                  <a:lnTo>
                    <a:pt x="21846" y="28084"/>
                  </a:lnTo>
                  <a:lnTo>
                    <a:pt x="22399" y="27776"/>
                  </a:lnTo>
                  <a:lnTo>
                    <a:pt x="22952" y="27438"/>
                  </a:lnTo>
                  <a:lnTo>
                    <a:pt x="23505" y="27070"/>
                  </a:lnTo>
                  <a:lnTo>
                    <a:pt x="24028" y="26670"/>
                  </a:lnTo>
                  <a:lnTo>
                    <a:pt x="24550" y="26240"/>
                  </a:lnTo>
                  <a:lnTo>
                    <a:pt x="25042" y="25810"/>
                  </a:lnTo>
                  <a:lnTo>
                    <a:pt x="25134" y="25687"/>
                  </a:lnTo>
                  <a:lnTo>
                    <a:pt x="25165" y="25533"/>
                  </a:lnTo>
                  <a:lnTo>
                    <a:pt x="25134" y="25410"/>
                  </a:lnTo>
                  <a:lnTo>
                    <a:pt x="25072" y="25318"/>
                  </a:lnTo>
                  <a:lnTo>
                    <a:pt x="24950" y="25226"/>
                  </a:lnTo>
                  <a:lnTo>
                    <a:pt x="24827" y="25195"/>
                  </a:lnTo>
                  <a:lnTo>
                    <a:pt x="24673" y="25226"/>
                  </a:lnTo>
                  <a:lnTo>
                    <a:pt x="24550" y="25288"/>
                  </a:lnTo>
                  <a:lnTo>
                    <a:pt x="24059" y="25718"/>
                  </a:lnTo>
                  <a:lnTo>
                    <a:pt x="23536" y="26148"/>
                  </a:lnTo>
                  <a:lnTo>
                    <a:pt x="23014" y="26517"/>
                  </a:lnTo>
                  <a:lnTo>
                    <a:pt x="22461" y="26885"/>
                  </a:lnTo>
                  <a:lnTo>
                    <a:pt x="21877" y="27223"/>
                  </a:lnTo>
                  <a:lnTo>
                    <a:pt x="21324" y="27530"/>
                  </a:lnTo>
                  <a:lnTo>
                    <a:pt x="20709" y="27838"/>
                  </a:lnTo>
                  <a:lnTo>
                    <a:pt x="20126" y="28084"/>
                  </a:lnTo>
                  <a:lnTo>
                    <a:pt x="19511" y="28299"/>
                  </a:lnTo>
                  <a:lnTo>
                    <a:pt x="18897" y="28514"/>
                  </a:lnTo>
                  <a:lnTo>
                    <a:pt x="18251" y="28667"/>
                  </a:lnTo>
                  <a:lnTo>
                    <a:pt x="17606" y="28821"/>
                  </a:lnTo>
                  <a:lnTo>
                    <a:pt x="16961" y="28944"/>
                  </a:lnTo>
                  <a:lnTo>
                    <a:pt x="16316" y="29005"/>
                  </a:lnTo>
                  <a:lnTo>
                    <a:pt x="15670" y="29067"/>
                  </a:lnTo>
                  <a:lnTo>
                    <a:pt x="14994" y="29098"/>
                  </a:lnTo>
                  <a:lnTo>
                    <a:pt x="14441" y="29098"/>
                  </a:lnTo>
                  <a:lnTo>
                    <a:pt x="13858" y="29067"/>
                  </a:lnTo>
                  <a:lnTo>
                    <a:pt x="13305" y="29005"/>
                  </a:lnTo>
                  <a:lnTo>
                    <a:pt x="12751" y="28913"/>
                  </a:lnTo>
                  <a:lnTo>
                    <a:pt x="12198" y="28821"/>
                  </a:lnTo>
                  <a:lnTo>
                    <a:pt x="11645" y="28729"/>
                  </a:lnTo>
                  <a:lnTo>
                    <a:pt x="11123" y="28575"/>
                  </a:lnTo>
                  <a:lnTo>
                    <a:pt x="10570" y="28422"/>
                  </a:lnTo>
                  <a:lnTo>
                    <a:pt x="10048" y="28237"/>
                  </a:lnTo>
                  <a:lnTo>
                    <a:pt x="9525" y="28022"/>
                  </a:lnTo>
                  <a:lnTo>
                    <a:pt x="9003" y="27807"/>
                  </a:lnTo>
                  <a:lnTo>
                    <a:pt x="8511" y="27561"/>
                  </a:lnTo>
                  <a:lnTo>
                    <a:pt x="7989" y="27315"/>
                  </a:lnTo>
                  <a:lnTo>
                    <a:pt x="7528" y="27039"/>
                  </a:lnTo>
                  <a:lnTo>
                    <a:pt x="7036" y="26732"/>
                  </a:lnTo>
                  <a:lnTo>
                    <a:pt x="6576" y="26394"/>
                  </a:lnTo>
                  <a:lnTo>
                    <a:pt x="6145" y="26086"/>
                  </a:lnTo>
                  <a:lnTo>
                    <a:pt x="5715" y="25718"/>
                  </a:lnTo>
                  <a:lnTo>
                    <a:pt x="5285" y="25349"/>
                  </a:lnTo>
                  <a:lnTo>
                    <a:pt x="4886" y="24980"/>
                  </a:lnTo>
                  <a:lnTo>
                    <a:pt x="4517" y="24581"/>
                  </a:lnTo>
                  <a:lnTo>
                    <a:pt x="4148" y="24181"/>
                  </a:lnTo>
                  <a:lnTo>
                    <a:pt x="3810" y="23751"/>
                  </a:lnTo>
                  <a:lnTo>
                    <a:pt x="3472" y="23321"/>
                  </a:lnTo>
                  <a:lnTo>
                    <a:pt x="3165" y="22891"/>
                  </a:lnTo>
                  <a:lnTo>
                    <a:pt x="2858" y="22430"/>
                  </a:lnTo>
                  <a:lnTo>
                    <a:pt x="2612" y="21969"/>
                  </a:lnTo>
                  <a:lnTo>
                    <a:pt x="2335" y="21478"/>
                  </a:lnTo>
                  <a:lnTo>
                    <a:pt x="2090" y="20986"/>
                  </a:lnTo>
                  <a:lnTo>
                    <a:pt x="1875" y="20494"/>
                  </a:lnTo>
                  <a:lnTo>
                    <a:pt x="1659" y="20003"/>
                  </a:lnTo>
                  <a:lnTo>
                    <a:pt x="1475" y="19511"/>
                  </a:lnTo>
                  <a:lnTo>
                    <a:pt x="1321" y="18989"/>
                  </a:lnTo>
                  <a:lnTo>
                    <a:pt x="1168" y="18466"/>
                  </a:lnTo>
                  <a:lnTo>
                    <a:pt x="1045" y="17944"/>
                  </a:lnTo>
                  <a:lnTo>
                    <a:pt x="953" y="17422"/>
                  </a:lnTo>
                  <a:lnTo>
                    <a:pt x="861" y="16869"/>
                  </a:lnTo>
                  <a:lnTo>
                    <a:pt x="799" y="16346"/>
                  </a:lnTo>
                  <a:lnTo>
                    <a:pt x="738" y="15793"/>
                  </a:lnTo>
                  <a:lnTo>
                    <a:pt x="707" y="15271"/>
                  </a:lnTo>
                  <a:lnTo>
                    <a:pt x="707" y="14718"/>
                  </a:lnTo>
                  <a:lnTo>
                    <a:pt x="738" y="14165"/>
                  </a:lnTo>
                  <a:lnTo>
                    <a:pt x="768" y="13642"/>
                  </a:lnTo>
                  <a:lnTo>
                    <a:pt x="830" y="13089"/>
                  </a:lnTo>
                  <a:lnTo>
                    <a:pt x="891" y="12536"/>
                  </a:lnTo>
                  <a:lnTo>
                    <a:pt x="983" y="12014"/>
                  </a:lnTo>
                  <a:lnTo>
                    <a:pt x="1106" y="11461"/>
                  </a:lnTo>
                  <a:lnTo>
                    <a:pt x="1260" y="10939"/>
                  </a:lnTo>
                  <a:lnTo>
                    <a:pt x="1414" y="10416"/>
                  </a:lnTo>
                  <a:lnTo>
                    <a:pt x="1598" y="9894"/>
                  </a:lnTo>
                  <a:lnTo>
                    <a:pt x="1813" y="9402"/>
                  </a:lnTo>
                  <a:lnTo>
                    <a:pt x="2028" y="8880"/>
                  </a:lnTo>
                  <a:lnTo>
                    <a:pt x="2274" y="8419"/>
                  </a:lnTo>
                  <a:lnTo>
                    <a:pt x="2520" y="7927"/>
                  </a:lnTo>
                  <a:lnTo>
                    <a:pt x="2796" y="7467"/>
                  </a:lnTo>
                  <a:lnTo>
                    <a:pt x="3104" y="7036"/>
                  </a:lnTo>
                  <a:lnTo>
                    <a:pt x="3411" y="6575"/>
                  </a:lnTo>
                  <a:lnTo>
                    <a:pt x="3749" y="6145"/>
                  </a:lnTo>
                  <a:lnTo>
                    <a:pt x="4087" y="5746"/>
                  </a:lnTo>
                  <a:lnTo>
                    <a:pt x="4425" y="5346"/>
                  </a:lnTo>
                  <a:lnTo>
                    <a:pt x="4793" y="4947"/>
                  </a:lnTo>
                  <a:lnTo>
                    <a:pt x="5193" y="4578"/>
                  </a:lnTo>
                  <a:lnTo>
                    <a:pt x="5592" y="4240"/>
                  </a:lnTo>
                  <a:lnTo>
                    <a:pt x="5992" y="3872"/>
                  </a:lnTo>
                  <a:lnTo>
                    <a:pt x="6422" y="3564"/>
                  </a:lnTo>
                  <a:lnTo>
                    <a:pt x="6852" y="3226"/>
                  </a:lnTo>
                  <a:lnTo>
                    <a:pt x="7282" y="2950"/>
                  </a:lnTo>
                  <a:lnTo>
                    <a:pt x="7743" y="2673"/>
                  </a:lnTo>
                  <a:lnTo>
                    <a:pt x="8204" y="2397"/>
                  </a:lnTo>
                  <a:lnTo>
                    <a:pt x="8696" y="2151"/>
                  </a:lnTo>
                  <a:lnTo>
                    <a:pt x="9157" y="1936"/>
                  </a:lnTo>
                  <a:lnTo>
                    <a:pt x="9679" y="1721"/>
                  </a:lnTo>
                  <a:lnTo>
                    <a:pt x="10170" y="1536"/>
                  </a:lnTo>
                  <a:lnTo>
                    <a:pt x="10662" y="1352"/>
                  </a:lnTo>
                  <a:lnTo>
                    <a:pt x="11184" y="1198"/>
                  </a:lnTo>
                  <a:lnTo>
                    <a:pt x="11707" y="1076"/>
                  </a:lnTo>
                  <a:lnTo>
                    <a:pt x="12260" y="953"/>
                  </a:lnTo>
                  <a:lnTo>
                    <a:pt x="12782" y="860"/>
                  </a:lnTo>
                  <a:lnTo>
                    <a:pt x="13335" y="799"/>
                  </a:lnTo>
                  <a:lnTo>
                    <a:pt x="13858" y="738"/>
                  </a:lnTo>
                  <a:lnTo>
                    <a:pt x="14411" y="738"/>
                  </a:lnTo>
                  <a:lnTo>
                    <a:pt x="14964" y="707"/>
                  </a:lnTo>
                  <a:lnTo>
                    <a:pt x="15517" y="738"/>
                  </a:lnTo>
                  <a:lnTo>
                    <a:pt x="16070" y="768"/>
                  </a:lnTo>
                  <a:lnTo>
                    <a:pt x="16623" y="830"/>
                  </a:lnTo>
                  <a:lnTo>
                    <a:pt x="17145" y="922"/>
                  </a:lnTo>
                  <a:lnTo>
                    <a:pt x="17698" y="1014"/>
                  </a:lnTo>
                  <a:lnTo>
                    <a:pt x="18221" y="1137"/>
                  </a:lnTo>
                  <a:lnTo>
                    <a:pt x="18743" y="1260"/>
                  </a:lnTo>
                  <a:lnTo>
                    <a:pt x="19265" y="1444"/>
                  </a:lnTo>
                  <a:lnTo>
                    <a:pt x="19757" y="1598"/>
                  </a:lnTo>
                  <a:lnTo>
                    <a:pt x="20279" y="1813"/>
                  </a:lnTo>
                  <a:lnTo>
                    <a:pt x="20771" y="2028"/>
                  </a:lnTo>
                  <a:lnTo>
                    <a:pt x="21262" y="2243"/>
                  </a:lnTo>
                  <a:lnTo>
                    <a:pt x="21723" y="2520"/>
                  </a:lnTo>
                  <a:lnTo>
                    <a:pt x="22184" y="2765"/>
                  </a:lnTo>
                  <a:lnTo>
                    <a:pt x="22645" y="3073"/>
                  </a:lnTo>
                  <a:lnTo>
                    <a:pt x="23106" y="3380"/>
                  </a:lnTo>
                  <a:lnTo>
                    <a:pt x="23536" y="3687"/>
                  </a:lnTo>
                  <a:lnTo>
                    <a:pt x="23936" y="4025"/>
                  </a:lnTo>
                  <a:lnTo>
                    <a:pt x="24366" y="4363"/>
                  </a:lnTo>
                  <a:lnTo>
                    <a:pt x="24765" y="4732"/>
                  </a:lnTo>
                  <a:lnTo>
                    <a:pt x="25134" y="5131"/>
                  </a:lnTo>
                  <a:lnTo>
                    <a:pt x="25503" y="5531"/>
                  </a:lnTo>
                  <a:lnTo>
                    <a:pt x="25871" y="5930"/>
                  </a:lnTo>
                  <a:lnTo>
                    <a:pt x="26209" y="6360"/>
                  </a:lnTo>
                  <a:lnTo>
                    <a:pt x="26517" y="6791"/>
                  </a:lnTo>
                  <a:lnTo>
                    <a:pt x="26824" y="7251"/>
                  </a:lnTo>
                  <a:lnTo>
                    <a:pt x="27100" y="7712"/>
                  </a:lnTo>
                  <a:lnTo>
                    <a:pt x="27377" y="8204"/>
                  </a:lnTo>
                  <a:lnTo>
                    <a:pt x="27653" y="8696"/>
                  </a:lnTo>
                  <a:lnTo>
                    <a:pt x="27869" y="9187"/>
                  </a:lnTo>
                  <a:lnTo>
                    <a:pt x="28084" y="9679"/>
                  </a:lnTo>
                  <a:lnTo>
                    <a:pt x="28268" y="10201"/>
                  </a:lnTo>
                  <a:lnTo>
                    <a:pt x="28452" y="10723"/>
                  </a:lnTo>
                  <a:lnTo>
                    <a:pt x="28606" y="11246"/>
                  </a:lnTo>
                  <a:lnTo>
                    <a:pt x="28729" y="11768"/>
                  </a:lnTo>
                  <a:lnTo>
                    <a:pt x="28821" y="12290"/>
                  </a:lnTo>
                  <a:lnTo>
                    <a:pt x="28913" y="12813"/>
                  </a:lnTo>
                  <a:lnTo>
                    <a:pt x="29005" y="13366"/>
                  </a:lnTo>
                  <a:lnTo>
                    <a:pt x="29036" y="13919"/>
                  </a:lnTo>
                  <a:lnTo>
                    <a:pt x="29067" y="14503"/>
                  </a:lnTo>
                  <a:lnTo>
                    <a:pt x="29067" y="15056"/>
                  </a:lnTo>
                  <a:lnTo>
                    <a:pt x="29067" y="15640"/>
                  </a:lnTo>
                  <a:lnTo>
                    <a:pt x="29067" y="15885"/>
                  </a:lnTo>
                  <a:lnTo>
                    <a:pt x="29036" y="16039"/>
                  </a:lnTo>
                  <a:lnTo>
                    <a:pt x="28975" y="16131"/>
                  </a:lnTo>
                  <a:lnTo>
                    <a:pt x="28729" y="16131"/>
                  </a:lnTo>
                  <a:lnTo>
                    <a:pt x="25718" y="16162"/>
                  </a:lnTo>
                  <a:lnTo>
                    <a:pt x="22707" y="16131"/>
                  </a:lnTo>
                  <a:lnTo>
                    <a:pt x="22184" y="16131"/>
                  </a:lnTo>
                  <a:lnTo>
                    <a:pt x="22031" y="16162"/>
                  </a:lnTo>
                  <a:lnTo>
                    <a:pt x="21938" y="16254"/>
                  </a:lnTo>
                  <a:lnTo>
                    <a:pt x="21846" y="16377"/>
                  </a:lnTo>
                  <a:lnTo>
                    <a:pt x="21846" y="16500"/>
                  </a:lnTo>
                  <a:lnTo>
                    <a:pt x="21846" y="16623"/>
                  </a:lnTo>
                  <a:lnTo>
                    <a:pt x="21938" y="16746"/>
                  </a:lnTo>
                  <a:lnTo>
                    <a:pt x="22031" y="16838"/>
                  </a:lnTo>
                  <a:lnTo>
                    <a:pt x="22184" y="16869"/>
                  </a:lnTo>
                  <a:lnTo>
                    <a:pt x="28975" y="16869"/>
                  </a:lnTo>
                  <a:lnTo>
                    <a:pt x="29159" y="16807"/>
                  </a:lnTo>
                  <a:lnTo>
                    <a:pt x="29313" y="16746"/>
                  </a:lnTo>
                  <a:lnTo>
                    <a:pt x="29466" y="16654"/>
                  </a:lnTo>
                  <a:lnTo>
                    <a:pt x="29558" y="16531"/>
                  </a:lnTo>
                  <a:lnTo>
                    <a:pt x="29651" y="16377"/>
                  </a:lnTo>
                  <a:lnTo>
                    <a:pt x="29712" y="16223"/>
                  </a:lnTo>
                  <a:lnTo>
                    <a:pt x="29743" y="16039"/>
                  </a:lnTo>
                  <a:lnTo>
                    <a:pt x="29774" y="15824"/>
                  </a:lnTo>
                  <a:lnTo>
                    <a:pt x="29804" y="15271"/>
                  </a:lnTo>
                  <a:lnTo>
                    <a:pt x="29804" y="14718"/>
                  </a:lnTo>
                  <a:lnTo>
                    <a:pt x="29774" y="14165"/>
                  </a:lnTo>
                  <a:lnTo>
                    <a:pt x="29743" y="13612"/>
                  </a:lnTo>
                  <a:lnTo>
                    <a:pt x="29681" y="13059"/>
                  </a:lnTo>
                  <a:lnTo>
                    <a:pt x="29589" y="12506"/>
                  </a:lnTo>
                  <a:lnTo>
                    <a:pt x="29497" y="11953"/>
                  </a:lnTo>
                  <a:lnTo>
                    <a:pt x="29374" y="11399"/>
                  </a:lnTo>
                  <a:lnTo>
                    <a:pt x="29220" y="10846"/>
                  </a:lnTo>
                  <a:lnTo>
                    <a:pt x="29067" y="10293"/>
                  </a:lnTo>
                  <a:lnTo>
                    <a:pt x="28882" y="9740"/>
                  </a:lnTo>
                  <a:lnTo>
                    <a:pt x="28667" y="9187"/>
                  </a:lnTo>
                  <a:lnTo>
                    <a:pt x="28422" y="8665"/>
                  </a:lnTo>
                  <a:lnTo>
                    <a:pt x="28176" y="8173"/>
                  </a:lnTo>
                  <a:lnTo>
                    <a:pt x="27899" y="7651"/>
                  </a:lnTo>
                  <a:lnTo>
                    <a:pt x="27623" y="7159"/>
                  </a:lnTo>
                  <a:lnTo>
                    <a:pt x="27315" y="6698"/>
                  </a:lnTo>
                  <a:lnTo>
                    <a:pt x="26977" y="6238"/>
                  </a:lnTo>
                  <a:lnTo>
                    <a:pt x="26639" y="5777"/>
                  </a:lnTo>
                  <a:lnTo>
                    <a:pt x="26301" y="5346"/>
                  </a:lnTo>
                  <a:lnTo>
                    <a:pt x="25933" y="4916"/>
                  </a:lnTo>
                  <a:lnTo>
                    <a:pt x="25533" y="4486"/>
                  </a:lnTo>
                  <a:lnTo>
                    <a:pt x="25134" y="4117"/>
                  </a:lnTo>
                  <a:lnTo>
                    <a:pt x="24704" y="3718"/>
                  </a:lnTo>
                  <a:lnTo>
                    <a:pt x="24274" y="3349"/>
                  </a:lnTo>
                  <a:lnTo>
                    <a:pt x="23843" y="3011"/>
                  </a:lnTo>
                  <a:lnTo>
                    <a:pt x="23383" y="2673"/>
                  </a:lnTo>
                  <a:lnTo>
                    <a:pt x="22891" y="2366"/>
                  </a:lnTo>
                  <a:lnTo>
                    <a:pt x="22430" y="2059"/>
                  </a:lnTo>
                  <a:lnTo>
                    <a:pt x="21938" y="1782"/>
                  </a:lnTo>
                  <a:lnTo>
                    <a:pt x="21416" y="1536"/>
                  </a:lnTo>
                  <a:lnTo>
                    <a:pt x="20894" y="1291"/>
                  </a:lnTo>
                  <a:lnTo>
                    <a:pt x="20371" y="1076"/>
                  </a:lnTo>
                  <a:lnTo>
                    <a:pt x="19849" y="860"/>
                  </a:lnTo>
                  <a:lnTo>
                    <a:pt x="19296" y="676"/>
                  </a:lnTo>
                  <a:lnTo>
                    <a:pt x="18774" y="523"/>
                  </a:lnTo>
                  <a:lnTo>
                    <a:pt x="18190" y="369"/>
                  </a:lnTo>
                  <a:lnTo>
                    <a:pt x="17637" y="246"/>
                  </a:lnTo>
                  <a:lnTo>
                    <a:pt x="17053" y="154"/>
                  </a:lnTo>
                  <a:lnTo>
                    <a:pt x="16500" y="92"/>
                  </a:lnTo>
                  <a:lnTo>
                    <a:pt x="15916" y="31"/>
                  </a:lnTo>
                  <a:lnTo>
                    <a:pt x="15332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247" name="Text Placeholder 2">
            <a:extLst>
              <a:ext uri="{FF2B5EF4-FFF2-40B4-BE49-F238E27FC236}">
                <a16:creationId xmlns:a16="http://schemas.microsoft.com/office/drawing/2014/main" id="{637C4C7A-85F5-4433-A844-C29D03998922}"/>
              </a:ext>
            </a:extLst>
          </p:cNvPr>
          <p:cNvSpPr txBox="1">
            <a:spLocks/>
          </p:cNvSpPr>
          <p:nvPr/>
        </p:nvSpPr>
        <p:spPr>
          <a:xfrm>
            <a:off x="2944646" y="1096249"/>
            <a:ext cx="6257596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414042"/>
                </a:solidFill>
              </a:rPr>
              <a:t>Implement Different Regression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660F1A-FBA4-476D-8A37-2A3E07F01C8D}"/>
              </a:ext>
            </a:extLst>
          </p:cNvPr>
          <p:cNvGrpSpPr/>
          <p:nvPr/>
        </p:nvGrpSpPr>
        <p:grpSpPr>
          <a:xfrm>
            <a:off x="8245683" y="1774968"/>
            <a:ext cx="482424" cy="482424"/>
            <a:chOff x="8245683" y="1774968"/>
            <a:chExt cx="482424" cy="482424"/>
          </a:xfrm>
        </p:grpSpPr>
        <p:sp>
          <p:nvSpPr>
            <p:cNvPr id="248" name="Google Shape;1595;p42">
              <a:extLst>
                <a:ext uri="{FF2B5EF4-FFF2-40B4-BE49-F238E27FC236}">
                  <a16:creationId xmlns:a16="http://schemas.microsoft.com/office/drawing/2014/main" id="{2F706C65-8FA2-4C15-90AE-2036F7978CBE}"/>
                </a:ext>
              </a:extLst>
            </p:cNvPr>
            <p:cNvSpPr/>
            <p:nvPr/>
          </p:nvSpPr>
          <p:spPr>
            <a:xfrm>
              <a:off x="8245683" y="1774968"/>
              <a:ext cx="482424" cy="482424"/>
            </a:xfrm>
            <a:custGeom>
              <a:avLst/>
              <a:gdLst/>
              <a:ahLst/>
              <a:cxnLst/>
              <a:rect l="l" t="t" r="r" b="b"/>
              <a:pathLst>
                <a:path w="19563" h="19563" extrusionOk="0">
                  <a:moveTo>
                    <a:pt x="9788" y="1"/>
                  </a:moveTo>
                  <a:cubicBezTo>
                    <a:pt x="4382" y="1"/>
                    <a:pt x="1" y="4382"/>
                    <a:pt x="1" y="9788"/>
                  </a:cubicBezTo>
                  <a:cubicBezTo>
                    <a:pt x="1" y="15181"/>
                    <a:pt x="4382" y="19563"/>
                    <a:pt x="9788" y="19563"/>
                  </a:cubicBezTo>
                  <a:cubicBezTo>
                    <a:pt x="15181" y="19563"/>
                    <a:pt x="19563" y="15181"/>
                    <a:pt x="19563" y="9788"/>
                  </a:cubicBezTo>
                  <a:cubicBezTo>
                    <a:pt x="19563" y="4382"/>
                    <a:pt x="15181" y="1"/>
                    <a:pt x="9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0" name="Graphic 9" descr="Scatterplot outline">
              <a:extLst>
                <a:ext uri="{FF2B5EF4-FFF2-40B4-BE49-F238E27FC236}">
                  <a16:creationId xmlns:a16="http://schemas.microsoft.com/office/drawing/2014/main" id="{FAA8B533-CD27-4A19-9B0A-C7BFCCA08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91869" y="1834940"/>
              <a:ext cx="390051" cy="39005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093999-4DA8-4BEA-97FB-29C647A668A2}"/>
              </a:ext>
            </a:extLst>
          </p:cNvPr>
          <p:cNvGrpSpPr/>
          <p:nvPr/>
        </p:nvGrpSpPr>
        <p:grpSpPr>
          <a:xfrm>
            <a:off x="7844981" y="4375074"/>
            <a:ext cx="482424" cy="482424"/>
            <a:chOff x="7844981" y="4375074"/>
            <a:chExt cx="482424" cy="482424"/>
          </a:xfrm>
        </p:grpSpPr>
        <p:sp>
          <p:nvSpPr>
            <p:cNvPr id="261" name="Google Shape;1595;p42">
              <a:extLst>
                <a:ext uri="{FF2B5EF4-FFF2-40B4-BE49-F238E27FC236}">
                  <a16:creationId xmlns:a16="http://schemas.microsoft.com/office/drawing/2014/main" id="{4F544245-3050-4088-861F-9DCAF7939843}"/>
                </a:ext>
              </a:extLst>
            </p:cNvPr>
            <p:cNvSpPr/>
            <p:nvPr/>
          </p:nvSpPr>
          <p:spPr>
            <a:xfrm>
              <a:off x="7844981" y="4375074"/>
              <a:ext cx="482424" cy="482424"/>
            </a:xfrm>
            <a:custGeom>
              <a:avLst/>
              <a:gdLst/>
              <a:ahLst/>
              <a:cxnLst/>
              <a:rect l="l" t="t" r="r" b="b"/>
              <a:pathLst>
                <a:path w="19563" h="19563" extrusionOk="0">
                  <a:moveTo>
                    <a:pt x="9788" y="1"/>
                  </a:moveTo>
                  <a:cubicBezTo>
                    <a:pt x="4382" y="1"/>
                    <a:pt x="1" y="4382"/>
                    <a:pt x="1" y="9788"/>
                  </a:cubicBezTo>
                  <a:cubicBezTo>
                    <a:pt x="1" y="15181"/>
                    <a:pt x="4382" y="19563"/>
                    <a:pt x="9788" y="19563"/>
                  </a:cubicBezTo>
                  <a:cubicBezTo>
                    <a:pt x="15181" y="19563"/>
                    <a:pt x="19563" y="15181"/>
                    <a:pt x="19563" y="9788"/>
                  </a:cubicBezTo>
                  <a:cubicBezTo>
                    <a:pt x="19563" y="4382"/>
                    <a:pt x="15181" y="1"/>
                    <a:pt x="9788" y="1"/>
                  </a:cubicBez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8" name="Graphic 7" descr="Scatterplot with solid fill">
              <a:extLst>
                <a:ext uri="{FF2B5EF4-FFF2-40B4-BE49-F238E27FC236}">
                  <a16:creationId xmlns:a16="http://schemas.microsoft.com/office/drawing/2014/main" id="{0768679B-C1A0-4A3D-8C67-433E1C197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5130" y="4441009"/>
              <a:ext cx="350553" cy="35055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8FBA13-120A-49D8-B5DB-FE731445DD3F}"/>
              </a:ext>
            </a:extLst>
          </p:cNvPr>
          <p:cNvGrpSpPr/>
          <p:nvPr/>
        </p:nvGrpSpPr>
        <p:grpSpPr>
          <a:xfrm>
            <a:off x="7684169" y="2477591"/>
            <a:ext cx="482424" cy="482424"/>
            <a:chOff x="7684169" y="2477591"/>
            <a:chExt cx="482424" cy="482424"/>
          </a:xfrm>
        </p:grpSpPr>
        <p:sp>
          <p:nvSpPr>
            <p:cNvPr id="259" name="Google Shape;1595;p42">
              <a:extLst>
                <a:ext uri="{FF2B5EF4-FFF2-40B4-BE49-F238E27FC236}">
                  <a16:creationId xmlns:a16="http://schemas.microsoft.com/office/drawing/2014/main" id="{F6964D44-0FB4-4EA8-B128-705BAEC4A3D9}"/>
                </a:ext>
              </a:extLst>
            </p:cNvPr>
            <p:cNvSpPr/>
            <p:nvPr/>
          </p:nvSpPr>
          <p:spPr>
            <a:xfrm>
              <a:off x="7684169" y="2477591"/>
              <a:ext cx="482424" cy="482424"/>
            </a:xfrm>
            <a:custGeom>
              <a:avLst/>
              <a:gdLst/>
              <a:ahLst/>
              <a:cxnLst/>
              <a:rect l="l" t="t" r="r" b="b"/>
              <a:pathLst>
                <a:path w="19563" h="19563" extrusionOk="0">
                  <a:moveTo>
                    <a:pt x="9788" y="1"/>
                  </a:moveTo>
                  <a:cubicBezTo>
                    <a:pt x="4382" y="1"/>
                    <a:pt x="1" y="4382"/>
                    <a:pt x="1" y="9788"/>
                  </a:cubicBezTo>
                  <a:cubicBezTo>
                    <a:pt x="1" y="15181"/>
                    <a:pt x="4382" y="19563"/>
                    <a:pt x="9788" y="19563"/>
                  </a:cubicBezTo>
                  <a:cubicBezTo>
                    <a:pt x="15181" y="19563"/>
                    <a:pt x="19563" y="15181"/>
                    <a:pt x="19563" y="9788"/>
                  </a:cubicBezTo>
                  <a:cubicBezTo>
                    <a:pt x="19563" y="4382"/>
                    <a:pt x="15181" y="1"/>
                    <a:pt x="9788" y="1"/>
                  </a:cubicBez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4" name="Graphic 13" descr="Presentation with bar chart outline">
              <a:extLst>
                <a:ext uri="{FF2B5EF4-FFF2-40B4-BE49-F238E27FC236}">
                  <a16:creationId xmlns:a16="http://schemas.microsoft.com/office/drawing/2014/main" id="{AAA1A138-98C7-4925-8FBF-FB5FF342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7134" y="2557206"/>
              <a:ext cx="376493" cy="37649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AC5AA0-F316-47E4-910C-CF5CFA0CCDAB}"/>
              </a:ext>
            </a:extLst>
          </p:cNvPr>
          <p:cNvGrpSpPr/>
          <p:nvPr/>
        </p:nvGrpSpPr>
        <p:grpSpPr>
          <a:xfrm>
            <a:off x="7507328" y="3356219"/>
            <a:ext cx="482424" cy="482424"/>
            <a:chOff x="7507328" y="3356219"/>
            <a:chExt cx="482424" cy="482424"/>
          </a:xfrm>
        </p:grpSpPr>
        <p:sp>
          <p:nvSpPr>
            <p:cNvPr id="260" name="Google Shape;1595;p42">
              <a:extLst>
                <a:ext uri="{FF2B5EF4-FFF2-40B4-BE49-F238E27FC236}">
                  <a16:creationId xmlns:a16="http://schemas.microsoft.com/office/drawing/2014/main" id="{37548218-52B7-48C2-8A9D-F509D877DEE7}"/>
                </a:ext>
              </a:extLst>
            </p:cNvPr>
            <p:cNvSpPr/>
            <p:nvPr/>
          </p:nvSpPr>
          <p:spPr>
            <a:xfrm>
              <a:off x="7507328" y="3356219"/>
              <a:ext cx="482424" cy="482424"/>
            </a:xfrm>
            <a:custGeom>
              <a:avLst/>
              <a:gdLst/>
              <a:ahLst/>
              <a:cxnLst/>
              <a:rect l="l" t="t" r="r" b="b"/>
              <a:pathLst>
                <a:path w="19563" h="19563" extrusionOk="0">
                  <a:moveTo>
                    <a:pt x="9788" y="1"/>
                  </a:moveTo>
                  <a:cubicBezTo>
                    <a:pt x="4382" y="1"/>
                    <a:pt x="1" y="4382"/>
                    <a:pt x="1" y="9788"/>
                  </a:cubicBezTo>
                  <a:cubicBezTo>
                    <a:pt x="1" y="15181"/>
                    <a:pt x="4382" y="19563"/>
                    <a:pt x="9788" y="19563"/>
                  </a:cubicBezTo>
                  <a:cubicBezTo>
                    <a:pt x="15181" y="19563"/>
                    <a:pt x="19563" y="15181"/>
                    <a:pt x="19563" y="9788"/>
                  </a:cubicBezTo>
                  <a:cubicBezTo>
                    <a:pt x="19563" y="4382"/>
                    <a:pt x="15181" y="1"/>
                    <a:pt x="9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16" name="Graphic 15" descr="Network outline">
              <a:extLst>
                <a:ext uri="{FF2B5EF4-FFF2-40B4-BE49-F238E27FC236}">
                  <a16:creationId xmlns:a16="http://schemas.microsoft.com/office/drawing/2014/main" id="{336BC5B2-2AD1-411B-BC3B-363EA381D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19500" y="3379171"/>
              <a:ext cx="449038" cy="44903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58FEC-D3BD-4AEF-9266-0E1C09102E09}"/>
              </a:ext>
            </a:extLst>
          </p:cNvPr>
          <p:cNvGrpSpPr/>
          <p:nvPr/>
        </p:nvGrpSpPr>
        <p:grpSpPr>
          <a:xfrm>
            <a:off x="8512915" y="5146656"/>
            <a:ext cx="482424" cy="482424"/>
            <a:chOff x="8599607" y="5218718"/>
            <a:chExt cx="482424" cy="482424"/>
          </a:xfrm>
        </p:grpSpPr>
        <p:sp>
          <p:nvSpPr>
            <p:cNvPr id="262" name="Google Shape;1595;p42">
              <a:extLst>
                <a:ext uri="{FF2B5EF4-FFF2-40B4-BE49-F238E27FC236}">
                  <a16:creationId xmlns:a16="http://schemas.microsoft.com/office/drawing/2014/main" id="{10048C9C-E81B-4E06-92C0-6EAC484EA073}"/>
                </a:ext>
              </a:extLst>
            </p:cNvPr>
            <p:cNvSpPr/>
            <p:nvPr/>
          </p:nvSpPr>
          <p:spPr>
            <a:xfrm>
              <a:off x="8599607" y="5218718"/>
              <a:ext cx="482424" cy="482424"/>
            </a:xfrm>
            <a:custGeom>
              <a:avLst/>
              <a:gdLst/>
              <a:ahLst/>
              <a:cxnLst/>
              <a:rect l="l" t="t" r="r" b="b"/>
              <a:pathLst>
                <a:path w="19563" h="19563" extrusionOk="0">
                  <a:moveTo>
                    <a:pt x="9788" y="1"/>
                  </a:moveTo>
                  <a:cubicBezTo>
                    <a:pt x="4382" y="1"/>
                    <a:pt x="1" y="4382"/>
                    <a:pt x="1" y="9788"/>
                  </a:cubicBezTo>
                  <a:cubicBezTo>
                    <a:pt x="1" y="15181"/>
                    <a:pt x="4382" y="19563"/>
                    <a:pt x="9788" y="19563"/>
                  </a:cubicBezTo>
                  <a:cubicBezTo>
                    <a:pt x="15181" y="19563"/>
                    <a:pt x="19563" y="15181"/>
                    <a:pt x="19563" y="9788"/>
                  </a:cubicBezTo>
                  <a:cubicBezTo>
                    <a:pt x="19563" y="4382"/>
                    <a:pt x="15181" y="1"/>
                    <a:pt x="9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268" name="Graphic 267" descr="Presentation with bar chart outline">
              <a:extLst>
                <a:ext uri="{FF2B5EF4-FFF2-40B4-BE49-F238E27FC236}">
                  <a16:creationId xmlns:a16="http://schemas.microsoft.com/office/drawing/2014/main" id="{DED2A3E3-4246-48C1-88DE-2F64F4602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57024" y="5271683"/>
              <a:ext cx="376493" cy="37649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1EB552-4A2E-4F61-8DC9-6F68DC89B985}"/>
              </a:ext>
            </a:extLst>
          </p:cNvPr>
          <p:cNvGrpSpPr/>
          <p:nvPr/>
        </p:nvGrpSpPr>
        <p:grpSpPr>
          <a:xfrm>
            <a:off x="9917952" y="5812813"/>
            <a:ext cx="482424" cy="482424"/>
            <a:chOff x="9917952" y="5812813"/>
            <a:chExt cx="482424" cy="482424"/>
          </a:xfrm>
        </p:grpSpPr>
        <p:sp>
          <p:nvSpPr>
            <p:cNvPr id="263" name="Google Shape;1595;p42">
              <a:extLst>
                <a:ext uri="{FF2B5EF4-FFF2-40B4-BE49-F238E27FC236}">
                  <a16:creationId xmlns:a16="http://schemas.microsoft.com/office/drawing/2014/main" id="{5BDFD674-57AA-4BF2-88E9-7B52D7584FF9}"/>
                </a:ext>
              </a:extLst>
            </p:cNvPr>
            <p:cNvSpPr/>
            <p:nvPr/>
          </p:nvSpPr>
          <p:spPr>
            <a:xfrm>
              <a:off x="9917952" y="5812813"/>
              <a:ext cx="482424" cy="482424"/>
            </a:xfrm>
            <a:custGeom>
              <a:avLst/>
              <a:gdLst/>
              <a:ahLst/>
              <a:cxnLst/>
              <a:rect l="l" t="t" r="r" b="b"/>
              <a:pathLst>
                <a:path w="19563" h="19563" extrusionOk="0">
                  <a:moveTo>
                    <a:pt x="9788" y="1"/>
                  </a:moveTo>
                  <a:cubicBezTo>
                    <a:pt x="4382" y="1"/>
                    <a:pt x="1" y="4382"/>
                    <a:pt x="1" y="9788"/>
                  </a:cubicBezTo>
                  <a:cubicBezTo>
                    <a:pt x="1" y="15181"/>
                    <a:pt x="4382" y="19563"/>
                    <a:pt x="9788" y="19563"/>
                  </a:cubicBezTo>
                  <a:cubicBezTo>
                    <a:pt x="15181" y="19563"/>
                    <a:pt x="19563" y="15181"/>
                    <a:pt x="19563" y="9788"/>
                  </a:cubicBezTo>
                  <a:cubicBezTo>
                    <a:pt x="19563" y="4382"/>
                    <a:pt x="15181" y="1"/>
                    <a:pt x="9788" y="1"/>
                  </a:cubicBez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270" name="Graphic 269" descr="Network outline">
              <a:extLst>
                <a:ext uri="{FF2B5EF4-FFF2-40B4-BE49-F238E27FC236}">
                  <a16:creationId xmlns:a16="http://schemas.microsoft.com/office/drawing/2014/main" id="{C6F301B0-C9FC-4958-8697-56966AAC8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34645" y="5821269"/>
              <a:ext cx="449038" cy="449038"/>
            </a:xfrm>
            <a:prstGeom prst="rect">
              <a:avLst/>
            </a:prstGeom>
          </p:spPr>
        </p:pic>
      </p:grpSp>
      <p:sp>
        <p:nvSpPr>
          <p:cNvPr id="272" name="Text Placeholder 2">
            <a:extLst>
              <a:ext uri="{FF2B5EF4-FFF2-40B4-BE49-F238E27FC236}">
                <a16:creationId xmlns:a16="http://schemas.microsoft.com/office/drawing/2014/main" id="{280E9AE8-9769-441F-A6F0-6DC83C035310}"/>
              </a:ext>
            </a:extLst>
          </p:cNvPr>
          <p:cNvSpPr txBox="1">
            <a:spLocks/>
          </p:cNvSpPr>
          <p:nvPr/>
        </p:nvSpPr>
        <p:spPr>
          <a:xfrm>
            <a:off x="5568757" y="1678578"/>
            <a:ext cx="2630739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90C221"/>
                </a:solidFill>
              </a:rPr>
              <a:t>Linear Regression</a:t>
            </a:r>
          </a:p>
        </p:txBody>
      </p:sp>
      <p:sp>
        <p:nvSpPr>
          <p:cNvPr id="273" name="Text Placeholder 2">
            <a:extLst>
              <a:ext uri="{FF2B5EF4-FFF2-40B4-BE49-F238E27FC236}">
                <a16:creationId xmlns:a16="http://schemas.microsoft.com/office/drawing/2014/main" id="{48F487BF-3B8C-4A2B-8CE1-29B2D8FB486A}"/>
              </a:ext>
            </a:extLst>
          </p:cNvPr>
          <p:cNvSpPr txBox="1">
            <a:spLocks/>
          </p:cNvSpPr>
          <p:nvPr/>
        </p:nvSpPr>
        <p:spPr>
          <a:xfrm>
            <a:off x="4959862" y="2374572"/>
            <a:ext cx="2630739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2E7BB0"/>
                </a:solidFill>
              </a:rPr>
              <a:t>Lasso Regression</a:t>
            </a:r>
          </a:p>
        </p:txBody>
      </p:sp>
      <p:sp>
        <p:nvSpPr>
          <p:cNvPr id="274" name="Text Placeholder 2">
            <a:extLst>
              <a:ext uri="{FF2B5EF4-FFF2-40B4-BE49-F238E27FC236}">
                <a16:creationId xmlns:a16="http://schemas.microsoft.com/office/drawing/2014/main" id="{1A7A7486-A3BF-45CE-946D-DA0CACD0D563}"/>
              </a:ext>
            </a:extLst>
          </p:cNvPr>
          <p:cNvSpPr txBox="1">
            <a:spLocks/>
          </p:cNvSpPr>
          <p:nvPr/>
        </p:nvSpPr>
        <p:spPr>
          <a:xfrm>
            <a:off x="5206255" y="4298674"/>
            <a:ext cx="2630739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2E7BB0"/>
                </a:solidFill>
              </a:rPr>
              <a:t>Elastic Net</a:t>
            </a:r>
          </a:p>
        </p:txBody>
      </p:sp>
      <p:sp>
        <p:nvSpPr>
          <p:cNvPr id="275" name="Text Placeholder 2">
            <a:extLst>
              <a:ext uri="{FF2B5EF4-FFF2-40B4-BE49-F238E27FC236}">
                <a16:creationId xmlns:a16="http://schemas.microsoft.com/office/drawing/2014/main" id="{6F6BA15F-822B-4E16-9B27-2C97572C3EA7}"/>
              </a:ext>
            </a:extLst>
          </p:cNvPr>
          <p:cNvSpPr txBox="1">
            <a:spLocks/>
          </p:cNvSpPr>
          <p:nvPr/>
        </p:nvSpPr>
        <p:spPr>
          <a:xfrm>
            <a:off x="4800993" y="3274245"/>
            <a:ext cx="2630739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90C221"/>
                </a:solidFill>
              </a:rPr>
              <a:t>Ridge Regression</a:t>
            </a:r>
          </a:p>
        </p:txBody>
      </p:sp>
      <p:sp>
        <p:nvSpPr>
          <p:cNvPr id="276" name="Text Placeholder 2">
            <a:extLst>
              <a:ext uri="{FF2B5EF4-FFF2-40B4-BE49-F238E27FC236}">
                <a16:creationId xmlns:a16="http://schemas.microsoft.com/office/drawing/2014/main" id="{9057FB33-A9E1-4373-B24C-C51CD42690B9}"/>
              </a:ext>
            </a:extLst>
          </p:cNvPr>
          <p:cNvSpPr txBox="1">
            <a:spLocks/>
          </p:cNvSpPr>
          <p:nvPr/>
        </p:nvSpPr>
        <p:spPr>
          <a:xfrm>
            <a:off x="5850531" y="5043636"/>
            <a:ext cx="2630739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90C221"/>
                </a:solidFill>
              </a:rPr>
              <a:t>KNN</a:t>
            </a:r>
          </a:p>
        </p:txBody>
      </p:sp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3554BEEC-F636-460E-BE5B-38851A68D0FE}"/>
              </a:ext>
            </a:extLst>
          </p:cNvPr>
          <p:cNvSpPr txBox="1">
            <a:spLocks/>
          </p:cNvSpPr>
          <p:nvPr/>
        </p:nvSpPr>
        <p:spPr>
          <a:xfrm>
            <a:off x="7171524" y="5748502"/>
            <a:ext cx="2630739" cy="6884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2E7BB0"/>
                </a:solidFill>
              </a:rPr>
              <a:t>XGBoost</a:t>
            </a:r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E7BB0"/>
                </a:solidFill>
              </a:rPr>
              <a:t>Linear Regression</a:t>
            </a:r>
          </a:p>
        </p:txBody>
      </p:sp>
      <p:sp>
        <p:nvSpPr>
          <p:cNvPr id="315" name="Rectangle: Top Corners Rounded 314">
            <a:extLst>
              <a:ext uri="{FF2B5EF4-FFF2-40B4-BE49-F238E27FC236}">
                <a16:creationId xmlns:a16="http://schemas.microsoft.com/office/drawing/2014/main" id="{8FEEE946-A807-4B27-9AFA-6423BEF59E2C}"/>
              </a:ext>
            </a:extLst>
          </p:cNvPr>
          <p:cNvSpPr/>
          <p:nvPr/>
        </p:nvSpPr>
        <p:spPr>
          <a:xfrm>
            <a:off x="291270" y="-514350"/>
            <a:ext cx="2313062" cy="7114110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6F5D056-55C5-4304-8866-C3D189B17136}"/>
              </a:ext>
            </a:extLst>
          </p:cNvPr>
          <p:cNvSpPr txBox="1"/>
          <p:nvPr/>
        </p:nvSpPr>
        <p:spPr>
          <a:xfrm>
            <a:off x="4952164" y="5844807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45AF93-F579-42C4-BC1E-364EA405AC40}"/>
              </a:ext>
            </a:extLst>
          </p:cNvPr>
          <p:cNvCxnSpPr>
            <a:cxnSpLocks/>
            <a:stCxn id="315" idx="3"/>
            <a:endCxn id="315" idx="1"/>
          </p:cNvCxnSpPr>
          <p:nvPr/>
        </p:nvCxnSpPr>
        <p:spPr>
          <a:xfrm>
            <a:off x="1447801" y="-514350"/>
            <a:ext cx="0" cy="711411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ED2356B-DF6A-4E20-B2F3-E9825069FF35}"/>
              </a:ext>
            </a:extLst>
          </p:cNvPr>
          <p:cNvGrpSpPr/>
          <p:nvPr/>
        </p:nvGrpSpPr>
        <p:grpSpPr>
          <a:xfrm>
            <a:off x="609186" y="1597464"/>
            <a:ext cx="1677230" cy="3216458"/>
            <a:chOff x="5128701" y="2268749"/>
            <a:chExt cx="1934598" cy="3710020"/>
          </a:xfrm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B92E2DE-4B48-4A87-AE57-595871789B0A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E11488A-7D8D-4CA1-A480-33B3B72874B4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内容占位符 4" descr="表格&#10;&#10;描述已自动生成">
            <a:extLst>
              <a:ext uri="{FF2B5EF4-FFF2-40B4-BE49-F238E27FC236}">
                <a16:creationId xmlns:a16="http://schemas.microsoft.com/office/drawing/2014/main" id="{B3E2FE19-57AB-4142-A542-681D9F58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47" y="901119"/>
            <a:ext cx="5202728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26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E7BB0"/>
                </a:solidFill>
              </a:rPr>
              <a:t>Lasso Regression</a:t>
            </a:r>
          </a:p>
        </p:txBody>
      </p:sp>
      <p:sp>
        <p:nvSpPr>
          <p:cNvPr id="315" name="Rectangle: Top Corners Rounded 314">
            <a:extLst>
              <a:ext uri="{FF2B5EF4-FFF2-40B4-BE49-F238E27FC236}">
                <a16:creationId xmlns:a16="http://schemas.microsoft.com/office/drawing/2014/main" id="{8FEEE946-A807-4B27-9AFA-6423BEF59E2C}"/>
              </a:ext>
            </a:extLst>
          </p:cNvPr>
          <p:cNvSpPr/>
          <p:nvPr/>
        </p:nvSpPr>
        <p:spPr>
          <a:xfrm>
            <a:off x="291270" y="-514350"/>
            <a:ext cx="2313062" cy="7114110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6F5D056-55C5-4304-8866-C3D189B17136}"/>
              </a:ext>
            </a:extLst>
          </p:cNvPr>
          <p:cNvSpPr txBox="1"/>
          <p:nvPr/>
        </p:nvSpPr>
        <p:spPr>
          <a:xfrm>
            <a:off x="4952164" y="5844807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45AF93-F579-42C4-BC1E-364EA405AC40}"/>
              </a:ext>
            </a:extLst>
          </p:cNvPr>
          <p:cNvCxnSpPr>
            <a:cxnSpLocks/>
            <a:stCxn id="315" idx="3"/>
            <a:endCxn id="315" idx="1"/>
          </p:cNvCxnSpPr>
          <p:nvPr/>
        </p:nvCxnSpPr>
        <p:spPr>
          <a:xfrm>
            <a:off x="1447801" y="-514350"/>
            <a:ext cx="0" cy="711411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ED2356B-DF6A-4E20-B2F3-E9825069FF35}"/>
              </a:ext>
            </a:extLst>
          </p:cNvPr>
          <p:cNvGrpSpPr/>
          <p:nvPr/>
        </p:nvGrpSpPr>
        <p:grpSpPr>
          <a:xfrm>
            <a:off x="609186" y="1597464"/>
            <a:ext cx="1677230" cy="3216458"/>
            <a:chOff x="5128701" y="2268749"/>
            <a:chExt cx="1934598" cy="3710020"/>
          </a:xfrm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B92E2DE-4B48-4A87-AE57-595871789B0A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E11488A-7D8D-4CA1-A480-33B3B72874B4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内容占位符 4" descr="图表, 折线图&#10;&#10;描述已自动生成">
            <a:extLst>
              <a:ext uri="{FF2B5EF4-FFF2-40B4-BE49-F238E27FC236}">
                <a16:creationId xmlns:a16="http://schemas.microsoft.com/office/drawing/2014/main" id="{DDFF661D-351F-44C3-9FE4-DBA7C0FE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31" y="1542352"/>
            <a:ext cx="4785035" cy="4015223"/>
          </a:xfrm>
          <a:prstGeom prst="rect">
            <a:avLst/>
          </a:prstGeom>
        </p:spPr>
      </p:pic>
      <p:pic>
        <p:nvPicPr>
          <p:cNvPr id="11" name="图片 6" descr="文本, 电子邮件&#10;&#10;描述已自动生成">
            <a:extLst>
              <a:ext uri="{FF2B5EF4-FFF2-40B4-BE49-F238E27FC236}">
                <a16:creationId xmlns:a16="http://schemas.microsoft.com/office/drawing/2014/main" id="{2EF22B46-10C2-4A92-B771-E41BF7398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226" y="2171316"/>
            <a:ext cx="5851214" cy="27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0014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E7BB0"/>
                </a:solidFill>
              </a:rPr>
              <a:t>Ridge Regression</a:t>
            </a:r>
          </a:p>
        </p:txBody>
      </p:sp>
      <p:sp>
        <p:nvSpPr>
          <p:cNvPr id="315" name="Rectangle: Top Corners Rounded 314">
            <a:extLst>
              <a:ext uri="{FF2B5EF4-FFF2-40B4-BE49-F238E27FC236}">
                <a16:creationId xmlns:a16="http://schemas.microsoft.com/office/drawing/2014/main" id="{8FEEE946-A807-4B27-9AFA-6423BEF59E2C}"/>
              </a:ext>
            </a:extLst>
          </p:cNvPr>
          <p:cNvSpPr/>
          <p:nvPr/>
        </p:nvSpPr>
        <p:spPr>
          <a:xfrm>
            <a:off x="291270" y="-514350"/>
            <a:ext cx="2313062" cy="7114110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6F5D056-55C5-4304-8866-C3D189B17136}"/>
              </a:ext>
            </a:extLst>
          </p:cNvPr>
          <p:cNvSpPr txBox="1"/>
          <p:nvPr/>
        </p:nvSpPr>
        <p:spPr>
          <a:xfrm>
            <a:off x="4952164" y="5844807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45AF93-F579-42C4-BC1E-364EA405AC40}"/>
              </a:ext>
            </a:extLst>
          </p:cNvPr>
          <p:cNvCxnSpPr>
            <a:cxnSpLocks/>
            <a:stCxn id="315" idx="3"/>
            <a:endCxn id="315" idx="1"/>
          </p:cNvCxnSpPr>
          <p:nvPr/>
        </p:nvCxnSpPr>
        <p:spPr>
          <a:xfrm>
            <a:off x="1447801" y="-514350"/>
            <a:ext cx="0" cy="711411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ED2356B-DF6A-4E20-B2F3-E9825069FF35}"/>
              </a:ext>
            </a:extLst>
          </p:cNvPr>
          <p:cNvGrpSpPr/>
          <p:nvPr/>
        </p:nvGrpSpPr>
        <p:grpSpPr>
          <a:xfrm>
            <a:off x="609186" y="1597464"/>
            <a:ext cx="1677230" cy="3216458"/>
            <a:chOff x="5128701" y="2268749"/>
            <a:chExt cx="1934598" cy="3710020"/>
          </a:xfrm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B92E2DE-4B48-4A87-AE57-595871789B0A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E11488A-7D8D-4CA1-A480-33B3B72874B4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内容占位符 9" descr="图表, 折线图&#10;&#10;描述已自动生成">
            <a:extLst>
              <a:ext uri="{FF2B5EF4-FFF2-40B4-BE49-F238E27FC236}">
                <a16:creationId xmlns:a16="http://schemas.microsoft.com/office/drawing/2014/main" id="{8E151D82-A931-47A0-BE7D-8C4AE093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32" y="1519392"/>
            <a:ext cx="4573980" cy="3781977"/>
          </a:xfrm>
          <a:prstGeom prst="rect">
            <a:avLst/>
          </a:prstGeom>
        </p:spPr>
      </p:pic>
      <p:pic>
        <p:nvPicPr>
          <p:cNvPr id="10" name="图片 3" descr="文本, 电子邮件&#10;&#10;描述已自动生成">
            <a:extLst>
              <a:ext uri="{FF2B5EF4-FFF2-40B4-BE49-F238E27FC236}">
                <a16:creationId xmlns:a16="http://schemas.microsoft.com/office/drawing/2014/main" id="{8575CF87-0D38-47AC-BFDC-F62571D07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312" y="2033413"/>
            <a:ext cx="5955165" cy="275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42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E7BB0"/>
                </a:solidFill>
              </a:rPr>
              <a:t>Elastic Net</a:t>
            </a:r>
          </a:p>
        </p:txBody>
      </p:sp>
      <p:sp>
        <p:nvSpPr>
          <p:cNvPr id="315" name="Rectangle: Top Corners Rounded 314">
            <a:extLst>
              <a:ext uri="{FF2B5EF4-FFF2-40B4-BE49-F238E27FC236}">
                <a16:creationId xmlns:a16="http://schemas.microsoft.com/office/drawing/2014/main" id="{8FEEE946-A807-4B27-9AFA-6423BEF59E2C}"/>
              </a:ext>
            </a:extLst>
          </p:cNvPr>
          <p:cNvSpPr/>
          <p:nvPr/>
        </p:nvSpPr>
        <p:spPr>
          <a:xfrm>
            <a:off x="291270" y="-514350"/>
            <a:ext cx="2313062" cy="7114110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6F5D056-55C5-4304-8866-C3D189B17136}"/>
              </a:ext>
            </a:extLst>
          </p:cNvPr>
          <p:cNvSpPr txBox="1"/>
          <p:nvPr/>
        </p:nvSpPr>
        <p:spPr>
          <a:xfrm>
            <a:off x="4952164" y="5844807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45AF93-F579-42C4-BC1E-364EA405AC40}"/>
              </a:ext>
            </a:extLst>
          </p:cNvPr>
          <p:cNvCxnSpPr>
            <a:cxnSpLocks/>
            <a:stCxn id="315" idx="3"/>
            <a:endCxn id="315" idx="1"/>
          </p:cNvCxnSpPr>
          <p:nvPr/>
        </p:nvCxnSpPr>
        <p:spPr>
          <a:xfrm>
            <a:off x="1447801" y="-514350"/>
            <a:ext cx="0" cy="711411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ED2356B-DF6A-4E20-B2F3-E9825069FF35}"/>
              </a:ext>
            </a:extLst>
          </p:cNvPr>
          <p:cNvGrpSpPr/>
          <p:nvPr/>
        </p:nvGrpSpPr>
        <p:grpSpPr>
          <a:xfrm>
            <a:off x="609186" y="1597464"/>
            <a:ext cx="1677230" cy="3216458"/>
            <a:chOff x="5128701" y="2268749"/>
            <a:chExt cx="1934598" cy="3710020"/>
          </a:xfrm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B92E2DE-4B48-4A87-AE57-595871789B0A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E11488A-7D8D-4CA1-A480-33B3B72874B4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图片 4" descr="表格&#10;&#10;描述已自动生成">
            <a:extLst>
              <a:ext uri="{FF2B5EF4-FFF2-40B4-BE49-F238E27FC236}">
                <a16:creationId xmlns:a16="http://schemas.microsoft.com/office/drawing/2014/main" id="{DF27B6F2-A951-454E-9A59-2F896792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42" y="1772013"/>
            <a:ext cx="5192529" cy="3223473"/>
          </a:xfrm>
          <a:prstGeom prst="rect">
            <a:avLst/>
          </a:prstGeom>
        </p:spPr>
      </p:pic>
      <p:pic>
        <p:nvPicPr>
          <p:cNvPr id="13" name="内容占位符 8" descr="图表, 折线图&#10;&#10;描述已自动生成">
            <a:extLst>
              <a:ext uri="{FF2B5EF4-FFF2-40B4-BE49-F238E27FC236}">
                <a16:creationId xmlns:a16="http://schemas.microsoft.com/office/drawing/2014/main" id="{ECB9235F-773D-43AF-8724-9EB2352A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834" y="1469815"/>
            <a:ext cx="4213108" cy="3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991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E7BB0"/>
                </a:solidFill>
              </a:rPr>
              <a:t>KNN Regression</a:t>
            </a:r>
          </a:p>
        </p:txBody>
      </p:sp>
      <p:sp>
        <p:nvSpPr>
          <p:cNvPr id="315" name="Rectangle: Top Corners Rounded 314">
            <a:extLst>
              <a:ext uri="{FF2B5EF4-FFF2-40B4-BE49-F238E27FC236}">
                <a16:creationId xmlns:a16="http://schemas.microsoft.com/office/drawing/2014/main" id="{8FEEE946-A807-4B27-9AFA-6423BEF59E2C}"/>
              </a:ext>
            </a:extLst>
          </p:cNvPr>
          <p:cNvSpPr/>
          <p:nvPr/>
        </p:nvSpPr>
        <p:spPr>
          <a:xfrm>
            <a:off x="291270" y="-514350"/>
            <a:ext cx="2313062" cy="7114110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6F5D056-55C5-4304-8866-C3D189B17136}"/>
              </a:ext>
            </a:extLst>
          </p:cNvPr>
          <p:cNvSpPr txBox="1"/>
          <p:nvPr/>
        </p:nvSpPr>
        <p:spPr>
          <a:xfrm>
            <a:off x="4952164" y="5844807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45AF93-F579-42C4-BC1E-364EA405AC40}"/>
              </a:ext>
            </a:extLst>
          </p:cNvPr>
          <p:cNvCxnSpPr>
            <a:cxnSpLocks/>
            <a:stCxn id="315" idx="3"/>
            <a:endCxn id="315" idx="1"/>
          </p:cNvCxnSpPr>
          <p:nvPr/>
        </p:nvCxnSpPr>
        <p:spPr>
          <a:xfrm>
            <a:off x="1447801" y="-514350"/>
            <a:ext cx="0" cy="711411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ED2356B-DF6A-4E20-B2F3-E9825069FF35}"/>
              </a:ext>
            </a:extLst>
          </p:cNvPr>
          <p:cNvGrpSpPr/>
          <p:nvPr/>
        </p:nvGrpSpPr>
        <p:grpSpPr>
          <a:xfrm>
            <a:off x="609186" y="1597464"/>
            <a:ext cx="1677230" cy="3216458"/>
            <a:chOff x="5128701" y="2268749"/>
            <a:chExt cx="1934598" cy="3710020"/>
          </a:xfrm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B92E2DE-4B48-4A87-AE57-595871789B0A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E11488A-7D8D-4CA1-A480-33B3B72874B4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18C6F19-56F4-4889-9B99-DCDAB48D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77" y="1933270"/>
            <a:ext cx="6285626" cy="2991460"/>
          </a:xfrm>
          <a:prstGeom prst="rect">
            <a:avLst/>
          </a:prstGeom>
        </p:spPr>
      </p:pic>
      <p:pic>
        <p:nvPicPr>
          <p:cNvPr id="14" name="内容占位符 9" descr="图表, 折线图&#10;&#10;描述已自动生成">
            <a:extLst>
              <a:ext uri="{FF2B5EF4-FFF2-40B4-BE49-F238E27FC236}">
                <a16:creationId xmlns:a16="http://schemas.microsoft.com/office/drawing/2014/main" id="{3D31A210-47B6-4DE4-81CB-1BF772D7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332" y="1646688"/>
            <a:ext cx="4423485" cy="38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93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E7BB0"/>
                </a:solidFill>
              </a:rPr>
              <a:t>XGBoost</a:t>
            </a:r>
          </a:p>
        </p:txBody>
      </p:sp>
      <p:sp>
        <p:nvSpPr>
          <p:cNvPr id="315" name="Rectangle: Top Corners Rounded 314">
            <a:extLst>
              <a:ext uri="{FF2B5EF4-FFF2-40B4-BE49-F238E27FC236}">
                <a16:creationId xmlns:a16="http://schemas.microsoft.com/office/drawing/2014/main" id="{8FEEE946-A807-4B27-9AFA-6423BEF59E2C}"/>
              </a:ext>
            </a:extLst>
          </p:cNvPr>
          <p:cNvSpPr/>
          <p:nvPr/>
        </p:nvSpPr>
        <p:spPr>
          <a:xfrm>
            <a:off x="291270" y="-514350"/>
            <a:ext cx="2313062" cy="7114110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6F5D056-55C5-4304-8866-C3D189B17136}"/>
              </a:ext>
            </a:extLst>
          </p:cNvPr>
          <p:cNvSpPr txBox="1"/>
          <p:nvPr/>
        </p:nvSpPr>
        <p:spPr>
          <a:xfrm>
            <a:off x="4952164" y="5844807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45AF93-F579-42C4-BC1E-364EA405AC40}"/>
              </a:ext>
            </a:extLst>
          </p:cNvPr>
          <p:cNvCxnSpPr>
            <a:cxnSpLocks/>
            <a:stCxn id="315" idx="3"/>
            <a:endCxn id="315" idx="1"/>
          </p:cNvCxnSpPr>
          <p:nvPr/>
        </p:nvCxnSpPr>
        <p:spPr>
          <a:xfrm>
            <a:off x="1447801" y="-514350"/>
            <a:ext cx="0" cy="711411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ED2356B-DF6A-4E20-B2F3-E9825069FF35}"/>
              </a:ext>
            </a:extLst>
          </p:cNvPr>
          <p:cNvGrpSpPr/>
          <p:nvPr/>
        </p:nvGrpSpPr>
        <p:grpSpPr>
          <a:xfrm>
            <a:off x="609186" y="1597464"/>
            <a:ext cx="1677230" cy="3216458"/>
            <a:chOff x="5128701" y="2268749"/>
            <a:chExt cx="1934598" cy="3710020"/>
          </a:xfrm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B92E2DE-4B48-4A87-AE57-595871789B0A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E11488A-7D8D-4CA1-A480-33B3B72874B4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内容占位符 6" descr="图片包含 图形用户界面&#10;&#10;描述已自动生成">
            <a:extLst>
              <a:ext uri="{FF2B5EF4-FFF2-40B4-BE49-F238E27FC236}">
                <a16:creationId xmlns:a16="http://schemas.microsoft.com/office/drawing/2014/main" id="{EE99BDCC-EC6F-4447-9825-A652907D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29" y="1570956"/>
            <a:ext cx="4084346" cy="3678849"/>
          </a:xfrm>
          <a:prstGeom prst="rect">
            <a:avLst/>
          </a:prstGeom>
        </p:spPr>
      </p:pic>
      <p:pic>
        <p:nvPicPr>
          <p:cNvPr id="13" name="图片 9" descr="文本&#10;&#10;中度可信度描述已自动生成">
            <a:extLst>
              <a:ext uri="{FF2B5EF4-FFF2-40B4-BE49-F238E27FC236}">
                <a16:creationId xmlns:a16="http://schemas.microsoft.com/office/drawing/2014/main" id="{B5131CB6-545B-4E36-9351-8EB743262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75" y="2472468"/>
            <a:ext cx="4990555" cy="826139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6E884BF-E3F6-4BE6-87A4-BB8E49DF4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62601"/>
              </p:ext>
            </p:extLst>
          </p:nvPr>
        </p:nvGraphicFramePr>
        <p:xfrm>
          <a:off x="6910175" y="3548285"/>
          <a:ext cx="459522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741">
                  <a:extLst>
                    <a:ext uri="{9D8B030D-6E8A-4147-A177-3AD203B41FA5}">
                      <a16:colId xmlns:a16="http://schemas.microsoft.com/office/drawing/2014/main" val="1109158560"/>
                    </a:ext>
                  </a:extLst>
                </a:gridCol>
                <a:gridCol w="1531741">
                  <a:extLst>
                    <a:ext uri="{9D8B030D-6E8A-4147-A177-3AD203B41FA5}">
                      <a16:colId xmlns:a16="http://schemas.microsoft.com/office/drawing/2014/main" val="2183933528"/>
                    </a:ext>
                  </a:extLst>
                </a:gridCol>
                <a:gridCol w="1531741">
                  <a:extLst>
                    <a:ext uri="{9D8B030D-6E8A-4147-A177-3AD203B41FA5}">
                      <a16:colId xmlns:a16="http://schemas.microsoft.com/office/drawing/2014/main" val="2437284410"/>
                    </a:ext>
                  </a:extLst>
                </a:gridCol>
              </a:tblGrid>
              <a:tr h="3263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25007"/>
                  </a:ext>
                </a:extLst>
              </a:tr>
              <a:tr h="3263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2133.722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0.9649395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1254.251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431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5762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A316470-61B6-4907-9F78-8CBF06D7D5AA}"/>
              </a:ext>
            </a:extLst>
          </p:cNvPr>
          <p:cNvSpPr txBox="1">
            <a:spLocks/>
          </p:cNvSpPr>
          <p:nvPr/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C00000"/>
                </a:solidFill>
              </a:rPr>
              <a:t>Model Evaluation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8F4074-CE45-4E73-9356-9EA4E8E38E33}"/>
              </a:ext>
            </a:extLst>
          </p:cNvPr>
          <p:cNvGrpSpPr/>
          <p:nvPr/>
        </p:nvGrpSpPr>
        <p:grpSpPr>
          <a:xfrm rot="3361334">
            <a:off x="7340367" y="1799794"/>
            <a:ext cx="6056852" cy="6727262"/>
            <a:chOff x="7577119" y="3196172"/>
            <a:chExt cx="4819532" cy="5398769"/>
          </a:xfrm>
          <a:solidFill>
            <a:srgbClr val="C00000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A426EE9-A3A6-4AF1-B959-54AC67780858}"/>
                </a:ext>
              </a:extLst>
            </p:cNvPr>
            <p:cNvSpPr/>
            <p:nvPr/>
          </p:nvSpPr>
          <p:spPr>
            <a:xfrm>
              <a:off x="7577119" y="3196172"/>
              <a:ext cx="4819532" cy="5398769"/>
            </a:xfrm>
            <a:custGeom>
              <a:avLst/>
              <a:gdLst>
                <a:gd name="connsiteX0" fmla="*/ 2251214 w 4546203"/>
                <a:gd name="connsiteY0" fmla="*/ 4846657 h 5092591"/>
                <a:gd name="connsiteX1" fmla="*/ 2251214 w 4546203"/>
                <a:gd name="connsiteY1" fmla="*/ 4907544 h 5092591"/>
                <a:gd name="connsiteX2" fmla="*/ 2330407 w 4546203"/>
                <a:gd name="connsiteY2" fmla="*/ 4907544 h 5092591"/>
                <a:gd name="connsiteX3" fmla="*/ 2330407 w 4546203"/>
                <a:gd name="connsiteY3" fmla="*/ 4846657 h 5092591"/>
                <a:gd name="connsiteX4" fmla="*/ 2251214 w 4546203"/>
                <a:gd name="connsiteY4" fmla="*/ 4846657 h 5092591"/>
                <a:gd name="connsiteX5" fmla="*/ 2445813 w 4546203"/>
                <a:gd name="connsiteY5" fmla="*/ 4838698 h 5092591"/>
                <a:gd name="connsiteX6" fmla="*/ 2365824 w 4546203"/>
                <a:gd name="connsiteY6" fmla="*/ 4843474 h 5092591"/>
                <a:gd name="connsiteX7" fmla="*/ 2369008 w 4546203"/>
                <a:gd name="connsiteY7" fmla="*/ 4907146 h 5092591"/>
                <a:gd name="connsiteX8" fmla="*/ 2450588 w 4546203"/>
                <a:gd name="connsiteY8" fmla="*/ 4902370 h 5092591"/>
                <a:gd name="connsiteX9" fmla="*/ 2445813 w 4546203"/>
                <a:gd name="connsiteY9" fmla="*/ 4838698 h 5092591"/>
                <a:gd name="connsiteX10" fmla="*/ 2019208 w 4546203"/>
                <a:gd name="connsiteY10" fmla="*/ 4832729 h 5092591"/>
                <a:gd name="connsiteX11" fmla="*/ 2012841 w 4546203"/>
                <a:gd name="connsiteY11" fmla="*/ 4895605 h 5092591"/>
                <a:gd name="connsiteX12" fmla="*/ 2094421 w 4546203"/>
                <a:gd name="connsiteY12" fmla="*/ 4902768 h 5092591"/>
                <a:gd name="connsiteX13" fmla="*/ 2099196 w 4546203"/>
                <a:gd name="connsiteY13" fmla="*/ 4839494 h 5092591"/>
                <a:gd name="connsiteX14" fmla="*/ 2019208 w 4546203"/>
                <a:gd name="connsiteY14" fmla="*/ 4832729 h 5092591"/>
                <a:gd name="connsiteX15" fmla="*/ 2251612 w 4546203"/>
                <a:gd name="connsiteY15" fmla="*/ 4753934 h 5092591"/>
                <a:gd name="connsiteX16" fmla="*/ 2251612 w 4546203"/>
                <a:gd name="connsiteY16" fmla="*/ 4814821 h 5092591"/>
                <a:gd name="connsiteX17" fmla="*/ 2328019 w 4546203"/>
                <a:gd name="connsiteY17" fmla="*/ 4814821 h 5092591"/>
                <a:gd name="connsiteX18" fmla="*/ 2328019 w 4546203"/>
                <a:gd name="connsiteY18" fmla="*/ 4753934 h 5092591"/>
                <a:gd name="connsiteX19" fmla="*/ 2251612 w 4546203"/>
                <a:gd name="connsiteY19" fmla="*/ 4753934 h 5092591"/>
                <a:gd name="connsiteX20" fmla="*/ 2029157 w 4546203"/>
                <a:gd name="connsiteY20" fmla="*/ 4740404 h 5092591"/>
                <a:gd name="connsiteX21" fmla="*/ 2022392 w 4546203"/>
                <a:gd name="connsiteY21" fmla="*/ 4803678 h 5092591"/>
                <a:gd name="connsiteX22" fmla="*/ 2101186 w 4546203"/>
                <a:gd name="connsiteY22" fmla="*/ 4811239 h 5092591"/>
                <a:gd name="connsiteX23" fmla="*/ 2105564 w 4546203"/>
                <a:gd name="connsiteY23" fmla="*/ 4747965 h 5092591"/>
                <a:gd name="connsiteX24" fmla="*/ 2029157 w 4546203"/>
                <a:gd name="connsiteY24" fmla="*/ 4740404 h 5092591"/>
                <a:gd name="connsiteX25" fmla="*/ 2252408 w 4546203"/>
                <a:gd name="connsiteY25" fmla="*/ 4661609 h 5092591"/>
                <a:gd name="connsiteX26" fmla="*/ 2252408 w 4546203"/>
                <a:gd name="connsiteY26" fmla="*/ 4722894 h 5092591"/>
                <a:gd name="connsiteX27" fmla="*/ 2324835 w 4546203"/>
                <a:gd name="connsiteY27" fmla="*/ 4722894 h 5092591"/>
                <a:gd name="connsiteX28" fmla="*/ 2324835 w 4546203"/>
                <a:gd name="connsiteY28" fmla="*/ 4661609 h 5092591"/>
                <a:gd name="connsiteX29" fmla="*/ 2252408 w 4546203"/>
                <a:gd name="connsiteY29" fmla="*/ 4661609 h 5092591"/>
                <a:gd name="connsiteX30" fmla="*/ 2144961 w 4546203"/>
                <a:gd name="connsiteY30" fmla="*/ 4660017 h 5092591"/>
                <a:gd name="connsiteX31" fmla="*/ 2141777 w 4546203"/>
                <a:gd name="connsiteY31" fmla="*/ 4721302 h 5092591"/>
                <a:gd name="connsiteX32" fmla="*/ 2217388 w 4546203"/>
                <a:gd name="connsiteY32" fmla="*/ 4721302 h 5092591"/>
                <a:gd name="connsiteX33" fmla="*/ 2217388 w 4546203"/>
                <a:gd name="connsiteY33" fmla="*/ 4660017 h 5092591"/>
                <a:gd name="connsiteX34" fmla="*/ 2144961 w 4546203"/>
                <a:gd name="connsiteY34" fmla="*/ 4660017 h 5092591"/>
                <a:gd name="connsiteX35" fmla="*/ 2431088 w 4546203"/>
                <a:gd name="connsiteY35" fmla="*/ 4654844 h 5092591"/>
                <a:gd name="connsiteX36" fmla="*/ 2357467 w 4546203"/>
                <a:gd name="connsiteY36" fmla="*/ 4660017 h 5092591"/>
                <a:gd name="connsiteX37" fmla="*/ 2361049 w 4546203"/>
                <a:gd name="connsiteY37" fmla="*/ 4723292 h 5092591"/>
                <a:gd name="connsiteX38" fmla="*/ 2436660 w 4546203"/>
                <a:gd name="connsiteY38" fmla="*/ 4718119 h 5092591"/>
                <a:gd name="connsiteX39" fmla="*/ 2431088 w 4546203"/>
                <a:gd name="connsiteY39" fmla="*/ 4654844 h 5092591"/>
                <a:gd name="connsiteX40" fmla="*/ 2150930 w 4546203"/>
                <a:gd name="connsiteY40" fmla="*/ 4567295 h 5092591"/>
                <a:gd name="connsiteX41" fmla="*/ 2146951 w 4546203"/>
                <a:gd name="connsiteY41" fmla="*/ 4628580 h 5092591"/>
                <a:gd name="connsiteX42" fmla="*/ 2219378 w 4546203"/>
                <a:gd name="connsiteY42" fmla="*/ 4631763 h 5092591"/>
                <a:gd name="connsiteX43" fmla="*/ 2219378 w 4546203"/>
                <a:gd name="connsiteY43" fmla="*/ 4567295 h 5092591"/>
                <a:gd name="connsiteX44" fmla="*/ 2150930 w 4546203"/>
                <a:gd name="connsiteY44" fmla="*/ 4567295 h 5092591"/>
                <a:gd name="connsiteX45" fmla="*/ 2424323 w 4546203"/>
                <a:gd name="connsiteY45" fmla="*/ 4562918 h 5092591"/>
                <a:gd name="connsiteX46" fmla="*/ 2353488 w 4546203"/>
                <a:gd name="connsiteY46" fmla="*/ 4567295 h 5092591"/>
                <a:gd name="connsiteX47" fmla="*/ 2357467 w 4546203"/>
                <a:gd name="connsiteY47" fmla="*/ 4630967 h 5092591"/>
                <a:gd name="connsiteX48" fmla="*/ 2429497 w 4546203"/>
                <a:gd name="connsiteY48" fmla="*/ 4626192 h 5092591"/>
                <a:gd name="connsiteX49" fmla="*/ 2424323 w 4546203"/>
                <a:gd name="connsiteY49" fmla="*/ 4562918 h 5092591"/>
                <a:gd name="connsiteX50" fmla="*/ 2049452 w 4546203"/>
                <a:gd name="connsiteY50" fmla="*/ 4556550 h 5092591"/>
                <a:gd name="connsiteX51" fmla="*/ 2042687 w 4546203"/>
                <a:gd name="connsiteY51" fmla="*/ 4619427 h 5092591"/>
                <a:gd name="connsiteX52" fmla="*/ 2114717 w 4546203"/>
                <a:gd name="connsiteY52" fmla="*/ 4626590 h 5092591"/>
                <a:gd name="connsiteX53" fmla="*/ 2119492 w 4546203"/>
                <a:gd name="connsiteY53" fmla="*/ 4563315 h 5092591"/>
                <a:gd name="connsiteX54" fmla="*/ 2049452 w 4546203"/>
                <a:gd name="connsiteY54" fmla="*/ 4556550 h 5092591"/>
                <a:gd name="connsiteX55" fmla="*/ 2897488 w 4546203"/>
                <a:gd name="connsiteY55" fmla="*/ 4513571 h 5092591"/>
                <a:gd name="connsiteX56" fmla="*/ 2847744 w 4546203"/>
                <a:gd name="connsiteY56" fmla="*/ 4528693 h 5092591"/>
                <a:gd name="connsiteX57" fmla="*/ 2859683 w 4546203"/>
                <a:gd name="connsiteY57" fmla="*/ 4567295 h 5092591"/>
                <a:gd name="connsiteX58" fmla="*/ 2910223 w 4546203"/>
                <a:gd name="connsiteY58" fmla="*/ 4551775 h 5092591"/>
                <a:gd name="connsiteX59" fmla="*/ 2897488 w 4546203"/>
                <a:gd name="connsiteY59" fmla="*/ 4513571 h 5092591"/>
                <a:gd name="connsiteX60" fmla="*/ 1790386 w 4546203"/>
                <a:gd name="connsiteY60" fmla="*/ 4506408 h 5092591"/>
                <a:gd name="connsiteX61" fmla="*/ 1779641 w 4546203"/>
                <a:gd name="connsiteY61" fmla="*/ 4549785 h 5092591"/>
                <a:gd name="connsiteX62" fmla="*/ 1872364 w 4546203"/>
                <a:gd name="connsiteY62" fmla="*/ 4570080 h 5092591"/>
                <a:gd name="connsiteX63" fmla="*/ 1881119 w 4546203"/>
                <a:gd name="connsiteY63" fmla="*/ 4525908 h 5092591"/>
                <a:gd name="connsiteX64" fmla="*/ 1790386 w 4546203"/>
                <a:gd name="connsiteY64" fmla="*/ 4506408 h 5092591"/>
                <a:gd name="connsiteX65" fmla="*/ 3136658 w 4546203"/>
                <a:gd name="connsiteY65" fmla="*/ 4499245 h 5092591"/>
                <a:gd name="connsiteX66" fmla="*/ 3148995 w 4546203"/>
                <a:gd name="connsiteY66" fmla="*/ 4525908 h 5092591"/>
                <a:gd name="connsiteX67" fmla="*/ 3106414 w 4546203"/>
                <a:gd name="connsiteY67" fmla="*/ 4531877 h 5092591"/>
                <a:gd name="connsiteX68" fmla="*/ 3096863 w 4546203"/>
                <a:gd name="connsiteY68" fmla="*/ 4534662 h 5092591"/>
                <a:gd name="connsiteX69" fmla="*/ 2926936 w 4546203"/>
                <a:gd name="connsiteY69" fmla="*/ 4597142 h 5092591"/>
                <a:gd name="connsiteX70" fmla="*/ 2917784 w 4546203"/>
                <a:gd name="connsiteY70" fmla="*/ 4602714 h 5092591"/>
                <a:gd name="connsiteX71" fmla="*/ 2920569 w 4546203"/>
                <a:gd name="connsiteY71" fmla="*/ 4609479 h 5092591"/>
                <a:gd name="connsiteX72" fmla="*/ 3112383 w 4546203"/>
                <a:gd name="connsiteY72" fmla="*/ 4539439 h 5092591"/>
                <a:gd name="connsiteX73" fmla="*/ 3126311 w 4546203"/>
                <a:gd name="connsiteY73" fmla="*/ 4570877 h 5092591"/>
                <a:gd name="connsiteX74" fmla="*/ 2931314 w 4546203"/>
                <a:gd name="connsiteY74" fmla="*/ 4642907 h 5092591"/>
                <a:gd name="connsiteX75" fmla="*/ 2918977 w 4546203"/>
                <a:gd name="connsiteY75" fmla="*/ 4609876 h 5092591"/>
                <a:gd name="connsiteX76" fmla="*/ 2888335 w 4546203"/>
                <a:gd name="connsiteY76" fmla="*/ 4617040 h 5092591"/>
                <a:gd name="connsiteX77" fmla="*/ 2881570 w 4546203"/>
                <a:gd name="connsiteY77" fmla="*/ 4593560 h 5092591"/>
                <a:gd name="connsiteX78" fmla="*/ 3136658 w 4546203"/>
                <a:gd name="connsiteY78" fmla="*/ 4499245 h 5092591"/>
                <a:gd name="connsiteX79" fmla="*/ 2955987 w 4546203"/>
                <a:gd name="connsiteY79" fmla="*/ 4494470 h 5092591"/>
                <a:gd name="connsiteX80" fmla="*/ 2905845 w 4546203"/>
                <a:gd name="connsiteY80" fmla="*/ 4511184 h 5092591"/>
                <a:gd name="connsiteX81" fmla="*/ 2919376 w 4546203"/>
                <a:gd name="connsiteY81" fmla="*/ 4549387 h 5092591"/>
                <a:gd name="connsiteX82" fmla="*/ 2969119 w 4546203"/>
                <a:gd name="connsiteY82" fmla="*/ 4532275 h 5092591"/>
                <a:gd name="connsiteX83" fmla="*/ 2955987 w 4546203"/>
                <a:gd name="connsiteY83" fmla="*/ 4494470 h 5092591"/>
                <a:gd name="connsiteX84" fmla="*/ 2254398 w 4546203"/>
                <a:gd name="connsiteY84" fmla="*/ 4476562 h 5092591"/>
                <a:gd name="connsiteX85" fmla="*/ 2254398 w 4546203"/>
                <a:gd name="connsiteY85" fmla="*/ 4538244 h 5092591"/>
                <a:gd name="connsiteX86" fmla="*/ 2320060 w 4546203"/>
                <a:gd name="connsiteY86" fmla="*/ 4538244 h 5092591"/>
                <a:gd name="connsiteX87" fmla="*/ 2320060 w 4546203"/>
                <a:gd name="connsiteY87" fmla="*/ 4476562 h 5092591"/>
                <a:gd name="connsiteX88" fmla="*/ 2254398 w 4546203"/>
                <a:gd name="connsiteY88" fmla="*/ 4476562 h 5092591"/>
                <a:gd name="connsiteX89" fmla="*/ 3013292 w 4546203"/>
                <a:gd name="connsiteY89" fmla="*/ 4472980 h 5092591"/>
                <a:gd name="connsiteX90" fmla="*/ 2964344 w 4546203"/>
                <a:gd name="connsiteY90" fmla="*/ 4491286 h 5092591"/>
                <a:gd name="connsiteX91" fmla="*/ 2977874 w 4546203"/>
                <a:gd name="connsiteY91" fmla="*/ 4529489 h 5092591"/>
                <a:gd name="connsiteX92" fmla="*/ 3028016 w 4546203"/>
                <a:gd name="connsiteY92" fmla="*/ 4510388 h 5092591"/>
                <a:gd name="connsiteX93" fmla="*/ 3013292 w 4546203"/>
                <a:gd name="connsiteY93" fmla="*/ 4472980 h 5092591"/>
                <a:gd name="connsiteX94" fmla="*/ 2156104 w 4546203"/>
                <a:gd name="connsiteY94" fmla="*/ 4472582 h 5092591"/>
                <a:gd name="connsiteX95" fmla="*/ 2152920 w 4546203"/>
                <a:gd name="connsiteY95" fmla="*/ 4537051 h 5092591"/>
                <a:gd name="connsiteX96" fmla="*/ 2222164 w 4546203"/>
                <a:gd name="connsiteY96" fmla="*/ 4537051 h 5092591"/>
                <a:gd name="connsiteX97" fmla="*/ 2222164 w 4546203"/>
                <a:gd name="connsiteY97" fmla="*/ 4475766 h 5092591"/>
                <a:gd name="connsiteX98" fmla="*/ 2156104 w 4546203"/>
                <a:gd name="connsiteY98" fmla="*/ 4472582 h 5092591"/>
                <a:gd name="connsiteX99" fmla="*/ 2059401 w 4546203"/>
                <a:gd name="connsiteY99" fmla="*/ 4465021 h 5092591"/>
                <a:gd name="connsiteX100" fmla="*/ 2052636 w 4546203"/>
                <a:gd name="connsiteY100" fmla="*/ 4528295 h 5092591"/>
                <a:gd name="connsiteX101" fmla="*/ 2121482 w 4546203"/>
                <a:gd name="connsiteY101" fmla="*/ 4534265 h 5092591"/>
                <a:gd name="connsiteX102" fmla="*/ 2126257 w 4546203"/>
                <a:gd name="connsiteY102" fmla="*/ 4470990 h 5092591"/>
                <a:gd name="connsiteX103" fmla="*/ 2059401 w 4546203"/>
                <a:gd name="connsiteY103" fmla="*/ 4465021 h 5092591"/>
                <a:gd name="connsiteX104" fmla="*/ 2881172 w 4546203"/>
                <a:gd name="connsiteY104" fmla="*/ 4462236 h 5092591"/>
                <a:gd name="connsiteX105" fmla="*/ 2833020 w 4546203"/>
                <a:gd name="connsiteY105" fmla="*/ 4477358 h 5092591"/>
                <a:gd name="connsiteX106" fmla="*/ 2842571 w 4546203"/>
                <a:gd name="connsiteY106" fmla="*/ 4511184 h 5092591"/>
                <a:gd name="connsiteX107" fmla="*/ 2891917 w 4546203"/>
                <a:gd name="connsiteY107" fmla="*/ 4496061 h 5092591"/>
                <a:gd name="connsiteX108" fmla="*/ 2881172 w 4546203"/>
                <a:gd name="connsiteY108" fmla="*/ 4462236 h 5092591"/>
                <a:gd name="connsiteX109" fmla="*/ 3070199 w 4546203"/>
                <a:gd name="connsiteY109" fmla="*/ 4449899 h 5092591"/>
                <a:gd name="connsiteX110" fmla="*/ 3021649 w 4546203"/>
                <a:gd name="connsiteY110" fmla="*/ 4470195 h 5092591"/>
                <a:gd name="connsiteX111" fmla="*/ 3036373 w 4546203"/>
                <a:gd name="connsiteY111" fmla="*/ 4507602 h 5092591"/>
                <a:gd name="connsiteX112" fmla="*/ 3085719 w 4546203"/>
                <a:gd name="connsiteY112" fmla="*/ 4486908 h 5092591"/>
                <a:gd name="connsiteX113" fmla="*/ 3070199 w 4546203"/>
                <a:gd name="connsiteY113" fmla="*/ 4449899 h 5092591"/>
                <a:gd name="connsiteX114" fmla="*/ 2937283 w 4546203"/>
                <a:gd name="connsiteY114" fmla="*/ 4443134 h 5092591"/>
                <a:gd name="connsiteX115" fmla="*/ 2889131 w 4546203"/>
                <a:gd name="connsiteY115" fmla="*/ 4460644 h 5092591"/>
                <a:gd name="connsiteX116" fmla="*/ 2900672 w 4546203"/>
                <a:gd name="connsiteY116" fmla="*/ 4493276 h 5092591"/>
                <a:gd name="connsiteX117" fmla="*/ 2949620 w 4546203"/>
                <a:gd name="connsiteY117" fmla="*/ 4476562 h 5092591"/>
                <a:gd name="connsiteX118" fmla="*/ 2937283 w 4546203"/>
                <a:gd name="connsiteY118" fmla="*/ 4443134 h 5092591"/>
                <a:gd name="connsiteX119" fmla="*/ 1805906 w 4546203"/>
                <a:gd name="connsiteY119" fmla="*/ 4442736 h 5092591"/>
                <a:gd name="connsiteX120" fmla="*/ 1795161 w 4546203"/>
                <a:gd name="connsiteY120" fmla="*/ 4486510 h 5092591"/>
                <a:gd name="connsiteX121" fmla="*/ 1885098 w 4546203"/>
                <a:gd name="connsiteY121" fmla="*/ 4506010 h 5092591"/>
                <a:gd name="connsiteX122" fmla="*/ 1893455 w 4546203"/>
                <a:gd name="connsiteY122" fmla="*/ 4461838 h 5092591"/>
                <a:gd name="connsiteX123" fmla="*/ 1805906 w 4546203"/>
                <a:gd name="connsiteY123" fmla="*/ 4442736 h 5092591"/>
                <a:gd name="connsiteX124" fmla="*/ 3125515 w 4546203"/>
                <a:gd name="connsiteY124" fmla="*/ 4426022 h 5092591"/>
                <a:gd name="connsiteX125" fmla="*/ 3078158 w 4546203"/>
                <a:gd name="connsiteY125" fmla="*/ 4447113 h 5092591"/>
                <a:gd name="connsiteX126" fmla="*/ 3093678 w 4546203"/>
                <a:gd name="connsiteY126" fmla="*/ 4484123 h 5092591"/>
                <a:gd name="connsiteX127" fmla="*/ 3142626 w 4546203"/>
                <a:gd name="connsiteY127" fmla="*/ 4461838 h 5092591"/>
                <a:gd name="connsiteX128" fmla="*/ 3125515 w 4546203"/>
                <a:gd name="connsiteY128" fmla="*/ 4426022 h 5092591"/>
                <a:gd name="connsiteX129" fmla="*/ 1534503 w 4546203"/>
                <a:gd name="connsiteY129" fmla="*/ 4425226 h 5092591"/>
                <a:gd name="connsiteX130" fmla="*/ 1518187 w 4546203"/>
                <a:gd name="connsiteY130" fmla="*/ 4467011 h 5092591"/>
                <a:gd name="connsiteX131" fmla="*/ 1607328 w 4546203"/>
                <a:gd name="connsiteY131" fmla="*/ 4499643 h 5092591"/>
                <a:gd name="connsiteX132" fmla="*/ 1621654 w 4546203"/>
                <a:gd name="connsiteY132" fmla="*/ 4457062 h 5092591"/>
                <a:gd name="connsiteX133" fmla="*/ 1534503 w 4546203"/>
                <a:gd name="connsiteY133" fmla="*/ 4425226 h 5092591"/>
                <a:gd name="connsiteX134" fmla="*/ 2993394 w 4546203"/>
                <a:gd name="connsiteY134" fmla="*/ 4422440 h 5092591"/>
                <a:gd name="connsiteX135" fmla="*/ 2945640 w 4546203"/>
                <a:gd name="connsiteY135" fmla="*/ 4440746 h 5092591"/>
                <a:gd name="connsiteX136" fmla="*/ 2958375 w 4546203"/>
                <a:gd name="connsiteY136" fmla="*/ 4473378 h 5092591"/>
                <a:gd name="connsiteX137" fmla="*/ 3006527 w 4546203"/>
                <a:gd name="connsiteY137" fmla="*/ 4455072 h 5092591"/>
                <a:gd name="connsiteX138" fmla="*/ 2993394 w 4546203"/>
                <a:gd name="connsiteY138" fmla="*/ 4422440 h 5092591"/>
                <a:gd name="connsiteX139" fmla="*/ 1680949 w 4546203"/>
                <a:gd name="connsiteY139" fmla="*/ 4407318 h 5092591"/>
                <a:gd name="connsiteX140" fmla="*/ 1667817 w 4546203"/>
                <a:gd name="connsiteY140" fmla="*/ 4450297 h 5092591"/>
                <a:gd name="connsiteX141" fmla="*/ 1755764 w 4546203"/>
                <a:gd name="connsiteY141" fmla="*/ 4475766 h 5092591"/>
                <a:gd name="connsiteX142" fmla="*/ 1767305 w 4546203"/>
                <a:gd name="connsiteY142" fmla="*/ 4431991 h 5092591"/>
                <a:gd name="connsiteX143" fmla="*/ 1680949 w 4546203"/>
                <a:gd name="connsiteY143" fmla="*/ 4407318 h 5092591"/>
                <a:gd name="connsiteX144" fmla="*/ 3048710 w 4546203"/>
                <a:gd name="connsiteY144" fmla="*/ 4400155 h 5092591"/>
                <a:gd name="connsiteX145" fmla="*/ 3001752 w 4546203"/>
                <a:gd name="connsiteY145" fmla="*/ 4420451 h 5092591"/>
                <a:gd name="connsiteX146" fmla="*/ 3014884 w 4546203"/>
                <a:gd name="connsiteY146" fmla="*/ 4452685 h 5092591"/>
                <a:gd name="connsiteX147" fmla="*/ 3062638 w 4546203"/>
                <a:gd name="connsiteY147" fmla="*/ 4433185 h 5092591"/>
                <a:gd name="connsiteX148" fmla="*/ 3048710 w 4546203"/>
                <a:gd name="connsiteY148" fmla="*/ 4400155 h 5092591"/>
                <a:gd name="connsiteX149" fmla="*/ 2161277 w 4546203"/>
                <a:gd name="connsiteY149" fmla="*/ 4383043 h 5092591"/>
                <a:gd name="connsiteX150" fmla="*/ 2158094 w 4546203"/>
                <a:gd name="connsiteY150" fmla="*/ 4444328 h 5092591"/>
                <a:gd name="connsiteX151" fmla="*/ 2224153 w 4546203"/>
                <a:gd name="connsiteY151" fmla="*/ 4444328 h 5092591"/>
                <a:gd name="connsiteX152" fmla="*/ 2224153 w 4546203"/>
                <a:gd name="connsiteY152" fmla="*/ 4383043 h 5092591"/>
                <a:gd name="connsiteX153" fmla="*/ 2161277 w 4546203"/>
                <a:gd name="connsiteY153" fmla="*/ 4383043 h 5092591"/>
                <a:gd name="connsiteX154" fmla="*/ 2411191 w 4546203"/>
                <a:gd name="connsiteY154" fmla="*/ 4378666 h 5092591"/>
                <a:gd name="connsiteX155" fmla="*/ 2346723 w 4546203"/>
                <a:gd name="connsiteY155" fmla="*/ 4382247 h 5092591"/>
                <a:gd name="connsiteX156" fmla="*/ 2349906 w 4546203"/>
                <a:gd name="connsiteY156" fmla="*/ 4445920 h 5092591"/>
                <a:gd name="connsiteX157" fmla="*/ 2415170 w 4546203"/>
                <a:gd name="connsiteY157" fmla="*/ 4441940 h 5092591"/>
                <a:gd name="connsiteX158" fmla="*/ 2411191 w 4546203"/>
                <a:gd name="connsiteY158" fmla="*/ 4378666 h 5092591"/>
                <a:gd name="connsiteX159" fmla="*/ 3103229 w 4546203"/>
                <a:gd name="connsiteY159" fmla="*/ 4376676 h 5092591"/>
                <a:gd name="connsiteX160" fmla="*/ 3056669 w 4546203"/>
                <a:gd name="connsiteY160" fmla="*/ 4397369 h 5092591"/>
                <a:gd name="connsiteX161" fmla="*/ 3070995 w 4546203"/>
                <a:gd name="connsiteY161" fmla="*/ 4430001 h 5092591"/>
                <a:gd name="connsiteX162" fmla="*/ 3118351 w 4546203"/>
                <a:gd name="connsiteY162" fmla="*/ 4408512 h 5092591"/>
                <a:gd name="connsiteX163" fmla="*/ 3103229 w 4546203"/>
                <a:gd name="connsiteY163" fmla="*/ 4376676 h 5092591"/>
                <a:gd name="connsiteX164" fmla="*/ 1411933 w 4546203"/>
                <a:gd name="connsiteY164" fmla="*/ 4372696 h 5092591"/>
                <a:gd name="connsiteX165" fmla="*/ 1392832 w 4546203"/>
                <a:gd name="connsiteY165" fmla="*/ 4413287 h 5092591"/>
                <a:gd name="connsiteX166" fmla="*/ 1479187 w 4546203"/>
                <a:gd name="connsiteY166" fmla="*/ 4451491 h 5092591"/>
                <a:gd name="connsiteX167" fmla="*/ 1496697 w 4546203"/>
                <a:gd name="connsiteY167" fmla="*/ 4410104 h 5092591"/>
                <a:gd name="connsiteX168" fmla="*/ 1411933 w 4546203"/>
                <a:gd name="connsiteY168" fmla="*/ 4372696 h 5092591"/>
                <a:gd name="connsiteX169" fmla="*/ 1558778 w 4546203"/>
                <a:gd name="connsiteY169" fmla="*/ 4364339 h 5092591"/>
                <a:gd name="connsiteX170" fmla="*/ 1542462 w 4546203"/>
                <a:gd name="connsiteY170" fmla="*/ 4406522 h 5092591"/>
                <a:gd name="connsiteX171" fmla="*/ 1628817 w 4546203"/>
                <a:gd name="connsiteY171" fmla="*/ 4437961 h 5092591"/>
                <a:gd name="connsiteX172" fmla="*/ 1642746 w 4546203"/>
                <a:gd name="connsiteY172" fmla="*/ 4394982 h 5092591"/>
                <a:gd name="connsiteX173" fmla="*/ 1558778 w 4546203"/>
                <a:gd name="connsiteY173" fmla="*/ 4364339 h 5092591"/>
                <a:gd name="connsiteX174" fmla="*/ 2904253 w 4546203"/>
                <a:gd name="connsiteY174" fmla="*/ 4347227 h 5092591"/>
                <a:gd name="connsiteX175" fmla="*/ 2858489 w 4546203"/>
                <a:gd name="connsiteY175" fmla="*/ 4362350 h 5092591"/>
                <a:gd name="connsiteX176" fmla="*/ 2887539 w 4546203"/>
                <a:gd name="connsiteY176" fmla="*/ 4452287 h 5092591"/>
                <a:gd name="connsiteX177" fmla="*/ 2935691 w 4546203"/>
                <a:gd name="connsiteY177" fmla="*/ 4435573 h 5092591"/>
                <a:gd name="connsiteX178" fmla="*/ 2904253 w 4546203"/>
                <a:gd name="connsiteY178" fmla="*/ 4347227 h 5092591"/>
                <a:gd name="connsiteX179" fmla="*/ 2956783 w 4546203"/>
                <a:gd name="connsiteY179" fmla="*/ 4327330 h 5092591"/>
                <a:gd name="connsiteX180" fmla="*/ 2911416 w 4546203"/>
                <a:gd name="connsiteY180" fmla="*/ 4344442 h 5092591"/>
                <a:gd name="connsiteX181" fmla="*/ 2943253 w 4546203"/>
                <a:gd name="connsiteY181" fmla="*/ 4433185 h 5092591"/>
                <a:gd name="connsiteX182" fmla="*/ 2991007 w 4546203"/>
                <a:gd name="connsiteY182" fmla="*/ 4415277 h 5092591"/>
                <a:gd name="connsiteX183" fmla="*/ 2956783 w 4546203"/>
                <a:gd name="connsiteY183" fmla="*/ 4327330 h 5092591"/>
                <a:gd name="connsiteX184" fmla="*/ 1836150 w 4546203"/>
                <a:gd name="connsiteY184" fmla="*/ 4315789 h 5092591"/>
                <a:gd name="connsiteX185" fmla="*/ 1826599 w 4546203"/>
                <a:gd name="connsiteY185" fmla="*/ 4359564 h 5092591"/>
                <a:gd name="connsiteX186" fmla="*/ 1909771 w 4546203"/>
                <a:gd name="connsiteY186" fmla="*/ 4377870 h 5092591"/>
                <a:gd name="connsiteX187" fmla="*/ 1918128 w 4546203"/>
                <a:gd name="connsiteY187" fmla="*/ 4333299 h 5092591"/>
                <a:gd name="connsiteX188" fmla="*/ 1836150 w 4546203"/>
                <a:gd name="connsiteY188" fmla="*/ 4315789 h 5092591"/>
                <a:gd name="connsiteX189" fmla="*/ 3009313 w 4546203"/>
                <a:gd name="connsiteY189" fmla="*/ 4306239 h 5092591"/>
                <a:gd name="connsiteX190" fmla="*/ 2964344 w 4546203"/>
                <a:gd name="connsiteY190" fmla="*/ 4324544 h 5092591"/>
                <a:gd name="connsiteX191" fmla="*/ 2998966 w 4546203"/>
                <a:gd name="connsiteY191" fmla="*/ 4412094 h 5092591"/>
                <a:gd name="connsiteX192" fmla="*/ 3045924 w 4546203"/>
                <a:gd name="connsiteY192" fmla="*/ 4392992 h 5092591"/>
                <a:gd name="connsiteX193" fmla="*/ 3009313 w 4546203"/>
                <a:gd name="connsiteY193" fmla="*/ 4306239 h 5092591"/>
                <a:gd name="connsiteX194" fmla="*/ 2166848 w 4546203"/>
                <a:gd name="connsiteY194" fmla="*/ 4291116 h 5092591"/>
                <a:gd name="connsiteX195" fmla="*/ 2163267 w 4546203"/>
                <a:gd name="connsiteY195" fmla="*/ 4352003 h 5092591"/>
                <a:gd name="connsiteX196" fmla="*/ 2226143 w 4546203"/>
                <a:gd name="connsiteY196" fmla="*/ 4352003 h 5092591"/>
                <a:gd name="connsiteX197" fmla="*/ 2225745 w 4546203"/>
                <a:gd name="connsiteY197" fmla="*/ 4291116 h 5092591"/>
                <a:gd name="connsiteX198" fmla="*/ 2166848 w 4546203"/>
                <a:gd name="connsiteY198" fmla="*/ 4291116 h 5092591"/>
                <a:gd name="connsiteX199" fmla="*/ 2297619 w 4546203"/>
                <a:gd name="connsiteY199" fmla="*/ 4290519 h 5092591"/>
                <a:gd name="connsiteX200" fmla="*/ 2259173 w 4546203"/>
                <a:gd name="connsiteY200" fmla="*/ 4292310 h 5092591"/>
                <a:gd name="connsiteX201" fmla="*/ 2255592 w 4546203"/>
                <a:gd name="connsiteY201" fmla="*/ 4293902 h 5092591"/>
                <a:gd name="connsiteX202" fmla="*/ 2255592 w 4546203"/>
                <a:gd name="connsiteY202" fmla="*/ 4353197 h 5092591"/>
                <a:gd name="connsiteX203" fmla="*/ 2316478 w 4546203"/>
                <a:gd name="connsiteY203" fmla="*/ 4353197 h 5092591"/>
                <a:gd name="connsiteX204" fmla="*/ 2297619 w 4546203"/>
                <a:gd name="connsiteY204" fmla="*/ 4290519 h 5092591"/>
                <a:gd name="connsiteX205" fmla="*/ 3061046 w 4546203"/>
                <a:gd name="connsiteY205" fmla="*/ 4283555 h 5092591"/>
                <a:gd name="connsiteX206" fmla="*/ 3016874 w 4546203"/>
                <a:gd name="connsiteY206" fmla="*/ 4303453 h 5092591"/>
                <a:gd name="connsiteX207" fmla="*/ 3053883 w 4546203"/>
                <a:gd name="connsiteY207" fmla="*/ 4390206 h 5092591"/>
                <a:gd name="connsiteX208" fmla="*/ 3100046 w 4546203"/>
                <a:gd name="connsiteY208" fmla="*/ 4369115 h 5092591"/>
                <a:gd name="connsiteX209" fmla="*/ 3061046 w 4546203"/>
                <a:gd name="connsiteY209" fmla="*/ 4283555 h 5092591"/>
                <a:gd name="connsiteX210" fmla="*/ 1719948 w 4546203"/>
                <a:gd name="connsiteY210" fmla="*/ 4283157 h 5092591"/>
                <a:gd name="connsiteX211" fmla="*/ 1706816 w 4546203"/>
                <a:gd name="connsiteY211" fmla="*/ 4326136 h 5092591"/>
                <a:gd name="connsiteX212" fmla="*/ 1788794 w 4546203"/>
                <a:gd name="connsiteY212" fmla="*/ 4350013 h 5092591"/>
                <a:gd name="connsiteX213" fmla="*/ 1800733 w 4546203"/>
                <a:gd name="connsiteY213" fmla="*/ 4306239 h 5092591"/>
                <a:gd name="connsiteX214" fmla="*/ 1719948 w 4546203"/>
                <a:gd name="connsiteY214" fmla="*/ 4283157 h 5092591"/>
                <a:gd name="connsiteX215" fmla="*/ 2079299 w 4546203"/>
                <a:gd name="connsiteY215" fmla="*/ 4281167 h 5092591"/>
                <a:gd name="connsiteX216" fmla="*/ 2072534 w 4546203"/>
                <a:gd name="connsiteY216" fmla="*/ 4344442 h 5092591"/>
                <a:gd name="connsiteX217" fmla="*/ 2135012 w 4546203"/>
                <a:gd name="connsiteY217" fmla="*/ 4350013 h 5092591"/>
                <a:gd name="connsiteX218" fmla="*/ 2139390 w 4546203"/>
                <a:gd name="connsiteY218" fmla="*/ 4287137 h 5092591"/>
                <a:gd name="connsiteX219" fmla="*/ 2079299 w 4546203"/>
                <a:gd name="connsiteY219" fmla="*/ 4281167 h 5092591"/>
                <a:gd name="connsiteX220" fmla="*/ 2819489 w 4546203"/>
                <a:gd name="connsiteY220" fmla="*/ 4267637 h 5092591"/>
                <a:gd name="connsiteX221" fmla="*/ 2775715 w 4546203"/>
                <a:gd name="connsiteY221" fmla="*/ 4281167 h 5092591"/>
                <a:gd name="connsiteX222" fmla="*/ 2801980 w 4546203"/>
                <a:gd name="connsiteY222" fmla="*/ 4371104 h 5092591"/>
                <a:gd name="connsiteX223" fmla="*/ 2848142 w 4546203"/>
                <a:gd name="connsiteY223" fmla="*/ 4357574 h 5092591"/>
                <a:gd name="connsiteX224" fmla="*/ 2819489 w 4546203"/>
                <a:gd name="connsiteY224" fmla="*/ 4267637 h 5092591"/>
                <a:gd name="connsiteX225" fmla="*/ 1467647 w 4546203"/>
                <a:gd name="connsiteY225" fmla="*/ 4254106 h 5092591"/>
                <a:gd name="connsiteX226" fmla="*/ 1448545 w 4546203"/>
                <a:gd name="connsiteY226" fmla="*/ 4295096 h 5092591"/>
                <a:gd name="connsiteX227" fmla="*/ 1529727 w 4546203"/>
                <a:gd name="connsiteY227" fmla="*/ 4330911 h 5092591"/>
                <a:gd name="connsiteX228" fmla="*/ 1546839 w 4546203"/>
                <a:gd name="connsiteY228" fmla="*/ 4289524 h 5092591"/>
                <a:gd name="connsiteX229" fmla="*/ 1467647 w 4546203"/>
                <a:gd name="connsiteY229" fmla="*/ 4254106 h 5092591"/>
                <a:gd name="connsiteX230" fmla="*/ 1851670 w 4546203"/>
                <a:gd name="connsiteY230" fmla="*/ 4251719 h 5092591"/>
                <a:gd name="connsiteX231" fmla="*/ 1842120 w 4546203"/>
                <a:gd name="connsiteY231" fmla="*/ 4295494 h 5092591"/>
                <a:gd name="connsiteX232" fmla="*/ 1922108 w 4546203"/>
                <a:gd name="connsiteY232" fmla="*/ 4313401 h 5092591"/>
                <a:gd name="connsiteX233" fmla="*/ 1930863 w 4546203"/>
                <a:gd name="connsiteY233" fmla="*/ 4268831 h 5092591"/>
                <a:gd name="connsiteX234" fmla="*/ 1851670 w 4546203"/>
                <a:gd name="connsiteY234" fmla="*/ 4251719 h 5092591"/>
                <a:gd name="connsiteX235" fmla="*/ 2870029 w 4546203"/>
                <a:gd name="connsiteY235" fmla="*/ 4250525 h 5092591"/>
                <a:gd name="connsiteX236" fmla="*/ 2826653 w 4546203"/>
                <a:gd name="connsiteY236" fmla="*/ 4265647 h 5092591"/>
                <a:gd name="connsiteX237" fmla="*/ 2856101 w 4546203"/>
                <a:gd name="connsiteY237" fmla="*/ 4355186 h 5092591"/>
                <a:gd name="connsiteX238" fmla="*/ 2901468 w 4546203"/>
                <a:gd name="connsiteY238" fmla="*/ 4338870 h 5092591"/>
                <a:gd name="connsiteX239" fmla="*/ 2870029 w 4546203"/>
                <a:gd name="connsiteY239" fmla="*/ 4250525 h 5092591"/>
                <a:gd name="connsiteX240" fmla="*/ 1606134 w 4546203"/>
                <a:gd name="connsiteY240" fmla="*/ 4242964 h 5092591"/>
                <a:gd name="connsiteX241" fmla="*/ 1589818 w 4546203"/>
                <a:gd name="connsiteY241" fmla="*/ 4284749 h 5092591"/>
                <a:gd name="connsiteX242" fmla="*/ 1670204 w 4546203"/>
                <a:gd name="connsiteY242" fmla="*/ 4314198 h 5092591"/>
                <a:gd name="connsiteX243" fmla="*/ 1684929 w 4546203"/>
                <a:gd name="connsiteY243" fmla="*/ 4271616 h 5092591"/>
                <a:gd name="connsiteX244" fmla="*/ 1606134 w 4546203"/>
                <a:gd name="connsiteY244" fmla="*/ 4242964 h 5092591"/>
                <a:gd name="connsiteX245" fmla="*/ 2919773 w 4546203"/>
                <a:gd name="connsiteY245" fmla="*/ 4232219 h 5092591"/>
                <a:gd name="connsiteX246" fmla="*/ 2877192 w 4546203"/>
                <a:gd name="connsiteY246" fmla="*/ 4248137 h 5092591"/>
                <a:gd name="connsiteX247" fmla="*/ 2909029 w 4546203"/>
                <a:gd name="connsiteY247" fmla="*/ 4336881 h 5092591"/>
                <a:gd name="connsiteX248" fmla="*/ 2953997 w 4546203"/>
                <a:gd name="connsiteY248" fmla="*/ 4320167 h 5092591"/>
                <a:gd name="connsiteX249" fmla="*/ 2919773 w 4546203"/>
                <a:gd name="connsiteY249" fmla="*/ 4232219 h 5092591"/>
                <a:gd name="connsiteX250" fmla="*/ 1739846 w 4546203"/>
                <a:gd name="connsiteY250" fmla="*/ 4221077 h 5092591"/>
                <a:gd name="connsiteX251" fmla="*/ 1726315 w 4546203"/>
                <a:gd name="connsiteY251" fmla="*/ 4264055 h 5092591"/>
                <a:gd name="connsiteX252" fmla="*/ 1806304 w 4546203"/>
                <a:gd name="connsiteY252" fmla="*/ 4286341 h 5092591"/>
                <a:gd name="connsiteX253" fmla="*/ 1817446 w 4546203"/>
                <a:gd name="connsiteY253" fmla="*/ 4242964 h 5092591"/>
                <a:gd name="connsiteX254" fmla="*/ 1739846 w 4546203"/>
                <a:gd name="connsiteY254" fmla="*/ 4221077 h 5092591"/>
                <a:gd name="connsiteX255" fmla="*/ 2969915 w 4546203"/>
                <a:gd name="connsiteY255" fmla="*/ 4211924 h 5092591"/>
                <a:gd name="connsiteX256" fmla="*/ 2927732 w 4546203"/>
                <a:gd name="connsiteY256" fmla="*/ 4229831 h 5092591"/>
                <a:gd name="connsiteX257" fmla="*/ 2961956 w 4546203"/>
                <a:gd name="connsiteY257" fmla="*/ 4317381 h 5092591"/>
                <a:gd name="connsiteX258" fmla="*/ 3006527 w 4546203"/>
                <a:gd name="connsiteY258" fmla="*/ 4298677 h 5092591"/>
                <a:gd name="connsiteX259" fmla="*/ 2969915 w 4546203"/>
                <a:gd name="connsiteY259" fmla="*/ 4211924 h 5092591"/>
                <a:gd name="connsiteX260" fmla="*/ 2171624 w 4546203"/>
                <a:gd name="connsiteY260" fmla="*/ 4197995 h 5092591"/>
                <a:gd name="connsiteX261" fmla="*/ 2168838 w 4546203"/>
                <a:gd name="connsiteY261" fmla="*/ 4259678 h 5092591"/>
                <a:gd name="connsiteX262" fmla="*/ 2228133 w 4546203"/>
                <a:gd name="connsiteY262" fmla="*/ 4259678 h 5092591"/>
                <a:gd name="connsiteX263" fmla="*/ 2227735 w 4546203"/>
                <a:gd name="connsiteY263" fmla="*/ 4197995 h 5092591"/>
                <a:gd name="connsiteX264" fmla="*/ 2171624 w 4546203"/>
                <a:gd name="connsiteY264" fmla="*/ 4197995 h 5092591"/>
                <a:gd name="connsiteX265" fmla="*/ 2396069 w 4546203"/>
                <a:gd name="connsiteY265" fmla="*/ 4194016 h 5092591"/>
                <a:gd name="connsiteX266" fmla="*/ 2341947 w 4546203"/>
                <a:gd name="connsiteY266" fmla="*/ 4197995 h 5092591"/>
                <a:gd name="connsiteX267" fmla="*/ 2341549 w 4546203"/>
                <a:gd name="connsiteY267" fmla="*/ 4261270 h 5092591"/>
                <a:gd name="connsiteX268" fmla="*/ 2401640 w 4546203"/>
                <a:gd name="connsiteY268" fmla="*/ 4257688 h 5092591"/>
                <a:gd name="connsiteX269" fmla="*/ 2396069 w 4546203"/>
                <a:gd name="connsiteY269" fmla="*/ 4194016 h 5092591"/>
                <a:gd name="connsiteX270" fmla="*/ 2089248 w 4546203"/>
                <a:gd name="connsiteY270" fmla="*/ 4189638 h 5092591"/>
                <a:gd name="connsiteX271" fmla="*/ 2082483 w 4546203"/>
                <a:gd name="connsiteY271" fmla="*/ 4252515 h 5092591"/>
                <a:gd name="connsiteX272" fmla="*/ 2141777 w 4546203"/>
                <a:gd name="connsiteY272" fmla="*/ 4258086 h 5092591"/>
                <a:gd name="connsiteX273" fmla="*/ 2146155 w 4546203"/>
                <a:gd name="connsiteY273" fmla="*/ 4194812 h 5092591"/>
                <a:gd name="connsiteX274" fmla="*/ 2089248 w 4546203"/>
                <a:gd name="connsiteY274" fmla="*/ 4189638 h 5092591"/>
                <a:gd name="connsiteX275" fmla="*/ 2687767 w 4546203"/>
                <a:gd name="connsiteY275" fmla="*/ 4183669 h 5092591"/>
                <a:gd name="connsiteX276" fmla="*/ 2649962 w 4546203"/>
                <a:gd name="connsiteY276" fmla="*/ 4193618 h 5092591"/>
                <a:gd name="connsiteX277" fmla="*/ 2659911 w 4546203"/>
                <a:gd name="connsiteY277" fmla="*/ 4233811 h 5092591"/>
                <a:gd name="connsiteX278" fmla="*/ 2697716 w 4546203"/>
                <a:gd name="connsiteY278" fmla="*/ 4224260 h 5092591"/>
                <a:gd name="connsiteX279" fmla="*/ 2687767 w 4546203"/>
                <a:gd name="connsiteY279" fmla="*/ 4183669 h 5092591"/>
                <a:gd name="connsiteX280" fmla="*/ 1630011 w 4546203"/>
                <a:gd name="connsiteY280" fmla="*/ 4182077 h 5092591"/>
                <a:gd name="connsiteX281" fmla="*/ 1614093 w 4546203"/>
                <a:gd name="connsiteY281" fmla="*/ 4223862 h 5092591"/>
                <a:gd name="connsiteX282" fmla="*/ 1691296 w 4546203"/>
                <a:gd name="connsiteY282" fmla="*/ 4252515 h 5092591"/>
                <a:gd name="connsiteX283" fmla="*/ 1706020 w 4546203"/>
                <a:gd name="connsiteY283" fmla="*/ 4209934 h 5092591"/>
                <a:gd name="connsiteX284" fmla="*/ 1630011 w 4546203"/>
                <a:gd name="connsiteY284" fmla="*/ 4182077 h 5092591"/>
                <a:gd name="connsiteX285" fmla="*/ 2788449 w 4546203"/>
                <a:gd name="connsiteY285" fmla="*/ 4170139 h 5092591"/>
                <a:gd name="connsiteX286" fmla="*/ 2747062 w 4546203"/>
                <a:gd name="connsiteY286" fmla="*/ 4183271 h 5092591"/>
                <a:gd name="connsiteX287" fmla="*/ 2773725 w 4546203"/>
                <a:gd name="connsiteY287" fmla="*/ 4273208 h 5092591"/>
                <a:gd name="connsiteX288" fmla="*/ 2817102 w 4546203"/>
                <a:gd name="connsiteY288" fmla="*/ 4259678 h 5092591"/>
                <a:gd name="connsiteX289" fmla="*/ 2788449 w 4546203"/>
                <a:gd name="connsiteY289" fmla="*/ 4170139 h 5092591"/>
                <a:gd name="connsiteX290" fmla="*/ 2836203 w 4546203"/>
                <a:gd name="connsiteY290" fmla="*/ 4154220 h 5092591"/>
                <a:gd name="connsiteX291" fmla="*/ 2794817 w 4546203"/>
                <a:gd name="connsiteY291" fmla="*/ 4167751 h 5092591"/>
                <a:gd name="connsiteX292" fmla="*/ 2824265 w 4546203"/>
                <a:gd name="connsiteY292" fmla="*/ 4257688 h 5092591"/>
                <a:gd name="connsiteX293" fmla="*/ 2867244 w 4546203"/>
                <a:gd name="connsiteY293" fmla="*/ 4242168 h 5092591"/>
                <a:gd name="connsiteX294" fmla="*/ 2836203 w 4546203"/>
                <a:gd name="connsiteY294" fmla="*/ 4154220 h 5092591"/>
                <a:gd name="connsiteX295" fmla="*/ 2599820 w 4546203"/>
                <a:gd name="connsiteY295" fmla="*/ 4145864 h 5092591"/>
                <a:gd name="connsiteX296" fmla="*/ 2563209 w 4546203"/>
                <a:gd name="connsiteY296" fmla="*/ 4152629 h 5092591"/>
                <a:gd name="connsiteX297" fmla="*/ 2571168 w 4546203"/>
                <a:gd name="connsiteY297" fmla="*/ 4194016 h 5092591"/>
                <a:gd name="connsiteX298" fmla="*/ 2608575 w 4546203"/>
                <a:gd name="connsiteY298" fmla="*/ 4186454 h 5092591"/>
                <a:gd name="connsiteX299" fmla="*/ 2599820 w 4546203"/>
                <a:gd name="connsiteY299" fmla="*/ 4145864 h 5092591"/>
                <a:gd name="connsiteX300" fmla="*/ 1522962 w 4546203"/>
                <a:gd name="connsiteY300" fmla="*/ 4135915 h 5092591"/>
                <a:gd name="connsiteX301" fmla="*/ 1504258 w 4546203"/>
                <a:gd name="connsiteY301" fmla="*/ 4176506 h 5092591"/>
                <a:gd name="connsiteX302" fmla="*/ 1579471 w 4546203"/>
                <a:gd name="connsiteY302" fmla="*/ 4209934 h 5092591"/>
                <a:gd name="connsiteX303" fmla="*/ 1596981 w 4546203"/>
                <a:gd name="connsiteY303" fmla="*/ 4168547 h 5092591"/>
                <a:gd name="connsiteX304" fmla="*/ 1522962 w 4546203"/>
                <a:gd name="connsiteY304" fmla="*/ 4135915 h 5092591"/>
                <a:gd name="connsiteX305" fmla="*/ 2773725 w 4546203"/>
                <a:gd name="connsiteY305" fmla="*/ 4125568 h 5092591"/>
                <a:gd name="connsiteX306" fmla="*/ 2734328 w 4546203"/>
                <a:gd name="connsiteY306" fmla="*/ 4138700 h 5092591"/>
                <a:gd name="connsiteX307" fmla="*/ 2745073 w 4546203"/>
                <a:gd name="connsiteY307" fmla="*/ 4175312 h 5092591"/>
                <a:gd name="connsiteX308" fmla="*/ 2786062 w 4546203"/>
                <a:gd name="connsiteY308" fmla="*/ 4162976 h 5092591"/>
                <a:gd name="connsiteX309" fmla="*/ 2773725 w 4546203"/>
                <a:gd name="connsiteY309" fmla="*/ 4125568 h 5092591"/>
                <a:gd name="connsiteX310" fmla="*/ 1883507 w 4546203"/>
                <a:gd name="connsiteY310" fmla="*/ 4125170 h 5092591"/>
                <a:gd name="connsiteX311" fmla="*/ 1872762 w 4546203"/>
                <a:gd name="connsiteY311" fmla="*/ 4168945 h 5092591"/>
                <a:gd name="connsiteX312" fmla="*/ 1947577 w 4546203"/>
                <a:gd name="connsiteY312" fmla="*/ 4185659 h 5092591"/>
                <a:gd name="connsiteX313" fmla="*/ 1956332 w 4546203"/>
                <a:gd name="connsiteY313" fmla="*/ 4141088 h 5092591"/>
                <a:gd name="connsiteX314" fmla="*/ 1883507 w 4546203"/>
                <a:gd name="connsiteY314" fmla="*/ 4125170 h 5092591"/>
                <a:gd name="connsiteX315" fmla="*/ 1996525 w 4546203"/>
                <a:gd name="connsiteY315" fmla="*/ 4124374 h 5092591"/>
                <a:gd name="connsiteX316" fmla="*/ 1982199 w 4546203"/>
                <a:gd name="connsiteY316" fmla="*/ 4207546 h 5092591"/>
                <a:gd name="connsiteX317" fmla="*/ 2047463 w 4546203"/>
                <a:gd name="connsiteY317" fmla="*/ 4217097 h 5092591"/>
                <a:gd name="connsiteX318" fmla="*/ 2058605 w 4546203"/>
                <a:gd name="connsiteY318" fmla="*/ 4133527 h 5092591"/>
                <a:gd name="connsiteX319" fmla="*/ 1996525 w 4546203"/>
                <a:gd name="connsiteY319" fmla="*/ 4124374 h 5092591"/>
                <a:gd name="connsiteX320" fmla="*/ 1653888 w 4546203"/>
                <a:gd name="connsiteY320" fmla="*/ 4120792 h 5092591"/>
                <a:gd name="connsiteX321" fmla="*/ 1637572 w 4546203"/>
                <a:gd name="connsiteY321" fmla="*/ 4162976 h 5092591"/>
                <a:gd name="connsiteX322" fmla="*/ 1712785 w 4546203"/>
                <a:gd name="connsiteY322" fmla="*/ 4190036 h 5092591"/>
                <a:gd name="connsiteX323" fmla="*/ 1726713 w 4546203"/>
                <a:gd name="connsiteY323" fmla="*/ 4147455 h 5092591"/>
                <a:gd name="connsiteX324" fmla="*/ 1653888 w 4546203"/>
                <a:gd name="connsiteY324" fmla="*/ 4120792 h 5092591"/>
                <a:gd name="connsiteX325" fmla="*/ 2930518 w 4546203"/>
                <a:gd name="connsiteY325" fmla="*/ 4117609 h 5092591"/>
                <a:gd name="connsiteX326" fmla="*/ 2890325 w 4546203"/>
                <a:gd name="connsiteY326" fmla="*/ 4133925 h 5092591"/>
                <a:gd name="connsiteX327" fmla="*/ 2924549 w 4546203"/>
                <a:gd name="connsiteY327" fmla="*/ 4221872 h 5092591"/>
                <a:gd name="connsiteX328" fmla="*/ 2967130 w 4546203"/>
                <a:gd name="connsiteY328" fmla="*/ 4204362 h 5092591"/>
                <a:gd name="connsiteX329" fmla="*/ 2930518 w 4546203"/>
                <a:gd name="connsiteY329" fmla="*/ 4117609 h 5092591"/>
                <a:gd name="connsiteX330" fmla="*/ 2820683 w 4546203"/>
                <a:gd name="connsiteY330" fmla="*/ 4110446 h 5092591"/>
                <a:gd name="connsiteX331" fmla="*/ 2780888 w 4546203"/>
                <a:gd name="connsiteY331" fmla="*/ 4123976 h 5092591"/>
                <a:gd name="connsiteX332" fmla="*/ 2792827 w 4546203"/>
                <a:gd name="connsiteY332" fmla="*/ 4160588 h 5092591"/>
                <a:gd name="connsiteX333" fmla="*/ 2833418 w 4546203"/>
                <a:gd name="connsiteY333" fmla="*/ 4146261 h 5092591"/>
                <a:gd name="connsiteX334" fmla="*/ 2820683 w 4546203"/>
                <a:gd name="connsiteY334" fmla="*/ 4110446 h 5092591"/>
                <a:gd name="connsiteX335" fmla="*/ 2256786 w 4546203"/>
                <a:gd name="connsiteY335" fmla="*/ 4107660 h 5092591"/>
                <a:gd name="connsiteX336" fmla="*/ 2256786 w 4546203"/>
                <a:gd name="connsiteY336" fmla="*/ 4168547 h 5092591"/>
                <a:gd name="connsiteX337" fmla="*/ 2310111 w 4546203"/>
                <a:gd name="connsiteY337" fmla="*/ 4168547 h 5092591"/>
                <a:gd name="connsiteX338" fmla="*/ 2310111 w 4546203"/>
                <a:gd name="connsiteY338" fmla="*/ 4107660 h 5092591"/>
                <a:gd name="connsiteX339" fmla="*/ 2256786 w 4546203"/>
                <a:gd name="connsiteY339" fmla="*/ 4107660 h 5092591"/>
                <a:gd name="connsiteX340" fmla="*/ 2177593 w 4546203"/>
                <a:gd name="connsiteY340" fmla="*/ 4104079 h 5092591"/>
                <a:gd name="connsiteX341" fmla="*/ 2173613 w 4546203"/>
                <a:gd name="connsiteY341" fmla="*/ 4167751 h 5092591"/>
                <a:gd name="connsiteX342" fmla="*/ 2230123 w 4546203"/>
                <a:gd name="connsiteY342" fmla="*/ 4167751 h 5092591"/>
                <a:gd name="connsiteX343" fmla="*/ 2230123 w 4546203"/>
                <a:gd name="connsiteY343" fmla="*/ 4106466 h 5092591"/>
                <a:gd name="connsiteX344" fmla="*/ 2177593 w 4546203"/>
                <a:gd name="connsiteY344" fmla="*/ 4104079 h 5092591"/>
                <a:gd name="connsiteX345" fmla="*/ 2389701 w 4546203"/>
                <a:gd name="connsiteY345" fmla="*/ 4102089 h 5092591"/>
                <a:gd name="connsiteX346" fmla="*/ 2335580 w 4546203"/>
                <a:gd name="connsiteY346" fmla="*/ 4105671 h 5092591"/>
                <a:gd name="connsiteX347" fmla="*/ 2338764 w 4546203"/>
                <a:gd name="connsiteY347" fmla="*/ 4169343 h 5092591"/>
                <a:gd name="connsiteX348" fmla="*/ 2394875 w 4546203"/>
                <a:gd name="connsiteY348" fmla="*/ 4165363 h 5092591"/>
                <a:gd name="connsiteX349" fmla="*/ 2389701 w 4546203"/>
                <a:gd name="connsiteY349" fmla="*/ 4102089 h 5092591"/>
                <a:gd name="connsiteX350" fmla="*/ 2514260 w 4546203"/>
                <a:gd name="connsiteY350" fmla="*/ 4101293 h 5092591"/>
                <a:gd name="connsiteX351" fmla="*/ 2478843 w 4546203"/>
                <a:gd name="connsiteY351" fmla="*/ 4105671 h 5092591"/>
                <a:gd name="connsiteX352" fmla="*/ 2485210 w 4546203"/>
                <a:gd name="connsiteY352" fmla="*/ 4147455 h 5092591"/>
                <a:gd name="connsiteX353" fmla="*/ 2521025 w 4546203"/>
                <a:gd name="connsiteY353" fmla="*/ 4141486 h 5092591"/>
                <a:gd name="connsiteX354" fmla="*/ 2514260 w 4546203"/>
                <a:gd name="connsiteY354" fmla="*/ 4101293 h 5092591"/>
                <a:gd name="connsiteX355" fmla="*/ 1067705 w 4546203"/>
                <a:gd name="connsiteY355" fmla="*/ 4101293 h 5092591"/>
                <a:gd name="connsiteX356" fmla="*/ 1037859 w 4546203"/>
                <a:gd name="connsiteY356" fmla="*/ 4140292 h 5092591"/>
                <a:gd name="connsiteX357" fmla="*/ 1081235 w 4546203"/>
                <a:gd name="connsiteY357" fmla="*/ 4172128 h 5092591"/>
                <a:gd name="connsiteX358" fmla="*/ 1109888 w 4546203"/>
                <a:gd name="connsiteY358" fmla="*/ 4133129 h 5092591"/>
                <a:gd name="connsiteX359" fmla="*/ 1067705 w 4546203"/>
                <a:gd name="connsiteY359" fmla="*/ 4101293 h 5092591"/>
                <a:gd name="connsiteX360" fmla="*/ 2975885 w 4546203"/>
                <a:gd name="connsiteY360" fmla="*/ 4097711 h 5092591"/>
                <a:gd name="connsiteX361" fmla="*/ 2936487 w 4546203"/>
                <a:gd name="connsiteY361" fmla="*/ 4115619 h 5092591"/>
                <a:gd name="connsiteX362" fmla="*/ 2973497 w 4546203"/>
                <a:gd name="connsiteY362" fmla="*/ 4201975 h 5092591"/>
                <a:gd name="connsiteX363" fmla="*/ 3015282 w 4546203"/>
                <a:gd name="connsiteY363" fmla="*/ 4183271 h 5092591"/>
                <a:gd name="connsiteX364" fmla="*/ 2975885 w 4546203"/>
                <a:gd name="connsiteY364" fmla="*/ 4097711 h 5092591"/>
                <a:gd name="connsiteX365" fmla="*/ 1779243 w 4546203"/>
                <a:gd name="connsiteY365" fmla="*/ 4096120 h 5092591"/>
                <a:gd name="connsiteX366" fmla="*/ 1766111 w 4546203"/>
                <a:gd name="connsiteY366" fmla="*/ 4139099 h 5092591"/>
                <a:gd name="connsiteX367" fmla="*/ 1839732 w 4546203"/>
                <a:gd name="connsiteY367" fmla="*/ 4159792 h 5092591"/>
                <a:gd name="connsiteX368" fmla="*/ 1850875 w 4546203"/>
                <a:gd name="connsiteY368" fmla="*/ 4116415 h 5092591"/>
                <a:gd name="connsiteX369" fmla="*/ 1779243 w 4546203"/>
                <a:gd name="connsiteY369" fmla="*/ 4096120 h 5092591"/>
                <a:gd name="connsiteX370" fmla="*/ 2866050 w 4546203"/>
                <a:gd name="connsiteY370" fmla="*/ 4093334 h 5092591"/>
                <a:gd name="connsiteX371" fmla="*/ 2827448 w 4546203"/>
                <a:gd name="connsiteY371" fmla="*/ 4108058 h 5092591"/>
                <a:gd name="connsiteX372" fmla="*/ 2840581 w 4546203"/>
                <a:gd name="connsiteY372" fmla="*/ 4144272 h 5092591"/>
                <a:gd name="connsiteX373" fmla="*/ 2880774 w 4546203"/>
                <a:gd name="connsiteY373" fmla="*/ 4128354 h 5092591"/>
                <a:gd name="connsiteX374" fmla="*/ 2866050 w 4546203"/>
                <a:gd name="connsiteY374" fmla="*/ 4093334 h 5092591"/>
                <a:gd name="connsiteX375" fmla="*/ 3548537 w 4546203"/>
                <a:gd name="connsiteY375" fmla="*/ 4083783 h 5092591"/>
                <a:gd name="connsiteX376" fmla="*/ 3509538 w 4546203"/>
                <a:gd name="connsiteY376" fmla="*/ 4115619 h 5092591"/>
                <a:gd name="connsiteX377" fmla="*/ 3533017 w 4546203"/>
                <a:gd name="connsiteY377" fmla="*/ 4145068 h 5092591"/>
                <a:gd name="connsiteX378" fmla="*/ 3572813 w 4546203"/>
                <a:gd name="connsiteY378" fmla="*/ 4112436 h 5092591"/>
                <a:gd name="connsiteX379" fmla="*/ 3548537 w 4546203"/>
                <a:gd name="connsiteY379" fmla="*/ 4083783 h 5092591"/>
                <a:gd name="connsiteX380" fmla="*/ 1550819 w 4546203"/>
                <a:gd name="connsiteY380" fmla="*/ 4077018 h 5092591"/>
                <a:gd name="connsiteX381" fmla="*/ 1531717 w 4546203"/>
                <a:gd name="connsiteY381" fmla="*/ 4117211 h 5092591"/>
                <a:gd name="connsiteX382" fmla="*/ 1604542 w 4546203"/>
                <a:gd name="connsiteY382" fmla="*/ 4149843 h 5092591"/>
                <a:gd name="connsiteX383" fmla="*/ 1622052 w 4546203"/>
                <a:gd name="connsiteY383" fmla="*/ 4108058 h 5092591"/>
                <a:gd name="connsiteX384" fmla="*/ 1550819 w 4546203"/>
                <a:gd name="connsiteY384" fmla="*/ 4077018 h 5092591"/>
                <a:gd name="connsiteX385" fmla="*/ 2911814 w 4546203"/>
                <a:gd name="connsiteY385" fmla="*/ 4075028 h 5092591"/>
                <a:gd name="connsiteX386" fmla="*/ 2873213 w 4546203"/>
                <a:gd name="connsiteY386" fmla="*/ 4090946 h 5092591"/>
                <a:gd name="connsiteX387" fmla="*/ 2887539 w 4546203"/>
                <a:gd name="connsiteY387" fmla="*/ 4127160 h 5092591"/>
                <a:gd name="connsiteX388" fmla="*/ 2926936 w 4546203"/>
                <a:gd name="connsiteY388" fmla="*/ 4110446 h 5092591"/>
                <a:gd name="connsiteX389" fmla="*/ 2911814 w 4546203"/>
                <a:gd name="connsiteY389" fmla="*/ 4075028 h 5092591"/>
                <a:gd name="connsiteX390" fmla="*/ 2757409 w 4546203"/>
                <a:gd name="connsiteY390" fmla="*/ 4073038 h 5092591"/>
                <a:gd name="connsiteX391" fmla="*/ 2718808 w 4546203"/>
                <a:gd name="connsiteY391" fmla="*/ 4084977 h 5092591"/>
                <a:gd name="connsiteX392" fmla="*/ 2729155 w 4546203"/>
                <a:gd name="connsiteY392" fmla="*/ 4119997 h 5092591"/>
                <a:gd name="connsiteX393" fmla="*/ 2768552 w 4546203"/>
                <a:gd name="connsiteY393" fmla="*/ 4108058 h 5092591"/>
                <a:gd name="connsiteX394" fmla="*/ 2757409 w 4546203"/>
                <a:gd name="connsiteY394" fmla="*/ 4073038 h 5092591"/>
                <a:gd name="connsiteX395" fmla="*/ 2801980 w 4546203"/>
                <a:gd name="connsiteY395" fmla="*/ 4057916 h 5092591"/>
                <a:gd name="connsiteX396" fmla="*/ 2763776 w 4546203"/>
                <a:gd name="connsiteY396" fmla="*/ 4071447 h 5092591"/>
                <a:gd name="connsiteX397" fmla="*/ 2775715 w 4546203"/>
                <a:gd name="connsiteY397" fmla="*/ 4106068 h 5092591"/>
                <a:gd name="connsiteX398" fmla="*/ 2814316 w 4546203"/>
                <a:gd name="connsiteY398" fmla="*/ 4092538 h 5092591"/>
                <a:gd name="connsiteX399" fmla="*/ 2801980 w 4546203"/>
                <a:gd name="connsiteY399" fmla="*/ 4057916 h 5092591"/>
                <a:gd name="connsiteX400" fmla="*/ 2956783 w 4546203"/>
                <a:gd name="connsiteY400" fmla="*/ 4055528 h 5092591"/>
                <a:gd name="connsiteX401" fmla="*/ 2918580 w 4546203"/>
                <a:gd name="connsiteY401" fmla="*/ 4072640 h 5092591"/>
                <a:gd name="connsiteX402" fmla="*/ 2934100 w 4546203"/>
                <a:gd name="connsiteY402" fmla="*/ 4107660 h 5092591"/>
                <a:gd name="connsiteX403" fmla="*/ 2973497 w 4546203"/>
                <a:gd name="connsiteY403" fmla="*/ 4090548 h 5092591"/>
                <a:gd name="connsiteX404" fmla="*/ 2956783 w 4546203"/>
                <a:gd name="connsiteY404" fmla="*/ 4055528 h 5092591"/>
                <a:gd name="connsiteX405" fmla="*/ 1008410 w 4546203"/>
                <a:gd name="connsiteY405" fmla="*/ 4053539 h 5092591"/>
                <a:gd name="connsiteX406" fmla="*/ 977370 w 4546203"/>
                <a:gd name="connsiteY406" fmla="*/ 4091344 h 5092591"/>
                <a:gd name="connsiteX407" fmla="*/ 1019155 w 4546203"/>
                <a:gd name="connsiteY407" fmla="*/ 4125170 h 5092591"/>
                <a:gd name="connsiteX408" fmla="*/ 1049399 w 4546203"/>
                <a:gd name="connsiteY408" fmla="*/ 4086966 h 5092591"/>
                <a:gd name="connsiteX409" fmla="*/ 1008410 w 4546203"/>
                <a:gd name="connsiteY409" fmla="*/ 4053539 h 5092591"/>
                <a:gd name="connsiteX410" fmla="*/ 1111082 w 4546203"/>
                <a:gd name="connsiteY410" fmla="*/ 4045182 h 5092591"/>
                <a:gd name="connsiteX411" fmla="*/ 1081235 w 4546203"/>
                <a:gd name="connsiteY411" fmla="*/ 4084181 h 5092591"/>
                <a:gd name="connsiteX412" fmla="*/ 1123020 w 4546203"/>
                <a:gd name="connsiteY412" fmla="*/ 4115221 h 5092591"/>
                <a:gd name="connsiteX413" fmla="*/ 1151673 w 4546203"/>
                <a:gd name="connsiteY413" fmla="*/ 4075824 h 5092591"/>
                <a:gd name="connsiteX414" fmla="*/ 1111082 w 4546203"/>
                <a:gd name="connsiteY414" fmla="*/ 4045182 h 5092591"/>
                <a:gd name="connsiteX415" fmla="*/ 2846152 w 4546203"/>
                <a:gd name="connsiteY415" fmla="*/ 4041600 h 5092591"/>
                <a:gd name="connsiteX416" fmla="*/ 2808745 w 4546203"/>
                <a:gd name="connsiteY416" fmla="*/ 4056722 h 5092591"/>
                <a:gd name="connsiteX417" fmla="*/ 2821081 w 4546203"/>
                <a:gd name="connsiteY417" fmla="*/ 4090946 h 5092591"/>
                <a:gd name="connsiteX418" fmla="*/ 2860081 w 4546203"/>
                <a:gd name="connsiteY418" fmla="*/ 4076222 h 5092591"/>
                <a:gd name="connsiteX419" fmla="*/ 2846152 w 4546203"/>
                <a:gd name="connsiteY419" fmla="*/ 4041600 h 5092591"/>
                <a:gd name="connsiteX420" fmla="*/ 3512722 w 4546203"/>
                <a:gd name="connsiteY420" fmla="*/ 4040008 h 5092591"/>
                <a:gd name="connsiteX421" fmla="*/ 3474518 w 4546203"/>
                <a:gd name="connsiteY421" fmla="*/ 4071447 h 5092591"/>
                <a:gd name="connsiteX422" fmla="*/ 3495610 w 4546203"/>
                <a:gd name="connsiteY422" fmla="*/ 4097314 h 5092591"/>
                <a:gd name="connsiteX423" fmla="*/ 3534211 w 4546203"/>
                <a:gd name="connsiteY423" fmla="*/ 4065875 h 5092591"/>
                <a:gd name="connsiteX424" fmla="*/ 3512722 w 4546203"/>
                <a:gd name="connsiteY424" fmla="*/ 4040008 h 5092591"/>
                <a:gd name="connsiteX425" fmla="*/ 2889927 w 4546203"/>
                <a:gd name="connsiteY425" fmla="*/ 4024090 h 5092591"/>
                <a:gd name="connsiteX426" fmla="*/ 2852917 w 4546203"/>
                <a:gd name="connsiteY426" fmla="*/ 4039610 h 5092591"/>
                <a:gd name="connsiteX427" fmla="*/ 2866448 w 4546203"/>
                <a:gd name="connsiteY427" fmla="*/ 4073834 h 5092591"/>
                <a:gd name="connsiteX428" fmla="*/ 2904651 w 4546203"/>
                <a:gd name="connsiteY428" fmla="*/ 4057518 h 5092591"/>
                <a:gd name="connsiteX429" fmla="*/ 2889927 w 4546203"/>
                <a:gd name="connsiteY429" fmla="*/ 4024090 h 5092591"/>
                <a:gd name="connsiteX430" fmla="*/ 2629667 w 4546203"/>
                <a:gd name="connsiteY430" fmla="*/ 4019713 h 5092591"/>
                <a:gd name="connsiteX431" fmla="*/ 2595841 w 4546203"/>
                <a:gd name="connsiteY431" fmla="*/ 4027672 h 5092591"/>
                <a:gd name="connsiteX432" fmla="*/ 2605391 w 4546203"/>
                <a:gd name="connsiteY432" fmla="*/ 4067865 h 5092591"/>
                <a:gd name="connsiteX433" fmla="*/ 2639615 w 4546203"/>
                <a:gd name="connsiteY433" fmla="*/ 4060304 h 5092591"/>
                <a:gd name="connsiteX434" fmla="*/ 2629667 w 4546203"/>
                <a:gd name="connsiteY434" fmla="*/ 4019713 h 5092591"/>
                <a:gd name="connsiteX435" fmla="*/ 2183562 w 4546203"/>
                <a:gd name="connsiteY435" fmla="*/ 4012152 h 5092591"/>
                <a:gd name="connsiteX436" fmla="*/ 2179583 w 4546203"/>
                <a:gd name="connsiteY436" fmla="*/ 4075426 h 5092591"/>
                <a:gd name="connsiteX437" fmla="*/ 2232908 w 4546203"/>
                <a:gd name="connsiteY437" fmla="*/ 4078212 h 5092591"/>
                <a:gd name="connsiteX438" fmla="*/ 2232908 w 4546203"/>
                <a:gd name="connsiteY438" fmla="*/ 4014539 h 5092591"/>
                <a:gd name="connsiteX439" fmla="*/ 2183562 w 4546203"/>
                <a:gd name="connsiteY439" fmla="*/ 4012152 h 5092591"/>
                <a:gd name="connsiteX440" fmla="*/ 2382538 w 4546203"/>
                <a:gd name="connsiteY440" fmla="*/ 4010162 h 5092591"/>
                <a:gd name="connsiteX441" fmla="*/ 2334386 w 4546203"/>
                <a:gd name="connsiteY441" fmla="*/ 4013346 h 5092591"/>
                <a:gd name="connsiteX442" fmla="*/ 2334386 w 4546203"/>
                <a:gd name="connsiteY442" fmla="*/ 4076620 h 5092591"/>
                <a:gd name="connsiteX443" fmla="*/ 2387712 w 4546203"/>
                <a:gd name="connsiteY443" fmla="*/ 4073834 h 5092591"/>
                <a:gd name="connsiteX444" fmla="*/ 2382538 w 4546203"/>
                <a:gd name="connsiteY444" fmla="*/ 4010162 h 5092591"/>
                <a:gd name="connsiteX445" fmla="*/ 2109145 w 4546203"/>
                <a:gd name="connsiteY445" fmla="*/ 4005387 h 5092591"/>
                <a:gd name="connsiteX446" fmla="*/ 2102380 w 4546203"/>
                <a:gd name="connsiteY446" fmla="*/ 4068661 h 5092591"/>
                <a:gd name="connsiteX447" fmla="*/ 2155308 w 4546203"/>
                <a:gd name="connsiteY447" fmla="*/ 4073436 h 5092591"/>
                <a:gd name="connsiteX448" fmla="*/ 2159685 w 4546203"/>
                <a:gd name="connsiteY448" fmla="*/ 4010162 h 5092591"/>
                <a:gd name="connsiteX449" fmla="*/ 2109145 w 4546203"/>
                <a:gd name="connsiteY449" fmla="*/ 4005387 h 5092591"/>
                <a:gd name="connsiteX450" fmla="*/ 2933702 w 4546203"/>
                <a:gd name="connsiteY450" fmla="*/ 4004988 h 5092591"/>
                <a:gd name="connsiteX451" fmla="*/ 2897090 w 4546203"/>
                <a:gd name="connsiteY451" fmla="*/ 4021305 h 5092591"/>
                <a:gd name="connsiteX452" fmla="*/ 2912212 w 4546203"/>
                <a:gd name="connsiteY452" fmla="*/ 4055528 h 5092591"/>
                <a:gd name="connsiteX453" fmla="*/ 2949620 w 4546203"/>
                <a:gd name="connsiteY453" fmla="*/ 4037621 h 5092591"/>
                <a:gd name="connsiteX454" fmla="*/ 2933702 w 4546203"/>
                <a:gd name="connsiteY454" fmla="*/ 4004988 h 5092591"/>
                <a:gd name="connsiteX455" fmla="*/ 951503 w 4546203"/>
                <a:gd name="connsiteY455" fmla="*/ 4003397 h 5092591"/>
                <a:gd name="connsiteX456" fmla="*/ 918473 w 4546203"/>
                <a:gd name="connsiteY456" fmla="*/ 4039610 h 5092591"/>
                <a:gd name="connsiteX457" fmla="*/ 959064 w 4546203"/>
                <a:gd name="connsiteY457" fmla="*/ 4075426 h 5092591"/>
                <a:gd name="connsiteX458" fmla="*/ 990900 w 4546203"/>
                <a:gd name="connsiteY458" fmla="*/ 4037621 h 5092591"/>
                <a:gd name="connsiteX459" fmla="*/ 951503 w 4546203"/>
                <a:gd name="connsiteY459" fmla="*/ 4003397 h 5092591"/>
                <a:gd name="connsiteX460" fmla="*/ 1701643 w 4546203"/>
                <a:gd name="connsiteY460" fmla="*/ 3999815 h 5092591"/>
                <a:gd name="connsiteX461" fmla="*/ 1685724 w 4546203"/>
                <a:gd name="connsiteY461" fmla="*/ 4041600 h 5092591"/>
                <a:gd name="connsiteX462" fmla="*/ 1754570 w 4546203"/>
                <a:gd name="connsiteY462" fmla="*/ 4066671 h 5092591"/>
                <a:gd name="connsiteX463" fmla="*/ 1768896 w 4546203"/>
                <a:gd name="connsiteY463" fmla="*/ 4024090 h 5092591"/>
                <a:gd name="connsiteX464" fmla="*/ 1701643 w 4546203"/>
                <a:gd name="connsiteY464" fmla="*/ 3999815 h 5092591"/>
                <a:gd name="connsiteX465" fmla="*/ 1054175 w 4546203"/>
                <a:gd name="connsiteY465" fmla="*/ 3999019 h 5092591"/>
                <a:gd name="connsiteX466" fmla="*/ 1022737 w 4546203"/>
                <a:gd name="connsiteY466" fmla="*/ 4036825 h 5092591"/>
                <a:gd name="connsiteX467" fmla="*/ 1062930 w 4546203"/>
                <a:gd name="connsiteY467" fmla="*/ 4069457 h 5092591"/>
                <a:gd name="connsiteX468" fmla="*/ 1093572 w 4546203"/>
                <a:gd name="connsiteY468" fmla="*/ 4031253 h 5092591"/>
                <a:gd name="connsiteX469" fmla="*/ 1054175 w 4546203"/>
                <a:gd name="connsiteY469" fmla="*/ 3999019 h 5092591"/>
                <a:gd name="connsiteX470" fmla="*/ 1914149 w 4546203"/>
                <a:gd name="connsiteY470" fmla="*/ 3997825 h 5092591"/>
                <a:gd name="connsiteX471" fmla="*/ 1903404 w 4546203"/>
                <a:gd name="connsiteY471" fmla="*/ 4041998 h 5092591"/>
                <a:gd name="connsiteX472" fmla="*/ 1972648 w 4546203"/>
                <a:gd name="connsiteY472" fmla="*/ 4056722 h 5092591"/>
                <a:gd name="connsiteX473" fmla="*/ 1980607 w 4546203"/>
                <a:gd name="connsiteY473" fmla="*/ 4012550 h 5092591"/>
                <a:gd name="connsiteX474" fmla="*/ 1914149 w 4546203"/>
                <a:gd name="connsiteY474" fmla="*/ 3997825 h 5092591"/>
                <a:gd name="connsiteX475" fmla="*/ 2515056 w 4546203"/>
                <a:gd name="connsiteY475" fmla="*/ 3993846 h 5092591"/>
                <a:gd name="connsiteX476" fmla="*/ 2482026 w 4546203"/>
                <a:gd name="connsiteY476" fmla="*/ 3999417 h 5092591"/>
                <a:gd name="connsiteX477" fmla="*/ 2487996 w 4546203"/>
                <a:gd name="connsiteY477" fmla="*/ 4040008 h 5092591"/>
                <a:gd name="connsiteX478" fmla="*/ 2521821 w 4546203"/>
                <a:gd name="connsiteY478" fmla="*/ 4035233 h 5092591"/>
                <a:gd name="connsiteX479" fmla="*/ 2515056 w 4546203"/>
                <a:gd name="connsiteY479" fmla="*/ 3993846 h 5092591"/>
                <a:gd name="connsiteX480" fmla="*/ 1266681 w 4546203"/>
                <a:gd name="connsiteY480" fmla="*/ 3993050 h 5092591"/>
                <a:gd name="connsiteX481" fmla="*/ 1253947 w 4546203"/>
                <a:gd name="connsiteY481" fmla="*/ 4010958 h 5092591"/>
                <a:gd name="connsiteX482" fmla="*/ 1340302 w 4546203"/>
                <a:gd name="connsiteY482" fmla="*/ 4067069 h 5092591"/>
                <a:gd name="connsiteX483" fmla="*/ 1350251 w 4546203"/>
                <a:gd name="connsiteY483" fmla="*/ 4047569 h 5092591"/>
                <a:gd name="connsiteX484" fmla="*/ 1266681 w 4546203"/>
                <a:gd name="connsiteY484" fmla="*/ 3993050 h 5092591"/>
                <a:gd name="connsiteX485" fmla="*/ 3163718 w 4546203"/>
                <a:gd name="connsiteY485" fmla="*/ 3989866 h 5092591"/>
                <a:gd name="connsiteX486" fmla="*/ 3135861 w 4546203"/>
                <a:gd name="connsiteY486" fmla="*/ 4006978 h 5092591"/>
                <a:gd name="connsiteX487" fmla="*/ 3154565 w 4546203"/>
                <a:gd name="connsiteY487" fmla="*/ 4038019 h 5092591"/>
                <a:gd name="connsiteX488" fmla="*/ 3183218 w 4546203"/>
                <a:gd name="connsiteY488" fmla="*/ 4020509 h 5092591"/>
                <a:gd name="connsiteX489" fmla="*/ 3163718 w 4546203"/>
                <a:gd name="connsiteY489" fmla="*/ 3989866 h 5092591"/>
                <a:gd name="connsiteX490" fmla="*/ 1154459 w 4546203"/>
                <a:gd name="connsiteY490" fmla="*/ 3989070 h 5092591"/>
                <a:gd name="connsiteX491" fmla="*/ 1125010 w 4546203"/>
                <a:gd name="connsiteY491" fmla="*/ 4027672 h 5092591"/>
                <a:gd name="connsiteX492" fmla="*/ 1164805 w 4546203"/>
                <a:gd name="connsiteY492" fmla="*/ 4057518 h 5092591"/>
                <a:gd name="connsiteX493" fmla="*/ 1193458 w 4546203"/>
                <a:gd name="connsiteY493" fmla="*/ 4018519 h 5092591"/>
                <a:gd name="connsiteX494" fmla="*/ 1154459 w 4546203"/>
                <a:gd name="connsiteY494" fmla="*/ 3989070 h 5092591"/>
                <a:gd name="connsiteX495" fmla="*/ 2726369 w 4546203"/>
                <a:gd name="connsiteY495" fmla="*/ 3975938 h 5092591"/>
                <a:gd name="connsiteX496" fmla="*/ 2690155 w 4546203"/>
                <a:gd name="connsiteY496" fmla="*/ 3987479 h 5092591"/>
                <a:gd name="connsiteX497" fmla="*/ 2716818 w 4546203"/>
                <a:gd name="connsiteY497" fmla="*/ 4077416 h 5092591"/>
                <a:gd name="connsiteX498" fmla="*/ 2755419 w 4546203"/>
                <a:gd name="connsiteY498" fmla="*/ 4065875 h 5092591"/>
                <a:gd name="connsiteX499" fmla="*/ 2726369 w 4546203"/>
                <a:gd name="connsiteY499" fmla="*/ 3975938 h 5092591"/>
                <a:gd name="connsiteX500" fmla="*/ 1818640 w 4546203"/>
                <a:gd name="connsiteY500" fmla="*/ 3971561 h 5092591"/>
                <a:gd name="connsiteX501" fmla="*/ 1805508 w 4546203"/>
                <a:gd name="connsiteY501" fmla="*/ 4014142 h 5092591"/>
                <a:gd name="connsiteX502" fmla="*/ 1873160 w 4546203"/>
                <a:gd name="connsiteY502" fmla="*/ 4033641 h 5092591"/>
                <a:gd name="connsiteX503" fmla="*/ 1884700 w 4546203"/>
                <a:gd name="connsiteY503" fmla="*/ 3990264 h 5092591"/>
                <a:gd name="connsiteX504" fmla="*/ 1818640 w 4546203"/>
                <a:gd name="connsiteY504" fmla="*/ 3971561 h 5092591"/>
                <a:gd name="connsiteX505" fmla="*/ 3108801 w 4546203"/>
                <a:gd name="connsiteY505" fmla="*/ 3966387 h 5092591"/>
                <a:gd name="connsiteX506" fmla="*/ 3081342 w 4546203"/>
                <a:gd name="connsiteY506" fmla="*/ 3983101 h 5092591"/>
                <a:gd name="connsiteX507" fmla="*/ 3099648 w 4546203"/>
                <a:gd name="connsiteY507" fmla="*/ 4014142 h 5092591"/>
                <a:gd name="connsiteX508" fmla="*/ 3127106 w 4546203"/>
                <a:gd name="connsiteY508" fmla="*/ 3997825 h 5092591"/>
                <a:gd name="connsiteX509" fmla="*/ 3108801 w 4546203"/>
                <a:gd name="connsiteY509" fmla="*/ 3966387 h 5092591"/>
                <a:gd name="connsiteX510" fmla="*/ 2768154 w 4546203"/>
                <a:gd name="connsiteY510" fmla="*/ 3961612 h 5092591"/>
                <a:gd name="connsiteX511" fmla="*/ 2732338 w 4546203"/>
                <a:gd name="connsiteY511" fmla="*/ 3973948 h 5092591"/>
                <a:gd name="connsiteX512" fmla="*/ 2761389 w 4546203"/>
                <a:gd name="connsiteY512" fmla="*/ 4063487 h 5092591"/>
                <a:gd name="connsiteX513" fmla="*/ 2799592 w 4546203"/>
                <a:gd name="connsiteY513" fmla="*/ 4050753 h 5092591"/>
                <a:gd name="connsiteX514" fmla="*/ 2768154 w 4546203"/>
                <a:gd name="connsiteY514" fmla="*/ 3961612 h 5092591"/>
                <a:gd name="connsiteX515" fmla="*/ 1606532 w 4546203"/>
                <a:gd name="connsiteY515" fmla="*/ 3958428 h 5092591"/>
                <a:gd name="connsiteX516" fmla="*/ 1587430 w 4546203"/>
                <a:gd name="connsiteY516" fmla="*/ 3999019 h 5092591"/>
                <a:gd name="connsiteX517" fmla="*/ 1654684 w 4546203"/>
                <a:gd name="connsiteY517" fmla="*/ 4028866 h 5092591"/>
                <a:gd name="connsiteX518" fmla="*/ 1672194 w 4546203"/>
                <a:gd name="connsiteY518" fmla="*/ 3987479 h 5092591"/>
                <a:gd name="connsiteX519" fmla="*/ 1606532 w 4546203"/>
                <a:gd name="connsiteY519" fmla="*/ 3958428 h 5092591"/>
                <a:gd name="connsiteX520" fmla="*/ 897780 w 4546203"/>
                <a:gd name="connsiteY520" fmla="*/ 3953653 h 5092591"/>
                <a:gd name="connsiteX521" fmla="*/ 861566 w 4546203"/>
                <a:gd name="connsiteY521" fmla="*/ 3986683 h 5092591"/>
                <a:gd name="connsiteX522" fmla="*/ 900565 w 4546203"/>
                <a:gd name="connsiteY522" fmla="*/ 4022896 h 5092591"/>
                <a:gd name="connsiteX523" fmla="*/ 933595 w 4546203"/>
                <a:gd name="connsiteY523" fmla="*/ 3987479 h 5092591"/>
                <a:gd name="connsiteX524" fmla="*/ 897780 w 4546203"/>
                <a:gd name="connsiteY524" fmla="*/ 3953653 h 5092591"/>
                <a:gd name="connsiteX525" fmla="*/ 998859 w 4546203"/>
                <a:gd name="connsiteY525" fmla="*/ 3950867 h 5092591"/>
                <a:gd name="connsiteX526" fmla="*/ 966227 w 4546203"/>
                <a:gd name="connsiteY526" fmla="*/ 3987479 h 5092591"/>
                <a:gd name="connsiteX527" fmla="*/ 1004829 w 4546203"/>
                <a:gd name="connsiteY527" fmla="*/ 4021703 h 5092591"/>
                <a:gd name="connsiteX528" fmla="*/ 1037063 w 4546203"/>
                <a:gd name="connsiteY528" fmla="*/ 3984693 h 5092591"/>
                <a:gd name="connsiteX529" fmla="*/ 998859 w 4546203"/>
                <a:gd name="connsiteY529" fmla="*/ 3950867 h 5092591"/>
                <a:gd name="connsiteX530" fmla="*/ 1099541 w 4546203"/>
                <a:gd name="connsiteY530" fmla="*/ 3944898 h 5092591"/>
                <a:gd name="connsiteX531" fmla="*/ 1068103 w 4546203"/>
                <a:gd name="connsiteY531" fmla="*/ 3982305 h 5092591"/>
                <a:gd name="connsiteX532" fmla="*/ 1107102 w 4546203"/>
                <a:gd name="connsiteY532" fmla="*/ 4013743 h 5092591"/>
                <a:gd name="connsiteX533" fmla="*/ 1137347 w 4546203"/>
                <a:gd name="connsiteY533" fmla="*/ 3975540 h 5092591"/>
                <a:gd name="connsiteX534" fmla="*/ 1099541 w 4546203"/>
                <a:gd name="connsiteY534" fmla="*/ 3944898 h 5092591"/>
                <a:gd name="connsiteX535" fmla="*/ 3234553 w 4546203"/>
                <a:gd name="connsiteY535" fmla="*/ 3943704 h 5092591"/>
                <a:gd name="connsiteX536" fmla="*/ 3207493 w 4546203"/>
                <a:gd name="connsiteY536" fmla="*/ 3962010 h 5092591"/>
                <a:gd name="connsiteX537" fmla="*/ 3227788 w 4546203"/>
                <a:gd name="connsiteY537" fmla="*/ 3992652 h 5092591"/>
                <a:gd name="connsiteX538" fmla="*/ 3254849 w 4546203"/>
                <a:gd name="connsiteY538" fmla="*/ 3971959 h 5092591"/>
                <a:gd name="connsiteX539" fmla="*/ 3234553 w 4546203"/>
                <a:gd name="connsiteY539" fmla="*/ 3943704 h 5092591"/>
                <a:gd name="connsiteX540" fmla="*/ 2712441 w 4546203"/>
                <a:gd name="connsiteY540" fmla="*/ 3932959 h 5092591"/>
                <a:gd name="connsiteX541" fmla="*/ 2677819 w 4546203"/>
                <a:gd name="connsiteY541" fmla="*/ 3943704 h 5092591"/>
                <a:gd name="connsiteX542" fmla="*/ 2688165 w 4546203"/>
                <a:gd name="connsiteY542" fmla="*/ 3979122 h 5092591"/>
                <a:gd name="connsiteX543" fmla="*/ 2723981 w 4546203"/>
                <a:gd name="connsiteY543" fmla="*/ 3967979 h 5092591"/>
                <a:gd name="connsiteX544" fmla="*/ 2712441 w 4546203"/>
                <a:gd name="connsiteY544" fmla="*/ 3932959 h 5092591"/>
                <a:gd name="connsiteX545" fmla="*/ 1197835 w 4546203"/>
                <a:gd name="connsiteY545" fmla="*/ 3932561 h 5092591"/>
                <a:gd name="connsiteX546" fmla="*/ 1168387 w 4546203"/>
                <a:gd name="connsiteY546" fmla="*/ 3971561 h 5092591"/>
                <a:gd name="connsiteX547" fmla="*/ 1206590 w 4546203"/>
                <a:gd name="connsiteY547" fmla="*/ 4000611 h 5092591"/>
                <a:gd name="connsiteX548" fmla="*/ 1235243 w 4546203"/>
                <a:gd name="connsiteY548" fmla="*/ 3960816 h 5092591"/>
                <a:gd name="connsiteX549" fmla="*/ 1197835 w 4546203"/>
                <a:gd name="connsiteY549" fmla="*/ 3932561 h 5092591"/>
                <a:gd name="connsiteX550" fmla="*/ 2850928 w 4546203"/>
                <a:gd name="connsiteY550" fmla="*/ 3929378 h 5092591"/>
                <a:gd name="connsiteX551" fmla="*/ 2815908 w 4546203"/>
                <a:gd name="connsiteY551" fmla="*/ 3944500 h 5092591"/>
                <a:gd name="connsiteX552" fmla="*/ 2850132 w 4546203"/>
                <a:gd name="connsiteY552" fmla="*/ 4032049 h 5092591"/>
                <a:gd name="connsiteX553" fmla="*/ 2887539 w 4546203"/>
                <a:gd name="connsiteY553" fmla="*/ 4016131 h 5092591"/>
                <a:gd name="connsiteX554" fmla="*/ 2850928 w 4546203"/>
                <a:gd name="connsiteY554" fmla="*/ 3929378 h 5092591"/>
                <a:gd name="connsiteX555" fmla="*/ 3171677 w 4546203"/>
                <a:gd name="connsiteY555" fmla="*/ 3928184 h 5092591"/>
                <a:gd name="connsiteX556" fmla="*/ 3145014 w 4546203"/>
                <a:gd name="connsiteY556" fmla="*/ 3945296 h 5092591"/>
                <a:gd name="connsiteX557" fmla="*/ 3164514 w 4546203"/>
                <a:gd name="connsiteY557" fmla="*/ 3975938 h 5092591"/>
                <a:gd name="connsiteX558" fmla="*/ 3191973 w 4546203"/>
                <a:gd name="connsiteY558" fmla="*/ 3958030 h 5092591"/>
                <a:gd name="connsiteX559" fmla="*/ 3171677 w 4546203"/>
                <a:gd name="connsiteY559" fmla="*/ 3928184 h 5092591"/>
                <a:gd name="connsiteX560" fmla="*/ 3480488 w 4546203"/>
                <a:gd name="connsiteY560" fmla="*/ 3921817 h 5092591"/>
                <a:gd name="connsiteX561" fmla="*/ 3445468 w 4546203"/>
                <a:gd name="connsiteY561" fmla="*/ 3952061 h 5092591"/>
                <a:gd name="connsiteX562" fmla="*/ 3468151 w 4546203"/>
                <a:gd name="connsiteY562" fmla="*/ 3979520 h 5092591"/>
                <a:gd name="connsiteX563" fmla="*/ 3504365 w 4546203"/>
                <a:gd name="connsiteY563" fmla="*/ 3948877 h 5092591"/>
                <a:gd name="connsiteX564" fmla="*/ 3480488 w 4546203"/>
                <a:gd name="connsiteY564" fmla="*/ 3921817 h 5092591"/>
                <a:gd name="connsiteX565" fmla="*/ 3055873 w 4546203"/>
                <a:gd name="connsiteY565" fmla="*/ 3919827 h 5092591"/>
                <a:gd name="connsiteX566" fmla="*/ 3029210 w 4546203"/>
                <a:gd name="connsiteY566" fmla="*/ 3934551 h 5092591"/>
                <a:gd name="connsiteX567" fmla="*/ 3047516 w 4546203"/>
                <a:gd name="connsiteY567" fmla="*/ 3966387 h 5092591"/>
                <a:gd name="connsiteX568" fmla="*/ 3074179 w 4546203"/>
                <a:gd name="connsiteY568" fmla="*/ 3950469 h 5092591"/>
                <a:gd name="connsiteX569" fmla="*/ 3055873 w 4546203"/>
                <a:gd name="connsiteY569" fmla="*/ 3919827 h 5092591"/>
                <a:gd name="connsiteX570" fmla="*/ 2753032 w 4546203"/>
                <a:gd name="connsiteY570" fmla="*/ 3919031 h 5092591"/>
                <a:gd name="connsiteX571" fmla="*/ 2718808 w 4546203"/>
                <a:gd name="connsiteY571" fmla="*/ 3931367 h 5092591"/>
                <a:gd name="connsiteX572" fmla="*/ 2729950 w 4546203"/>
                <a:gd name="connsiteY572" fmla="*/ 3966785 h 5092591"/>
                <a:gd name="connsiteX573" fmla="*/ 2765368 w 4546203"/>
                <a:gd name="connsiteY573" fmla="*/ 3953653 h 5092591"/>
                <a:gd name="connsiteX574" fmla="*/ 2753032 w 4546203"/>
                <a:gd name="connsiteY574" fmla="*/ 3919031 h 5092591"/>
                <a:gd name="connsiteX575" fmla="*/ 2032341 w 4546203"/>
                <a:gd name="connsiteY575" fmla="*/ 3917439 h 5092591"/>
                <a:gd name="connsiteX576" fmla="*/ 2002892 w 4546203"/>
                <a:gd name="connsiteY576" fmla="*/ 4087763 h 5092591"/>
                <a:gd name="connsiteX577" fmla="*/ 2063779 w 4546203"/>
                <a:gd name="connsiteY577" fmla="*/ 4096517 h 5092591"/>
                <a:gd name="connsiteX578" fmla="*/ 2086462 w 4546203"/>
                <a:gd name="connsiteY578" fmla="*/ 3925000 h 5092591"/>
                <a:gd name="connsiteX579" fmla="*/ 2032341 w 4546203"/>
                <a:gd name="connsiteY579" fmla="*/ 3917439 h 5092591"/>
                <a:gd name="connsiteX580" fmla="*/ 2891917 w 4546203"/>
                <a:gd name="connsiteY580" fmla="*/ 3911868 h 5092591"/>
                <a:gd name="connsiteX581" fmla="*/ 2856897 w 4546203"/>
                <a:gd name="connsiteY581" fmla="*/ 3926990 h 5092591"/>
                <a:gd name="connsiteX582" fmla="*/ 2894305 w 4546203"/>
                <a:gd name="connsiteY582" fmla="*/ 4014142 h 5092591"/>
                <a:gd name="connsiteX583" fmla="*/ 2930916 w 4546203"/>
                <a:gd name="connsiteY583" fmla="*/ 3996632 h 5092591"/>
                <a:gd name="connsiteX584" fmla="*/ 2891917 w 4546203"/>
                <a:gd name="connsiteY584" fmla="*/ 3911868 h 5092591"/>
                <a:gd name="connsiteX585" fmla="*/ 1838538 w 4546203"/>
                <a:gd name="connsiteY585" fmla="*/ 3909082 h 5092591"/>
                <a:gd name="connsiteX586" fmla="*/ 1825008 w 4546203"/>
                <a:gd name="connsiteY586" fmla="*/ 3952061 h 5092591"/>
                <a:gd name="connsiteX587" fmla="*/ 1889874 w 4546203"/>
                <a:gd name="connsiteY587" fmla="*/ 3970765 h 5092591"/>
                <a:gd name="connsiteX588" fmla="*/ 1901016 w 4546203"/>
                <a:gd name="connsiteY588" fmla="*/ 3926990 h 5092591"/>
                <a:gd name="connsiteX589" fmla="*/ 1838538 w 4546203"/>
                <a:gd name="connsiteY589" fmla="*/ 3909082 h 5092591"/>
                <a:gd name="connsiteX590" fmla="*/ 2793225 w 4546203"/>
                <a:gd name="connsiteY590" fmla="*/ 3904307 h 5092591"/>
                <a:gd name="connsiteX591" fmla="*/ 2759001 w 4546203"/>
                <a:gd name="connsiteY591" fmla="*/ 3917041 h 5092591"/>
                <a:gd name="connsiteX592" fmla="*/ 2771735 w 4546203"/>
                <a:gd name="connsiteY592" fmla="*/ 3952061 h 5092591"/>
                <a:gd name="connsiteX593" fmla="*/ 2806755 w 4546203"/>
                <a:gd name="connsiteY593" fmla="*/ 3938929 h 5092591"/>
                <a:gd name="connsiteX594" fmla="*/ 2793225 w 4546203"/>
                <a:gd name="connsiteY594" fmla="*/ 3904307 h 5092591"/>
                <a:gd name="connsiteX595" fmla="*/ 949115 w 4546203"/>
                <a:gd name="connsiteY595" fmla="*/ 3904307 h 5092591"/>
                <a:gd name="connsiteX596" fmla="*/ 911708 w 4546203"/>
                <a:gd name="connsiteY596" fmla="*/ 3936143 h 5092591"/>
                <a:gd name="connsiteX597" fmla="*/ 948717 w 4546203"/>
                <a:gd name="connsiteY597" fmla="*/ 3971561 h 5092591"/>
                <a:gd name="connsiteX598" fmla="*/ 982145 w 4546203"/>
                <a:gd name="connsiteY598" fmla="*/ 3935745 h 5092591"/>
                <a:gd name="connsiteX599" fmla="*/ 949115 w 4546203"/>
                <a:gd name="connsiteY599" fmla="*/ 3904307 h 5092591"/>
                <a:gd name="connsiteX600" fmla="*/ 2983844 w 4546203"/>
                <a:gd name="connsiteY600" fmla="*/ 3899531 h 5092591"/>
                <a:gd name="connsiteX601" fmla="*/ 2930916 w 4546203"/>
                <a:gd name="connsiteY601" fmla="*/ 3926592 h 5092591"/>
                <a:gd name="connsiteX602" fmla="*/ 2977874 w 4546203"/>
                <a:gd name="connsiteY602" fmla="*/ 4024090 h 5092591"/>
                <a:gd name="connsiteX603" fmla="*/ 3034782 w 4546203"/>
                <a:gd name="connsiteY603" fmla="*/ 3995040 h 5092591"/>
                <a:gd name="connsiteX604" fmla="*/ 2983844 w 4546203"/>
                <a:gd name="connsiteY604" fmla="*/ 3899531 h 5092591"/>
                <a:gd name="connsiteX605" fmla="*/ 1046216 w 4546203"/>
                <a:gd name="connsiteY605" fmla="*/ 3898337 h 5092591"/>
                <a:gd name="connsiteX606" fmla="*/ 1013982 w 4546203"/>
                <a:gd name="connsiteY606" fmla="*/ 3934949 h 5092591"/>
                <a:gd name="connsiteX607" fmla="*/ 1051389 w 4546203"/>
                <a:gd name="connsiteY607" fmla="*/ 3967979 h 5092591"/>
                <a:gd name="connsiteX608" fmla="*/ 1082827 w 4546203"/>
                <a:gd name="connsiteY608" fmla="*/ 3930174 h 5092591"/>
                <a:gd name="connsiteX609" fmla="*/ 1046216 w 4546203"/>
                <a:gd name="connsiteY609" fmla="*/ 3898337 h 5092591"/>
                <a:gd name="connsiteX610" fmla="*/ 1145306 w 4546203"/>
                <a:gd name="connsiteY610" fmla="*/ 3890378 h 5092591"/>
                <a:gd name="connsiteX611" fmla="*/ 1113868 w 4546203"/>
                <a:gd name="connsiteY611" fmla="*/ 3928184 h 5092591"/>
                <a:gd name="connsiteX612" fmla="*/ 1151673 w 4546203"/>
                <a:gd name="connsiteY612" fmla="*/ 3958428 h 5092591"/>
                <a:gd name="connsiteX613" fmla="*/ 1181519 w 4546203"/>
                <a:gd name="connsiteY613" fmla="*/ 3920225 h 5092591"/>
                <a:gd name="connsiteX614" fmla="*/ 1145306 w 4546203"/>
                <a:gd name="connsiteY614" fmla="*/ 3890378 h 5092591"/>
                <a:gd name="connsiteX615" fmla="*/ 3438902 w 4546203"/>
                <a:gd name="connsiteY615" fmla="*/ 3889384 h 5092591"/>
                <a:gd name="connsiteX616" fmla="*/ 3408856 w 4546203"/>
                <a:gd name="connsiteY616" fmla="*/ 3908684 h 5092591"/>
                <a:gd name="connsiteX617" fmla="*/ 3429948 w 4546203"/>
                <a:gd name="connsiteY617" fmla="*/ 3934153 h 5092591"/>
                <a:gd name="connsiteX618" fmla="*/ 3452233 w 4546203"/>
                <a:gd name="connsiteY618" fmla="*/ 3915449 h 5092591"/>
                <a:gd name="connsiteX619" fmla="*/ 3464172 w 4546203"/>
                <a:gd name="connsiteY619" fmla="*/ 3905899 h 5092591"/>
                <a:gd name="connsiteX620" fmla="*/ 3438902 w 4546203"/>
                <a:gd name="connsiteY620" fmla="*/ 3889384 h 5092591"/>
                <a:gd name="connsiteX621" fmla="*/ 2833418 w 4546203"/>
                <a:gd name="connsiteY621" fmla="*/ 3888389 h 5092591"/>
                <a:gd name="connsiteX622" fmla="*/ 2799592 w 4546203"/>
                <a:gd name="connsiteY622" fmla="*/ 3902317 h 5092591"/>
                <a:gd name="connsiteX623" fmla="*/ 2813520 w 4546203"/>
                <a:gd name="connsiteY623" fmla="*/ 3936541 h 5092591"/>
                <a:gd name="connsiteX624" fmla="*/ 2848142 w 4546203"/>
                <a:gd name="connsiteY624" fmla="*/ 3922215 h 5092591"/>
                <a:gd name="connsiteX625" fmla="*/ 2833418 w 4546203"/>
                <a:gd name="connsiteY625" fmla="*/ 3888389 h 5092591"/>
                <a:gd name="connsiteX626" fmla="*/ 2694135 w 4546203"/>
                <a:gd name="connsiteY626" fmla="*/ 3878440 h 5092591"/>
                <a:gd name="connsiteX627" fmla="*/ 2661503 w 4546203"/>
                <a:gd name="connsiteY627" fmla="*/ 3889185 h 5092591"/>
                <a:gd name="connsiteX628" fmla="*/ 2672645 w 4546203"/>
                <a:gd name="connsiteY628" fmla="*/ 3925398 h 5092591"/>
                <a:gd name="connsiteX629" fmla="*/ 2707267 w 4546203"/>
                <a:gd name="connsiteY629" fmla="*/ 3915449 h 5092591"/>
                <a:gd name="connsiteX630" fmla="*/ 2694135 w 4546203"/>
                <a:gd name="connsiteY630" fmla="*/ 3878440 h 5092591"/>
                <a:gd name="connsiteX631" fmla="*/ 1749397 w 4546203"/>
                <a:gd name="connsiteY631" fmla="*/ 3877644 h 5092591"/>
                <a:gd name="connsiteX632" fmla="*/ 1733081 w 4546203"/>
                <a:gd name="connsiteY632" fmla="*/ 3919827 h 5092591"/>
                <a:gd name="connsiteX633" fmla="*/ 1796355 w 4546203"/>
                <a:gd name="connsiteY633" fmla="*/ 3942908 h 5092591"/>
                <a:gd name="connsiteX634" fmla="*/ 1810681 w 4546203"/>
                <a:gd name="connsiteY634" fmla="*/ 3900327 h 5092591"/>
                <a:gd name="connsiteX635" fmla="*/ 1749397 w 4546203"/>
                <a:gd name="connsiteY635" fmla="*/ 3877644 h 5092591"/>
                <a:gd name="connsiteX636" fmla="*/ 1241610 w 4546203"/>
                <a:gd name="connsiteY636" fmla="*/ 3876848 h 5092591"/>
                <a:gd name="connsiteX637" fmla="*/ 1211366 w 4546203"/>
                <a:gd name="connsiteY637" fmla="*/ 3915449 h 5092591"/>
                <a:gd name="connsiteX638" fmla="*/ 1248773 w 4546203"/>
                <a:gd name="connsiteY638" fmla="*/ 3943306 h 5092591"/>
                <a:gd name="connsiteX639" fmla="*/ 1277028 w 4546203"/>
                <a:gd name="connsiteY639" fmla="*/ 3903511 h 5092591"/>
                <a:gd name="connsiteX640" fmla="*/ 1241610 w 4546203"/>
                <a:gd name="connsiteY640" fmla="*/ 3876848 h 5092591"/>
                <a:gd name="connsiteX641" fmla="*/ 2872815 w 4546203"/>
                <a:gd name="connsiteY641" fmla="*/ 3870879 h 5092591"/>
                <a:gd name="connsiteX642" fmla="*/ 2839387 w 4546203"/>
                <a:gd name="connsiteY642" fmla="*/ 3885603 h 5092591"/>
                <a:gd name="connsiteX643" fmla="*/ 2854111 w 4546203"/>
                <a:gd name="connsiteY643" fmla="*/ 3920225 h 5092591"/>
                <a:gd name="connsiteX644" fmla="*/ 2888335 w 4546203"/>
                <a:gd name="connsiteY644" fmla="*/ 3904307 h 5092591"/>
                <a:gd name="connsiteX645" fmla="*/ 2872815 w 4546203"/>
                <a:gd name="connsiteY645" fmla="*/ 3870879 h 5092591"/>
                <a:gd name="connsiteX646" fmla="*/ 3182024 w 4546203"/>
                <a:gd name="connsiteY646" fmla="*/ 3868093 h 5092591"/>
                <a:gd name="connsiteX647" fmla="*/ 3156953 w 4546203"/>
                <a:gd name="connsiteY647" fmla="*/ 3885603 h 5092591"/>
                <a:gd name="connsiteX648" fmla="*/ 3177248 w 4546203"/>
                <a:gd name="connsiteY648" fmla="*/ 3915847 h 5092591"/>
                <a:gd name="connsiteX649" fmla="*/ 3203115 w 4546203"/>
                <a:gd name="connsiteY649" fmla="*/ 3897541 h 5092591"/>
                <a:gd name="connsiteX650" fmla="*/ 3182024 w 4546203"/>
                <a:gd name="connsiteY650" fmla="*/ 3868093 h 5092591"/>
                <a:gd name="connsiteX651" fmla="*/ 2734328 w 4546203"/>
                <a:gd name="connsiteY651" fmla="*/ 3865307 h 5092591"/>
                <a:gd name="connsiteX652" fmla="*/ 2701696 w 4546203"/>
                <a:gd name="connsiteY652" fmla="*/ 3876848 h 5092591"/>
                <a:gd name="connsiteX653" fmla="*/ 2713236 w 4546203"/>
                <a:gd name="connsiteY653" fmla="*/ 3913062 h 5092591"/>
                <a:gd name="connsiteX654" fmla="*/ 2747460 w 4546203"/>
                <a:gd name="connsiteY654" fmla="*/ 3901521 h 5092591"/>
                <a:gd name="connsiteX655" fmla="*/ 2734328 w 4546203"/>
                <a:gd name="connsiteY655" fmla="*/ 3865307 h 5092591"/>
                <a:gd name="connsiteX656" fmla="*/ 997268 w 4546203"/>
                <a:gd name="connsiteY656" fmla="*/ 3852573 h 5092591"/>
                <a:gd name="connsiteX657" fmla="*/ 960258 w 4546203"/>
                <a:gd name="connsiteY657" fmla="*/ 3884807 h 5092591"/>
                <a:gd name="connsiteX658" fmla="*/ 996870 w 4546203"/>
                <a:gd name="connsiteY658" fmla="*/ 3919429 h 5092591"/>
                <a:gd name="connsiteX659" fmla="*/ 1030298 w 4546203"/>
                <a:gd name="connsiteY659" fmla="*/ 3883613 h 5092591"/>
                <a:gd name="connsiteX660" fmla="*/ 997268 w 4546203"/>
                <a:gd name="connsiteY660" fmla="*/ 3852573 h 5092591"/>
                <a:gd name="connsiteX661" fmla="*/ 3121933 w 4546203"/>
                <a:gd name="connsiteY661" fmla="*/ 3850981 h 5092591"/>
                <a:gd name="connsiteX662" fmla="*/ 3096862 w 4546203"/>
                <a:gd name="connsiteY662" fmla="*/ 3867695 h 5092591"/>
                <a:gd name="connsiteX663" fmla="*/ 3115964 w 4546203"/>
                <a:gd name="connsiteY663" fmla="*/ 3897940 h 5092591"/>
                <a:gd name="connsiteX664" fmla="*/ 3141433 w 4546203"/>
                <a:gd name="connsiteY664" fmla="*/ 3881623 h 5092591"/>
                <a:gd name="connsiteX665" fmla="*/ 3121933 w 4546203"/>
                <a:gd name="connsiteY665" fmla="*/ 3850981 h 5092591"/>
                <a:gd name="connsiteX666" fmla="*/ 2772531 w 4546203"/>
                <a:gd name="connsiteY666" fmla="*/ 3850583 h 5092591"/>
                <a:gd name="connsiteX667" fmla="*/ 2739899 w 4546203"/>
                <a:gd name="connsiteY667" fmla="*/ 3863318 h 5092591"/>
                <a:gd name="connsiteX668" fmla="*/ 2753032 w 4546203"/>
                <a:gd name="connsiteY668" fmla="*/ 3899531 h 5092591"/>
                <a:gd name="connsiteX669" fmla="*/ 2786459 w 4546203"/>
                <a:gd name="connsiteY669" fmla="*/ 3886399 h 5092591"/>
                <a:gd name="connsiteX670" fmla="*/ 2772531 w 4546203"/>
                <a:gd name="connsiteY670" fmla="*/ 3850583 h 5092591"/>
                <a:gd name="connsiteX671" fmla="*/ 3039159 w 4546203"/>
                <a:gd name="connsiteY671" fmla="*/ 3848593 h 5092591"/>
                <a:gd name="connsiteX672" fmla="*/ 3014088 w 4546203"/>
                <a:gd name="connsiteY672" fmla="*/ 3863318 h 5092591"/>
                <a:gd name="connsiteX673" fmla="*/ 3031996 w 4546203"/>
                <a:gd name="connsiteY673" fmla="*/ 3894358 h 5092591"/>
                <a:gd name="connsiteX674" fmla="*/ 3057863 w 4546203"/>
                <a:gd name="connsiteY674" fmla="*/ 3879634 h 5092591"/>
                <a:gd name="connsiteX675" fmla="*/ 3039159 w 4546203"/>
                <a:gd name="connsiteY675" fmla="*/ 3848593 h 5092591"/>
                <a:gd name="connsiteX676" fmla="*/ 1093970 w 4546203"/>
                <a:gd name="connsiteY676" fmla="*/ 3846206 h 5092591"/>
                <a:gd name="connsiteX677" fmla="*/ 1061338 w 4546203"/>
                <a:gd name="connsiteY677" fmla="*/ 3882419 h 5092591"/>
                <a:gd name="connsiteX678" fmla="*/ 1097551 w 4546203"/>
                <a:gd name="connsiteY678" fmla="*/ 3913858 h 5092591"/>
                <a:gd name="connsiteX679" fmla="*/ 1129388 w 4546203"/>
                <a:gd name="connsiteY679" fmla="*/ 3876848 h 5092591"/>
                <a:gd name="connsiteX680" fmla="*/ 1093970 w 4546203"/>
                <a:gd name="connsiteY680" fmla="*/ 3846206 h 5092591"/>
                <a:gd name="connsiteX681" fmla="*/ 1662245 w 4546203"/>
                <a:gd name="connsiteY681" fmla="*/ 3840237 h 5092591"/>
                <a:gd name="connsiteX682" fmla="*/ 1643144 w 4546203"/>
                <a:gd name="connsiteY682" fmla="*/ 3880828 h 5092591"/>
                <a:gd name="connsiteX683" fmla="*/ 1705224 w 4546203"/>
                <a:gd name="connsiteY683" fmla="*/ 3908286 h 5092591"/>
                <a:gd name="connsiteX684" fmla="*/ 1722336 w 4546203"/>
                <a:gd name="connsiteY684" fmla="*/ 3866899 h 5092591"/>
                <a:gd name="connsiteX685" fmla="*/ 1662245 w 4546203"/>
                <a:gd name="connsiteY685" fmla="*/ 3840237 h 5092591"/>
                <a:gd name="connsiteX686" fmla="*/ 1190274 w 4546203"/>
                <a:gd name="connsiteY686" fmla="*/ 3836257 h 5092591"/>
                <a:gd name="connsiteX687" fmla="*/ 1159234 w 4546203"/>
                <a:gd name="connsiteY687" fmla="*/ 3873664 h 5092591"/>
                <a:gd name="connsiteX688" fmla="*/ 1195448 w 4546203"/>
                <a:gd name="connsiteY688" fmla="*/ 3902317 h 5092591"/>
                <a:gd name="connsiteX689" fmla="*/ 1225692 w 4546203"/>
                <a:gd name="connsiteY689" fmla="*/ 3864114 h 5092591"/>
                <a:gd name="connsiteX690" fmla="*/ 1190274 w 4546203"/>
                <a:gd name="connsiteY690" fmla="*/ 3836257 h 5092591"/>
                <a:gd name="connsiteX691" fmla="*/ 2810337 w 4546203"/>
                <a:gd name="connsiteY691" fmla="*/ 3835859 h 5092591"/>
                <a:gd name="connsiteX692" fmla="*/ 2778500 w 4546203"/>
                <a:gd name="connsiteY692" fmla="*/ 3848992 h 5092591"/>
                <a:gd name="connsiteX693" fmla="*/ 2792827 w 4546203"/>
                <a:gd name="connsiteY693" fmla="*/ 3884807 h 5092591"/>
                <a:gd name="connsiteX694" fmla="*/ 2826255 w 4546203"/>
                <a:gd name="connsiteY694" fmla="*/ 3870481 h 5092591"/>
                <a:gd name="connsiteX695" fmla="*/ 2810337 w 4546203"/>
                <a:gd name="connsiteY695" fmla="*/ 3835859 h 5092591"/>
                <a:gd name="connsiteX696" fmla="*/ 3191574 w 4546203"/>
                <a:gd name="connsiteY696" fmla="*/ 3828298 h 5092591"/>
                <a:gd name="connsiteX697" fmla="*/ 3188789 w 4546203"/>
                <a:gd name="connsiteY697" fmla="*/ 3831879 h 5092591"/>
                <a:gd name="connsiteX698" fmla="*/ 3287481 w 4546203"/>
                <a:gd name="connsiteY698" fmla="*/ 3969571 h 5092591"/>
                <a:gd name="connsiteX699" fmla="*/ 3340806 w 4546203"/>
                <a:gd name="connsiteY699" fmla="*/ 3929378 h 5092591"/>
                <a:gd name="connsiteX700" fmla="*/ 3254053 w 4546203"/>
                <a:gd name="connsiteY700" fmla="*/ 3854961 h 5092591"/>
                <a:gd name="connsiteX701" fmla="*/ 3205105 w 4546203"/>
                <a:gd name="connsiteY701" fmla="*/ 3833471 h 5092591"/>
                <a:gd name="connsiteX702" fmla="*/ 3191574 w 4546203"/>
                <a:gd name="connsiteY702" fmla="*/ 3828298 h 5092591"/>
                <a:gd name="connsiteX703" fmla="*/ 1284987 w 4546203"/>
                <a:gd name="connsiteY703" fmla="*/ 3820737 h 5092591"/>
                <a:gd name="connsiteX704" fmla="*/ 1255140 w 4546203"/>
                <a:gd name="connsiteY704" fmla="*/ 3859338 h 5092591"/>
                <a:gd name="connsiteX705" fmla="*/ 1290956 w 4546203"/>
                <a:gd name="connsiteY705" fmla="*/ 3885603 h 5092591"/>
                <a:gd name="connsiteX706" fmla="*/ 1319609 w 4546203"/>
                <a:gd name="connsiteY706" fmla="*/ 3846604 h 5092591"/>
                <a:gd name="connsiteX707" fmla="*/ 1284987 w 4546203"/>
                <a:gd name="connsiteY707" fmla="*/ 3820737 h 5092591"/>
                <a:gd name="connsiteX708" fmla="*/ 2848938 w 4546203"/>
                <a:gd name="connsiteY708" fmla="*/ 3818747 h 5092591"/>
                <a:gd name="connsiteX709" fmla="*/ 2816704 w 4546203"/>
                <a:gd name="connsiteY709" fmla="*/ 3833073 h 5092591"/>
                <a:gd name="connsiteX710" fmla="*/ 2832224 w 4546203"/>
                <a:gd name="connsiteY710" fmla="*/ 3868491 h 5092591"/>
                <a:gd name="connsiteX711" fmla="*/ 2864856 w 4546203"/>
                <a:gd name="connsiteY711" fmla="*/ 3853369 h 5092591"/>
                <a:gd name="connsiteX712" fmla="*/ 2848938 w 4546203"/>
                <a:gd name="connsiteY712" fmla="*/ 3818747 h 5092591"/>
                <a:gd name="connsiteX713" fmla="*/ 1048205 w 4546203"/>
                <a:gd name="connsiteY713" fmla="*/ 3802829 h 5092591"/>
                <a:gd name="connsiteX714" fmla="*/ 1010400 w 4546203"/>
                <a:gd name="connsiteY714" fmla="*/ 3834665 h 5092591"/>
                <a:gd name="connsiteX715" fmla="*/ 1045420 w 4546203"/>
                <a:gd name="connsiteY715" fmla="*/ 3867695 h 5092591"/>
                <a:gd name="connsiteX716" fmla="*/ 1078450 w 4546203"/>
                <a:gd name="connsiteY716" fmla="*/ 3831482 h 5092591"/>
                <a:gd name="connsiteX717" fmla="*/ 1048205 w 4546203"/>
                <a:gd name="connsiteY717" fmla="*/ 3802829 h 5092591"/>
                <a:gd name="connsiteX718" fmla="*/ 3237339 w 4546203"/>
                <a:gd name="connsiteY718" fmla="*/ 3794870 h 5092591"/>
                <a:gd name="connsiteX719" fmla="*/ 3208289 w 4546203"/>
                <a:gd name="connsiteY719" fmla="*/ 3817553 h 5092591"/>
                <a:gd name="connsiteX720" fmla="*/ 3269573 w 4546203"/>
                <a:gd name="connsiteY720" fmla="*/ 3844216 h 5092591"/>
                <a:gd name="connsiteX721" fmla="*/ 3273155 w 4546203"/>
                <a:gd name="connsiteY721" fmla="*/ 3841032 h 5092591"/>
                <a:gd name="connsiteX722" fmla="*/ 3237339 w 4546203"/>
                <a:gd name="connsiteY722" fmla="*/ 3794870 h 5092591"/>
                <a:gd name="connsiteX723" fmla="*/ 1141326 w 4546203"/>
                <a:gd name="connsiteY723" fmla="*/ 3792880 h 5092591"/>
                <a:gd name="connsiteX724" fmla="*/ 1108694 w 4546203"/>
                <a:gd name="connsiteY724" fmla="*/ 3829492 h 5092591"/>
                <a:gd name="connsiteX725" fmla="*/ 1143714 w 4546203"/>
                <a:gd name="connsiteY725" fmla="*/ 3859736 h 5092591"/>
                <a:gd name="connsiteX726" fmla="*/ 1175550 w 4546203"/>
                <a:gd name="connsiteY726" fmla="*/ 3822727 h 5092591"/>
                <a:gd name="connsiteX727" fmla="*/ 1141326 w 4546203"/>
                <a:gd name="connsiteY727" fmla="*/ 3792880 h 5092591"/>
                <a:gd name="connsiteX728" fmla="*/ 3128698 w 4546203"/>
                <a:gd name="connsiteY728" fmla="*/ 3790890 h 5092591"/>
                <a:gd name="connsiteX729" fmla="*/ 3105219 w 4546203"/>
                <a:gd name="connsiteY729" fmla="*/ 3808002 h 5092591"/>
                <a:gd name="connsiteX730" fmla="*/ 3125515 w 4546203"/>
                <a:gd name="connsiteY730" fmla="*/ 3837451 h 5092591"/>
                <a:gd name="connsiteX731" fmla="*/ 3150188 w 4546203"/>
                <a:gd name="connsiteY731" fmla="*/ 3820737 h 5092591"/>
                <a:gd name="connsiteX732" fmla="*/ 3128698 w 4546203"/>
                <a:gd name="connsiteY732" fmla="*/ 3790890 h 5092591"/>
                <a:gd name="connsiteX733" fmla="*/ 1236437 w 4546203"/>
                <a:gd name="connsiteY733" fmla="*/ 3781340 h 5092591"/>
                <a:gd name="connsiteX734" fmla="*/ 1205396 w 4546203"/>
                <a:gd name="connsiteY734" fmla="*/ 3819145 h 5092591"/>
                <a:gd name="connsiteX735" fmla="*/ 1239620 w 4546203"/>
                <a:gd name="connsiteY735" fmla="*/ 3847002 h 5092591"/>
                <a:gd name="connsiteX736" fmla="*/ 1269865 w 4546203"/>
                <a:gd name="connsiteY736" fmla="*/ 3808798 h 5092591"/>
                <a:gd name="connsiteX737" fmla="*/ 1236437 w 4546203"/>
                <a:gd name="connsiteY737" fmla="*/ 3781340 h 5092591"/>
                <a:gd name="connsiteX738" fmla="*/ 2919376 w 4546203"/>
                <a:gd name="connsiteY738" fmla="*/ 3776166 h 5092591"/>
                <a:gd name="connsiteX739" fmla="*/ 2872019 w 4546203"/>
                <a:gd name="connsiteY739" fmla="*/ 3800839 h 5092591"/>
                <a:gd name="connsiteX740" fmla="*/ 2920171 w 4546203"/>
                <a:gd name="connsiteY740" fmla="*/ 3901123 h 5092591"/>
                <a:gd name="connsiteX741" fmla="*/ 2971507 w 4546203"/>
                <a:gd name="connsiteY741" fmla="*/ 3874858 h 5092591"/>
                <a:gd name="connsiteX742" fmla="*/ 2919376 w 4546203"/>
                <a:gd name="connsiteY742" fmla="*/ 3776166 h 5092591"/>
                <a:gd name="connsiteX743" fmla="*/ 3070199 w 4546203"/>
                <a:gd name="connsiteY743" fmla="*/ 3772983 h 5092591"/>
                <a:gd name="connsiteX744" fmla="*/ 3046720 w 4546203"/>
                <a:gd name="connsiteY744" fmla="*/ 3788503 h 5092591"/>
                <a:gd name="connsiteX745" fmla="*/ 3065822 w 4546203"/>
                <a:gd name="connsiteY745" fmla="*/ 3819145 h 5092591"/>
                <a:gd name="connsiteX746" fmla="*/ 3090097 w 4546203"/>
                <a:gd name="connsiteY746" fmla="*/ 3803227 h 5092591"/>
                <a:gd name="connsiteX747" fmla="*/ 3070199 w 4546203"/>
                <a:gd name="connsiteY747" fmla="*/ 3772983 h 5092591"/>
                <a:gd name="connsiteX748" fmla="*/ 1328364 w 4546203"/>
                <a:gd name="connsiteY748" fmla="*/ 3764626 h 5092591"/>
                <a:gd name="connsiteX749" fmla="*/ 1298517 w 4546203"/>
                <a:gd name="connsiteY749" fmla="*/ 3803227 h 5092591"/>
                <a:gd name="connsiteX750" fmla="*/ 1332741 w 4546203"/>
                <a:gd name="connsiteY750" fmla="*/ 3828696 h 5092591"/>
                <a:gd name="connsiteX751" fmla="*/ 1360996 w 4546203"/>
                <a:gd name="connsiteY751" fmla="*/ 3789697 h 5092591"/>
                <a:gd name="connsiteX752" fmla="*/ 1328364 w 4546203"/>
                <a:gd name="connsiteY752" fmla="*/ 3764626 h 5092591"/>
                <a:gd name="connsiteX753" fmla="*/ 3011302 w 4546203"/>
                <a:gd name="connsiteY753" fmla="*/ 3758656 h 5092591"/>
                <a:gd name="connsiteX754" fmla="*/ 2987823 w 4546203"/>
                <a:gd name="connsiteY754" fmla="*/ 3772983 h 5092591"/>
                <a:gd name="connsiteX755" fmla="*/ 3006925 w 4546203"/>
                <a:gd name="connsiteY755" fmla="*/ 3804023 h 5092591"/>
                <a:gd name="connsiteX756" fmla="*/ 3030404 w 4546203"/>
                <a:gd name="connsiteY756" fmla="*/ 3789299 h 5092591"/>
                <a:gd name="connsiteX757" fmla="*/ 3011302 w 4546203"/>
                <a:gd name="connsiteY757" fmla="*/ 3758656 h 5092591"/>
                <a:gd name="connsiteX758" fmla="*/ 3476508 w 4546203"/>
                <a:gd name="connsiteY758" fmla="*/ 3754279 h 5092591"/>
                <a:gd name="connsiteX759" fmla="*/ 3445468 w 4546203"/>
                <a:gd name="connsiteY759" fmla="*/ 3783727 h 5092591"/>
                <a:gd name="connsiteX760" fmla="*/ 3469345 w 4546203"/>
                <a:gd name="connsiteY760" fmla="*/ 3807604 h 5092591"/>
                <a:gd name="connsiteX761" fmla="*/ 3497202 w 4546203"/>
                <a:gd name="connsiteY761" fmla="*/ 3776166 h 5092591"/>
                <a:gd name="connsiteX762" fmla="*/ 3476508 w 4546203"/>
                <a:gd name="connsiteY762" fmla="*/ 3754279 h 5092591"/>
                <a:gd name="connsiteX763" fmla="*/ 1097153 w 4546203"/>
                <a:gd name="connsiteY763" fmla="*/ 3751891 h 5092591"/>
                <a:gd name="connsiteX764" fmla="*/ 1060542 w 4546203"/>
                <a:gd name="connsiteY764" fmla="*/ 3784523 h 5092591"/>
                <a:gd name="connsiteX765" fmla="*/ 1093572 w 4546203"/>
                <a:gd name="connsiteY765" fmla="*/ 3815563 h 5092591"/>
                <a:gd name="connsiteX766" fmla="*/ 1126602 w 4546203"/>
                <a:gd name="connsiteY766" fmla="*/ 3779748 h 5092591"/>
                <a:gd name="connsiteX767" fmla="*/ 1097153 w 4546203"/>
                <a:gd name="connsiteY767" fmla="*/ 3751891 h 5092591"/>
                <a:gd name="connsiteX768" fmla="*/ 3299420 w 4546203"/>
                <a:gd name="connsiteY768" fmla="*/ 3746718 h 5092591"/>
                <a:gd name="connsiteX769" fmla="*/ 3268777 w 4546203"/>
                <a:gd name="connsiteY769" fmla="*/ 3772585 h 5092591"/>
                <a:gd name="connsiteX770" fmla="*/ 3293052 w 4546203"/>
                <a:gd name="connsiteY770" fmla="*/ 3802033 h 5092591"/>
                <a:gd name="connsiteX771" fmla="*/ 3324093 w 4546203"/>
                <a:gd name="connsiteY771" fmla="*/ 3774972 h 5092591"/>
                <a:gd name="connsiteX772" fmla="*/ 3299420 w 4546203"/>
                <a:gd name="connsiteY772" fmla="*/ 3746718 h 5092591"/>
                <a:gd name="connsiteX773" fmla="*/ 1189478 w 4546203"/>
                <a:gd name="connsiteY773" fmla="*/ 3740350 h 5092591"/>
                <a:gd name="connsiteX774" fmla="*/ 1156448 w 4546203"/>
                <a:gd name="connsiteY774" fmla="*/ 3776962 h 5092591"/>
                <a:gd name="connsiteX775" fmla="*/ 1190672 w 4546203"/>
                <a:gd name="connsiteY775" fmla="*/ 3805615 h 5092591"/>
                <a:gd name="connsiteX776" fmla="*/ 1221713 w 4546203"/>
                <a:gd name="connsiteY776" fmla="*/ 3769003 h 5092591"/>
                <a:gd name="connsiteX777" fmla="*/ 1189478 w 4546203"/>
                <a:gd name="connsiteY777" fmla="*/ 3740350 h 5092591"/>
                <a:gd name="connsiteX778" fmla="*/ 1281405 w 4546203"/>
                <a:gd name="connsiteY778" fmla="*/ 3727218 h 5092591"/>
                <a:gd name="connsiteX779" fmla="*/ 1250365 w 4546203"/>
                <a:gd name="connsiteY779" fmla="*/ 3765024 h 5092591"/>
                <a:gd name="connsiteX780" fmla="*/ 1283395 w 4546203"/>
                <a:gd name="connsiteY780" fmla="*/ 3791686 h 5092591"/>
                <a:gd name="connsiteX781" fmla="*/ 1313639 w 4546203"/>
                <a:gd name="connsiteY781" fmla="*/ 3753085 h 5092591"/>
                <a:gd name="connsiteX782" fmla="*/ 1281405 w 4546203"/>
                <a:gd name="connsiteY782" fmla="*/ 3727218 h 5092591"/>
                <a:gd name="connsiteX783" fmla="*/ 3161728 w 4546203"/>
                <a:gd name="connsiteY783" fmla="*/ 3709708 h 5092591"/>
                <a:gd name="connsiteX784" fmla="*/ 3119147 w 4546203"/>
                <a:gd name="connsiteY784" fmla="*/ 3741942 h 5092591"/>
                <a:gd name="connsiteX785" fmla="*/ 3187197 w 4546203"/>
                <a:gd name="connsiteY785" fmla="*/ 3809594 h 5092591"/>
                <a:gd name="connsiteX786" fmla="*/ 3219829 w 4546203"/>
                <a:gd name="connsiteY786" fmla="*/ 3784921 h 5092591"/>
                <a:gd name="connsiteX787" fmla="*/ 3161728 w 4546203"/>
                <a:gd name="connsiteY787" fmla="*/ 3709708 h 5092591"/>
                <a:gd name="connsiteX788" fmla="*/ 3433529 w 4546203"/>
                <a:gd name="connsiteY788" fmla="*/ 3708116 h 5092591"/>
                <a:gd name="connsiteX789" fmla="*/ 3405673 w 4546203"/>
                <a:gd name="connsiteY789" fmla="*/ 3739953 h 5092591"/>
                <a:gd name="connsiteX790" fmla="*/ 3428356 w 4546203"/>
                <a:gd name="connsiteY790" fmla="*/ 3763830 h 5092591"/>
                <a:gd name="connsiteX791" fmla="*/ 3460192 w 4546203"/>
                <a:gd name="connsiteY791" fmla="*/ 3734779 h 5092591"/>
                <a:gd name="connsiteX792" fmla="*/ 3433529 w 4546203"/>
                <a:gd name="connsiteY792" fmla="*/ 3708116 h 5092591"/>
                <a:gd name="connsiteX793" fmla="*/ 3263206 w 4546203"/>
                <a:gd name="connsiteY793" fmla="*/ 3704535 h 5092591"/>
                <a:gd name="connsiteX794" fmla="*/ 3233359 w 4546203"/>
                <a:gd name="connsiteY794" fmla="*/ 3729208 h 5092591"/>
                <a:gd name="connsiteX795" fmla="*/ 3254849 w 4546203"/>
                <a:gd name="connsiteY795" fmla="*/ 3754677 h 5092591"/>
                <a:gd name="connsiteX796" fmla="*/ 3284695 w 4546203"/>
                <a:gd name="connsiteY796" fmla="*/ 3729208 h 5092591"/>
                <a:gd name="connsiteX797" fmla="*/ 3263206 w 4546203"/>
                <a:gd name="connsiteY797" fmla="*/ 3704535 h 5092591"/>
                <a:gd name="connsiteX798" fmla="*/ 1146500 w 4546203"/>
                <a:gd name="connsiteY798" fmla="*/ 3700555 h 5092591"/>
                <a:gd name="connsiteX799" fmla="*/ 1109888 w 4546203"/>
                <a:gd name="connsiteY799" fmla="*/ 3732789 h 5092591"/>
                <a:gd name="connsiteX800" fmla="*/ 1142520 w 4546203"/>
                <a:gd name="connsiteY800" fmla="*/ 3763432 h 5092591"/>
                <a:gd name="connsiteX801" fmla="*/ 1171571 w 4546203"/>
                <a:gd name="connsiteY801" fmla="*/ 3731198 h 5092591"/>
                <a:gd name="connsiteX802" fmla="*/ 1146500 w 4546203"/>
                <a:gd name="connsiteY802" fmla="*/ 3700555 h 5092591"/>
                <a:gd name="connsiteX803" fmla="*/ 1236835 w 4546203"/>
                <a:gd name="connsiteY803" fmla="*/ 3687821 h 5092591"/>
                <a:gd name="connsiteX804" fmla="*/ 1204600 w 4546203"/>
                <a:gd name="connsiteY804" fmla="*/ 3724432 h 5092591"/>
                <a:gd name="connsiteX805" fmla="*/ 1236437 w 4546203"/>
                <a:gd name="connsiteY805" fmla="*/ 3752289 h 5092591"/>
                <a:gd name="connsiteX806" fmla="*/ 1267875 w 4546203"/>
                <a:gd name="connsiteY806" fmla="*/ 3714882 h 5092591"/>
                <a:gd name="connsiteX807" fmla="*/ 1236835 w 4546203"/>
                <a:gd name="connsiteY807" fmla="*/ 3687821 h 5092591"/>
                <a:gd name="connsiteX808" fmla="*/ 3141433 w 4546203"/>
                <a:gd name="connsiteY808" fmla="*/ 3683045 h 5092591"/>
                <a:gd name="connsiteX809" fmla="*/ 3108801 w 4546203"/>
                <a:gd name="connsiteY809" fmla="*/ 3700157 h 5092591"/>
                <a:gd name="connsiteX810" fmla="*/ 3102035 w 4546203"/>
                <a:gd name="connsiteY810" fmla="*/ 3712096 h 5092591"/>
                <a:gd name="connsiteX811" fmla="*/ 3107607 w 4546203"/>
                <a:gd name="connsiteY811" fmla="*/ 3715678 h 5092591"/>
                <a:gd name="connsiteX812" fmla="*/ 3143025 w 4546203"/>
                <a:gd name="connsiteY812" fmla="*/ 3689413 h 5092591"/>
                <a:gd name="connsiteX813" fmla="*/ 3141433 w 4546203"/>
                <a:gd name="connsiteY813" fmla="*/ 3683045 h 5092591"/>
                <a:gd name="connsiteX814" fmla="*/ 1195050 w 4546203"/>
                <a:gd name="connsiteY814" fmla="*/ 3647628 h 5092591"/>
                <a:gd name="connsiteX815" fmla="*/ 1158438 w 4546203"/>
                <a:gd name="connsiteY815" fmla="*/ 3681852 h 5092591"/>
                <a:gd name="connsiteX816" fmla="*/ 1190274 w 4546203"/>
                <a:gd name="connsiteY816" fmla="*/ 3711300 h 5092591"/>
                <a:gd name="connsiteX817" fmla="*/ 1222110 w 4546203"/>
                <a:gd name="connsiteY817" fmla="*/ 3677076 h 5092591"/>
                <a:gd name="connsiteX818" fmla="*/ 1195050 w 4546203"/>
                <a:gd name="connsiteY818" fmla="*/ 3647628 h 5092591"/>
                <a:gd name="connsiteX819" fmla="*/ 3344786 w 4546203"/>
                <a:gd name="connsiteY819" fmla="*/ 3613006 h 5092591"/>
                <a:gd name="connsiteX820" fmla="*/ 3318123 w 4546203"/>
                <a:gd name="connsiteY820" fmla="*/ 3637679 h 5092591"/>
                <a:gd name="connsiteX821" fmla="*/ 3343990 w 4546203"/>
                <a:gd name="connsiteY821" fmla="*/ 3666331 h 5092591"/>
                <a:gd name="connsiteX822" fmla="*/ 3369857 w 4546203"/>
                <a:gd name="connsiteY822" fmla="*/ 3640067 h 5092591"/>
                <a:gd name="connsiteX823" fmla="*/ 3344786 w 4546203"/>
                <a:gd name="connsiteY823" fmla="*/ 3613006 h 5092591"/>
                <a:gd name="connsiteX824" fmla="*/ 947922 w 4546203"/>
                <a:gd name="connsiteY824" fmla="*/ 3587537 h 5092591"/>
                <a:gd name="connsiteX825" fmla="*/ 915289 w 4546203"/>
                <a:gd name="connsiteY825" fmla="*/ 3613802 h 5092591"/>
                <a:gd name="connsiteX826" fmla="*/ 939962 w 4546203"/>
                <a:gd name="connsiteY826" fmla="*/ 3644444 h 5092591"/>
                <a:gd name="connsiteX827" fmla="*/ 972197 w 4546203"/>
                <a:gd name="connsiteY827" fmla="*/ 3617781 h 5092591"/>
                <a:gd name="connsiteX828" fmla="*/ 947922 w 4546203"/>
                <a:gd name="connsiteY828" fmla="*/ 3587537 h 5092591"/>
                <a:gd name="connsiteX829" fmla="*/ 3303797 w 4546203"/>
                <a:gd name="connsiteY829" fmla="*/ 3572017 h 5092591"/>
                <a:gd name="connsiteX830" fmla="*/ 3277532 w 4546203"/>
                <a:gd name="connsiteY830" fmla="*/ 3598282 h 5092591"/>
                <a:gd name="connsiteX831" fmla="*/ 3299021 w 4546203"/>
                <a:gd name="connsiteY831" fmla="*/ 3620965 h 5092591"/>
                <a:gd name="connsiteX832" fmla="*/ 3325286 w 4546203"/>
                <a:gd name="connsiteY832" fmla="*/ 3595496 h 5092591"/>
                <a:gd name="connsiteX833" fmla="*/ 3303797 w 4546203"/>
                <a:gd name="connsiteY833" fmla="*/ 3572017 h 5092591"/>
                <a:gd name="connsiteX834" fmla="*/ 951901 w 4546203"/>
                <a:gd name="connsiteY834" fmla="*/ 3509538 h 5092591"/>
                <a:gd name="connsiteX835" fmla="*/ 918075 w 4546203"/>
                <a:gd name="connsiteY835" fmla="*/ 3535007 h 5092591"/>
                <a:gd name="connsiteX836" fmla="*/ 941156 w 4546203"/>
                <a:gd name="connsiteY836" fmla="*/ 3565252 h 5092591"/>
                <a:gd name="connsiteX837" fmla="*/ 974186 w 4546203"/>
                <a:gd name="connsiteY837" fmla="*/ 3539385 h 5092591"/>
                <a:gd name="connsiteX838" fmla="*/ 951901 w 4546203"/>
                <a:gd name="connsiteY838" fmla="*/ 3509538 h 5092591"/>
                <a:gd name="connsiteX839" fmla="*/ 1078848 w 4546203"/>
                <a:gd name="connsiteY839" fmla="*/ 3484070 h 5092591"/>
                <a:gd name="connsiteX840" fmla="*/ 1046216 w 4546203"/>
                <a:gd name="connsiteY840" fmla="*/ 3510334 h 5092591"/>
                <a:gd name="connsiteX841" fmla="*/ 1068501 w 4546203"/>
                <a:gd name="connsiteY841" fmla="*/ 3538191 h 5092591"/>
                <a:gd name="connsiteX842" fmla="*/ 1100337 w 4546203"/>
                <a:gd name="connsiteY842" fmla="*/ 3510732 h 5092591"/>
                <a:gd name="connsiteX843" fmla="*/ 1078848 w 4546203"/>
                <a:gd name="connsiteY843" fmla="*/ 3484070 h 5092591"/>
                <a:gd name="connsiteX844" fmla="*/ 1236437 w 4546203"/>
                <a:gd name="connsiteY844" fmla="*/ 3478896 h 5092591"/>
                <a:gd name="connsiteX845" fmla="*/ 1230467 w 4546203"/>
                <a:gd name="connsiteY845" fmla="*/ 3485263 h 5092591"/>
                <a:gd name="connsiteX846" fmla="*/ 1268671 w 4546203"/>
                <a:gd name="connsiteY846" fmla="*/ 3525456 h 5092591"/>
                <a:gd name="connsiteX847" fmla="*/ 1275436 w 4546203"/>
                <a:gd name="connsiteY847" fmla="*/ 3518293 h 5092591"/>
                <a:gd name="connsiteX848" fmla="*/ 1236437 w 4546203"/>
                <a:gd name="connsiteY848" fmla="*/ 3478896 h 5092591"/>
                <a:gd name="connsiteX849" fmla="*/ 957074 w 4546203"/>
                <a:gd name="connsiteY849" fmla="*/ 3412836 h 5092591"/>
                <a:gd name="connsiteX850" fmla="*/ 922453 w 4546203"/>
                <a:gd name="connsiteY850" fmla="*/ 3436713 h 5092591"/>
                <a:gd name="connsiteX851" fmla="*/ 943146 w 4546203"/>
                <a:gd name="connsiteY851" fmla="*/ 3466958 h 5092591"/>
                <a:gd name="connsiteX852" fmla="*/ 977370 w 4546203"/>
                <a:gd name="connsiteY852" fmla="*/ 3442682 h 5092591"/>
                <a:gd name="connsiteX853" fmla="*/ 957074 w 4546203"/>
                <a:gd name="connsiteY853" fmla="*/ 3412836 h 5092591"/>
                <a:gd name="connsiteX854" fmla="*/ 3465366 w 4546203"/>
                <a:gd name="connsiteY854" fmla="*/ 3410050 h 5092591"/>
                <a:gd name="connsiteX855" fmla="*/ 3363092 w 4546203"/>
                <a:gd name="connsiteY855" fmla="*/ 3535405 h 5092591"/>
                <a:gd name="connsiteX856" fmla="*/ 3300613 w 4546203"/>
                <a:gd name="connsiteY856" fmla="*/ 3480090 h 5092591"/>
                <a:gd name="connsiteX857" fmla="*/ 3278726 w 4546203"/>
                <a:gd name="connsiteY857" fmla="*/ 3503967 h 5092591"/>
                <a:gd name="connsiteX858" fmla="*/ 3619373 w 4546203"/>
                <a:gd name="connsiteY858" fmla="*/ 3826706 h 5092591"/>
                <a:gd name="connsiteX859" fmla="*/ 3638475 w 4546203"/>
                <a:gd name="connsiteY859" fmla="*/ 3829094 h 5092591"/>
                <a:gd name="connsiteX860" fmla="*/ 3701351 w 4546203"/>
                <a:gd name="connsiteY860" fmla="*/ 3800043 h 5092591"/>
                <a:gd name="connsiteX861" fmla="*/ 3697372 w 4546203"/>
                <a:gd name="connsiteY861" fmla="*/ 3796064 h 5092591"/>
                <a:gd name="connsiteX862" fmla="*/ 3706922 w 4546203"/>
                <a:gd name="connsiteY862" fmla="*/ 3775370 h 5092591"/>
                <a:gd name="connsiteX863" fmla="*/ 3785319 w 4546203"/>
                <a:gd name="connsiteY863" fmla="*/ 3678270 h 5092591"/>
                <a:gd name="connsiteX864" fmla="*/ 3769799 w 4546203"/>
                <a:gd name="connsiteY864" fmla="*/ 3668719 h 5092591"/>
                <a:gd name="connsiteX865" fmla="*/ 3677474 w 4546203"/>
                <a:gd name="connsiteY865" fmla="*/ 3782135 h 5092591"/>
                <a:gd name="connsiteX866" fmla="*/ 3615393 w 4546203"/>
                <a:gd name="connsiteY866" fmla="*/ 3727218 h 5092591"/>
                <a:gd name="connsiteX867" fmla="*/ 3700555 w 4546203"/>
                <a:gd name="connsiteY867" fmla="*/ 3622159 h 5092591"/>
                <a:gd name="connsiteX868" fmla="*/ 3679464 w 4546203"/>
                <a:gd name="connsiteY868" fmla="*/ 3621363 h 5092591"/>
                <a:gd name="connsiteX869" fmla="*/ 3598679 w 4546203"/>
                <a:gd name="connsiteY869" fmla="*/ 3721647 h 5092591"/>
                <a:gd name="connsiteX870" fmla="*/ 3534211 w 4546203"/>
                <a:gd name="connsiteY870" fmla="*/ 3664740 h 5092591"/>
                <a:gd name="connsiteX871" fmla="*/ 3548936 w 4546203"/>
                <a:gd name="connsiteY871" fmla="*/ 3646434 h 5092591"/>
                <a:gd name="connsiteX872" fmla="*/ 3613802 w 4546203"/>
                <a:gd name="connsiteY872" fmla="*/ 3566048 h 5092591"/>
                <a:gd name="connsiteX873" fmla="*/ 3616587 w 4546203"/>
                <a:gd name="connsiteY873" fmla="*/ 3549732 h 5092591"/>
                <a:gd name="connsiteX874" fmla="*/ 3610618 w 4546203"/>
                <a:gd name="connsiteY874" fmla="*/ 3548936 h 5092591"/>
                <a:gd name="connsiteX875" fmla="*/ 3519089 w 4546203"/>
                <a:gd name="connsiteY875" fmla="*/ 3659566 h 5092591"/>
                <a:gd name="connsiteX876" fmla="*/ 3454621 w 4546203"/>
                <a:gd name="connsiteY876" fmla="*/ 3601863 h 5092591"/>
                <a:gd name="connsiteX877" fmla="*/ 3536997 w 4546203"/>
                <a:gd name="connsiteY877" fmla="*/ 3498794 h 5092591"/>
                <a:gd name="connsiteX878" fmla="*/ 3542568 w 4546203"/>
                <a:gd name="connsiteY878" fmla="*/ 3483274 h 5092591"/>
                <a:gd name="connsiteX879" fmla="*/ 3536997 w 4546203"/>
                <a:gd name="connsiteY879" fmla="*/ 3480886 h 5092591"/>
                <a:gd name="connsiteX880" fmla="*/ 3440693 w 4546203"/>
                <a:gd name="connsiteY880" fmla="*/ 3597884 h 5092591"/>
                <a:gd name="connsiteX881" fmla="*/ 3373837 w 4546203"/>
                <a:gd name="connsiteY881" fmla="*/ 3538191 h 5092591"/>
                <a:gd name="connsiteX882" fmla="*/ 3426366 w 4546203"/>
                <a:gd name="connsiteY882" fmla="*/ 3475315 h 5092591"/>
                <a:gd name="connsiteX883" fmla="*/ 3465366 w 4546203"/>
                <a:gd name="connsiteY883" fmla="*/ 3410050 h 5092591"/>
                <a:gd name="connsiteX884" fmla="*/ 1053777 w 4546203"/>
                <a:gd name="connsiteY884" fmla="*/ 3369459 h 5092591"/>
                <a:gd name="connsiteX885" fmla="*/ 1019155 w 4546203"/>
                <a:gd name="connsiteY885" fmla="*/ 3392938 h 5092591"/>
                <a:gd name="connsiteX886" fmla="*/ 1039053 w 4546203"/>
                <a:gd name="connsiteY886" fmla="*/ 3421193 h 5092591"/>
                <a:gd name="connsiteX887" fmla="*/ 1072879 w 4546203"/>
                <a:gd name="connsiteY887" fmla="*/ 3396520 h 5092591"/>
                <a:gd name="connsiteX888" fmla="*/ 1053777 w 4546203"/>
                <a:gd name="connsiteY888" fmla="*/ 3369459 h 5092591"/>
                <a:gd name="connsiteX889" fmla="*/ 3675484 w 4546203"/>
                <a:gd name="connsiteY889" fmla="*/ 3152177 h 5092591"/>
                <a:gd name="connsiteX890" fmla="*/ 3667127 w 4546203"/>
                <a:gd name="connsiteY890" fmla="*/ 3170085 h 5092591"/>
                <a:gd name="connsiteX891" fmla="*/ 3689412 w 4546203"/>
                <a:gd name="connsiteY891" fmla="*/ 3179636 h 5092591"/>
                <a:gd name="connsiteX892" fmla="*/ 3697769 w 4546203"/>
                <a:gd name="connsiteY892" fmla="*/ 3161330 h 5092591"/>
                <a:gd name="connsiteX893" fmla="*/ 3675484 w 4546203"/>
                <a:gd name="connsiteY893" fmla="*/ 3152177 h 5092591"/>
                <a:gd name="connsiteX894" fmla="*/ 784363 w 4546203"/>
                <a:gd name="connsiteY894" fmla="*/ 3125913 h 5092591"/>
                <a:gd name="connsiteX895" fmla="*/ 779190 w 4546203"/>
                <a:gd name="connsiteY895" fmla="*/ 3141831 h 5092591"/>
                <a:gd name="connsiteX896" fmla="*/ 820577 w 4546203"/>
                <a:gd name="connsiteY896" fmla="*/ 3236146 h 5092591"/>
                <a:gd name="connsiteX897" fmla="*/ 828934 w 4546203"/>
                <a:gd name="connsiteY897" fmla="*/ 3242115 h 5092591"/>
                <a:gd name="connsiteX898" fmla="*/ 831322 w 4546203"/>
                <a:gd name="connsiteY898" fmla="*/ 3232166 h 5092591"/>
                <a:gd name="connsiteX899" fmla="*/ 784363 w 4546203"/>
                <a:gd name="connsiteY899" fmla="*/ 3125913 h 5092591"/>
                <a:gd name="connsiteX900" fmla="*/ 3741146 w 4546203"/>
                <a:gd name="connsiteY900" fmla="*/ 3119943 h 5092591"/>
                <a:gd name="connsiteX901" fmla="*/ 3732789 w 4546203"/>
                <a:gd name="connsiteY901" fmla="*/ 3138647 h 5092591"/>
                <a:gd name="connsiteX902" fmla="*/ 3755871 w 4546203"/>
                <a:gd name="connsiteY902" fmla="*/ 3147800 h 5092591"/>
                <a:gd name="connsiteX903" fmla="*/ 3763034 w 4546203"/>
                <a:gd name="connsiteY903" fmla="*/ 3128300 h 5092591"/>
                <a:gd name="connsiteX904" fmla="*/ 3741146 w 4546203"/>
                <a:gd name="connsiteY904" fmla="*/ 3119943 h 5092591"/>
                <a:gd name="connsiteX905" fmla="*/ 828536 w 4546203"/>
                <a:gd name="connsiteY905" fmla="*/ 3115964 h 5092591"/>
                <a:gd name="connsiteX906" fmla="*/ 819781 w 4546203"/>
                <a:gd name="connsiteY906" fmla="*/ 3118352 h 5092591"/>
                <a:gd name="connsiteX907" fmla="*/ 855597 w 4546203"/>
                <a:gd name="connsiteY907" fmla="*/ 3207891 h 5092591"/>
                <a:gd name="connsiteX908" fmla="*/ 867137 w 4546203"/>
                <a:gd name="connsiteY908" fmla="*/ 3224207 h 5092591"/>
                <a:gd name="connsiteX909" fmla="*/ 873505 w 4546203"/>
                <a:gd name="connsiteY909" fmla="*/ 3219829 h 5092591"/>
                <a:gd name="connsiteX910" fmla="*/ 828536 w 4546203"/>
                <a:gd name="connsiteY910" fmla="*/ 3115964 h 5092591"/>
                <a:gd name="connsiteX911" fmla="*/ 3607335 w 4546203"/>
                <a:gd name="connsiteY911" fmla="*/ 3108154 h 5092591"/>
                <a:gd name="connsiteX912" fmla="*/ 3595894 w 4546203"/>
                <a:gd name="connsiteY912" fmla="*/ 3123923 h 5092591"/>
                <a:gd name="connsiteX913" fmla="*/ 3617383 w 4546203"/>
                <a:gd name="connsiteY913" fmla="*/ 3133076 h 5092591"/>
                <a:gd name="connsiteX914" fmla="*/ 3624148 w 4546203"/>
                <a:gd name="connsiteY914" fmla="*/ 3115964 h 5092591"/>
                <a:gd name="connsiteX915" fmla="*/ 3607335 w 4546203"/>
                <a:gd name="connsiteY915" fmla="*/ 3108154 h 5092591"/>
                <a:gd name="connsiteX916" fmla="*/ 903351 w 4546203"/>
                <a:gd name="connsiteY916" fmla="*/ 3093679 h 5092591"/>
                <a:gd name="connsiteX917" fmla="*/ 897382 w 4546203"/>
                <a:gd name="connsiteY917" fmla="*/ 3096464 h 5092591"/>
                <a:gd name="connsiteX918" fmla="*/ 986523 w 4546203"/>
                <a:gd name="connsiteY918" fmla="*/ 3279920 h 5092591"/>
                <a:gd name="connsiteX919" fmla="*/ 992492 w 4546203"/>
                <a:gd name="connsiteY919" fmla="*/ 3277135 h 5092591"/>
                <a:gd name="connsiteX920" fmla="*/ 903351 w 4546203"/>
                <a:gd name="connsiteY920" fmla="*/ 3093679 h 5092591"/>
                <a:gd name="connsiteX921" fmla="*/ 3796461 w 4546203"/>
                <a:gd name="connsiteY921" fmla="*/ 3085322 h 5092591"/>
                <a:gd name="connsiteX922" fmla="*/ 3790094 w 4546203"/>
                <a:gd name="connsiteY922" fmla="*/ 3106015 h 5092591"/>
                <a:gd name="connsiteX923" fmla="*/ 3812379 w 4546203"/>
                <a:gd name="connsiteY923" fmla="*/ 3113576 h 5092591"/>
                <a:gd name="connsiteX924" fmla="*/ 3819543 w 4546203"/>
                <a:gd name="connsiteY924" fmla="*/ 3093679 h 5092591"/>
                <a:gd name="connsiteX925" fmla="*/ 3796461 w 4546203"/>
                <a:gd name="connsiteY925" fmla="*/ 3085322 h 5092591"/>
                <a:gd name="connsiteX926" fmla="*/ 975778 w 4546203"/>
                <a:gd name="connsiteY926" fmla="*/ 3063036 h 5092591"/>
                <a:gd name="connsiteX927" fmla="*/ 969013 w 4546203"/>
                <a:gd name="connsiteY927" fmla="*/ 3066220 h 5092591"/>
                <a:gd name="connsiteX928" fmla="*/ 1037063 w 4546203"/>
                <a:gd name="connsiteY928" fmla="*/ 3215054 h 5092591"/>
                <a:gd name="connsiteX929" fmla="*/ 1013584 w 4546203"/>
                <a:gd name="connsiteY929" fmla="*/ 3227788 h 5092591"/>
                <a:gd name="connsiteX930" fmla="*/ 942748 w 4546203"/>
                <a:gd name="connsiteY930" fmla="*/ 3076169 h 5092591"/>
                <a:gd name="connsiteX931" fmla="*/ 936381 w 4546203"/>
                <a:gd name="connsiteY931" fmla="*/ 3079352 h 5092591"/>
                <a:gd name="connsiteX932" fmla="*/ 1023134 w 4546203"/>
                <a:gd name="connsiteY932" fmla="*/ 3261216 h 5092591"/>
                <a:gd name="connsiteX933" fmla="*/ 1060940 w 4546203"/>
                <a:gd name="connsiteY933" fmla="*/ 3238533 h 5092591"/>
                <a:gd name="connsiteX934" fmla="*/ 975778 w 4546203"/>
                <a:gd name="connsiteY934" fmla="*/ 3063036 h 5092591"/>
                <a:gd name="connsiteX935" fmla="*/ 734221 w 4546203"/>
                <a:gd name="connsiteY935" fmla="*/ 3062240 h 5092591"/>
                <a:gd name="connsiteX936" fmla="*/ 711538 w 4546203"/>
                <a:gd name="connsiteY936" fmla="*/ 3069801 h 5092591"/>
                <a:gd name="connsiteX937" fmla="*/ 719497 w 4546203"/>
                <a:gd name="connsiteY937" fmla="*/ 3089699 h 5092591"/>
                <a:gd name="connsiteX938" fmla="*/ 742180 w 4546203"/>
                <a:gd name="connsiteY938" fmla="*/ 3081342 h 5092591"/>
                <a:gd name="connsiteX939" fmla="*/ 734221 w 4546203"/>
                <a:gd name="connsiteY939" fmla="*/ 3062240 h 5092591"/>
                <a:gd name="connsiteX940" fmla="*/ 3673842 w 4546203"/>
                <a:gd name="connsiteY940" fmla="*/ 3042592 h 5092591"/>
                <a:gd name="connsiteX941" fmla="*/ 3663943 w 4546203"/>
                <a:gd name="connsiteY941" fmla="*/ 3059057 h 5092591"/>
                <a:gd name="connsiteX942" fmla="*/ 3685831 w 4546203"/>
                <a:gd name="connsiteY942" fmla="*/ 3067414 h 5092591"/>
                <a:gd name="connsiteX943" fmla="*/ 3691800 w 4546203"/>
                <a:gd name="connsiteY943" fmla="*/ 3049108 h 5092591"/>
                <a:gd name="connsiteX944" fmla="*/ 3673842 w 4546203"/>
                <a:gd name="connsiteY944" fmla="*/ 3042592 h 5092591"/>
                <a:gd name="connsiteX945" fmla="*/ 862760 w 4546203"/>
                <a:gd name="connsiteY945" fmla="*/ 3018466 h 5092591"/>
                <a:gd name="connsiteX946" fmla="*/ 840077 w 4546203"/>
                <a:gd name="connsiteY946" fmla="*/ 3027221 h 5092591"/>
                <a:gd name="connsiteX947" fmla="*/ 847638 w 4546203"/>
                <a:gd name="connsiteY947" fmla="*/ 3045129 h 5092591"/>
                <a:gd name="connsiteX948" fmla="*/ 869525 w 4546203"/>
                <a:gd name="connsiteY948" fmla="*/ 3036374 h 5092591"/>
                <a:gd name="connsiteX949" fmla="*/ 862760 w 4546203"/>
                <a:gd name="connsiteY949" fmla="*/ 3018466 h 5092591"/>
                <a:gd name="connsiteX950" fmla="*/ 755711 w 4546203"/>
                <a:gd name="connsiteY950" fmla="*/ 2994986 h 5092591"/>
                <a:gd name="connsiteX951" fmla="*/ 732630 w 4546203"/>
                <a:gd name="connsiteY951" fmla="*/ 3002548 h 5092591"/>
                <a:gd name="connsiteX952" fmla="*/ 739793 w 4546203"/>
                <a:gd name="connsiteY952" fmla="*/ 3022047 h 5092591"/>
                <a:gd name="connsiteX953" fmla="*/ 761680 w 4546203"/>
                <a:gd name="connsiteY953" fmla="*/ 3014884 h 5092591"/>
                <a:gd name="connsiteX954" fmla="*/ 755711 w 4546203"/>
                <a:gd name="connsiteY954" fmla="*/ 2994986 h 5092591"/>
                <a:gd name="connsiteX955" fmla="*/ 936182 w 4546203"/>
                <a:gd name="connsiteY955" fmla="*/ 2987376 h 5092591"/>
                <a:gd name="connsiteX956" fmla="*/ 916085 w 4546203"/>
                <a:gd name="connsiteY956" fmla="*/ 2994986 h 5092591"/>
                <a:gd name="connsiteX957" fmla="*/ 922453 w 4546203"/>
                <a:gd name="connsiteY957" fmla="*/ 3010905 h 5092591"/>
                <a:gd name="connsiteX958" fmla="*/ 943146 w 4546203"/>
                <a:gd name="connsiteY958" fmla="*/ 3003344 h 5092591"/>
                <a:gd name="connsiteX959" fmla="*/ 936182 w 4546203"/>
                <a:gd name="connsiteY959" fmla="*/ 2987376 h 5092591"/>
                <a:gd name="connsiteX960" fmla="*/ 695620 w 4546203"/>
                <a:gd name="connsiteY960" fmla="*/ 2958375 h 5092591"/>
                <a:gd name="connsiteX961" fmla="*/ 672937 w 4546203"/>
                <a:gd name="connsiteY961" fmla="*/ 2965538 h 5092591"/>
                <a:gd name="connsiteX962" fmla="*/ 679304 w 4546203"/>
                <a:gd name="connsiteY962" fmla="*/ 2985834 h 5092591"/>
                <a:gd name="connsiteX963" fmla="*/ 702783 w 4546203"/>
                <a:gd name="connsiteY963" fmla="*/ 2978272 h 5092591"/>
                <a:gd name="connsiteX964" fmla="*/ 695620 w 4546203"/>
                <a:gd name="connsiteY964" fmla="*/ 2958375 h 5092591"/>
                <a:gd name="connsiteX965" fmla="*/ 787149 w 4546203"/>
                <a:gd name="connsiteY965" fmla="*/ 2935294 h 5092591"/>
                <a:gd name="connsiteX966" fmla="*/ 766058 w 4546203"/>
                <a:gd name="connsiteY966" fmla="*/ 2941263 h 5092591"/>
                <a:gd name="connsiteX967" fmla="*/ 771231 w 4546203"/>
                <a:gd name="connsiteY967" fmla="*/ 2960365 h 5092591"/>
                <a:gd name="connsiteX968" fmla="*/ 787149 w 4546203"/>
                <a:gd name="connsiteY968" fmla="*/ 2935294 h 5092591"/>
                <a:gd name="connsiteX969" fmla="*/ 875096 w 4546203"/>
                <a:gd name="connsiteY969" fmla="*/ 2926141 h 5092591"/>
                <a:gd name="connsiteX970" fmla="*/ 852811 w 4546203"/>
                <a:gd name="connsiteY970" fmla="*/ 2932508 h 5092591"/>
                <a:gd name="connsiteX971" fmla="*/ 856791 w 4546203"/>
                <a:gd name="connsiteY971" fmla="*/ 2950814 h 5092591"/>
                <a:gd name="connsiteX972" fmla="*/ 880270 w 4546203"/>
                <a:gd name="connsiteY972" fmla="*/ 2944447 h 5092591"/>
                <a:gd name="connsiteX973" fmla="*/ 875096 w 4546203"/>
                <a:gd name="connsiteY973" fmla="*/ 2926141 h 5092591"/>
                <a:gd name="connsiteX974" fmla="*/ 3823920 w 4546203"/>
                <a:gd name="connsiteY974" fmla="*/ 2903060 h 5092591"/>
                <a:gd name="connsiteX975" fmla="*/ 3792084 w 4546203"/>
                <a:gd name="connsiteY975" fmla="*/ 3022047 h 5092591"/>
                <a:gd name="connsiteX976" fmla="*/ 3823920 w 4546203"/>
                <a:gd name="connsiteY976" fmla="*/ 2903060 h 5092591"/>
                <a:gd name="connsiteX977" fmla="*/ 3792880 w 4546203"/>
                <a:gd name="connsiteY977" fmla="*/ 2894305 h 5092591"/>
                <a:gd name="connsiteX978" fmla="*/ 3779748 w 4546203"/>
                <a:gd name="connsiteY978" fmla="*/ 2898682 h 5092591"/>
                <a:gd name="connsiteX979" fmla="*/ 3751493 w 4546203"/>
                <a:gd name="connsiteY979" fmla="*/ 3002150 h 5092591"/>
                <a:gd name="connsiteX980" fmla="*/ 3755075 w 4546203"/>
                <a:gd name="connsiteY980" fmla="*/ 3010507 h 5092591"/>
                <a:gd name="connsiteX981" fmla="*/ 3762238 w 4546203"/>
                <a:gd name="connsiteY981" fmla="*/ 3007721 h 5092591"/>
                <a:gd name="connsiteX982" fmla="*/ 3792880 w 4546203"/>
                <a:gd name="connsiteY982" fmla="*/ 2894305 h 5092591"/>
                <a:gd name="connsiteX983" fmla="*/ 3723238 w 4546203"/>
                <a:gd name="connsiteY983" fmla="*/ 2776909 h 5092591"/>
                <a:gd name="connsiteX984" fmla="*/ 3677872 w 4546203"/>
                <a:gd name="connsiteY984" fmla="*/ 2975089 h 5092591"/>
                <a:gd name="connsiteX985" fmla="*/ 3684239 w 4546203"/>
                <a:gd name="connsiteY985" fmla="*/ 2976681 h 5092591"/>
                <a:gd name="connsiteX986" fmla="*/ 3730004 w 4546203"/>
                <a:gd name="connsiteY986" fmla="*/ 2778899 h 5092591"/>
                <a:gd name="connsiteX987" fmla="*/ 3723238 w 4546203"/>
                <a:gd name="connsiteY987" fmla="*/ 2776909 h 5092591"/>
                <a:gd name="connsiteX988" fmla="*/ 3684239 w 4546203"/>
                <a:gd name="connsiteY988" fmla="*/ 2770144 h 5092591"/>
                <a:gd name="connsiteX989" fmla="*/ 3639270 w 4546203"/>
                <a:gd name="connsiteY989" fmla="*/ 2966334 h 5092591"/>
                <a:gd name="connsiteX990" fmla="*/ 3684239 w 4546203"/>
                <a:gd name="connsiteY990" fmla="*/ 2770144 h 5092591"/>
                <a:gd name="connsiteX991" fmla="*/ 3803227 w 4546203"/>
                <a:gd name="connsiteY991" fmla="*/ 2767358 h 5092591"/>
                <a:gd name="connsiteX992" fmla="*/ 3785319 w 4546203"/>
                <a:gd name="connsiteY992" fmla="*/ 2872019 h 5092591"/>
                <a:gd name="connsiteX993" fmla="*/ 3833869 w 4546203"/>
                <a:gd name="connsiteY993" fmla="*/ 2882366 h 5092591"/>
                <a:gd name="connsiteX994" fmla="*/ 3832675 w 4546203"/>
                <a:gd name="connsiteY994" fmla="*/ 2885152 h 5092591"/>
                <a:gd name="connsiteX995" fmla="*/ 3872868 w 4546203"/>
                <a:gd name="connsiteY995" fmla="*/ 2885152 h 5092591"/>
                <a:gd name="connsiteX996" fmla="*/ 3835461 w 4546203"/>
                <a:gd name="connsiteY996" fmla="*/ 3030802 h 5092591"/>
                <a:gd name="connsiteX997" fmla="*/ 3886001 w 4546203"/>
                <a:gd name="connsiteY997" fmla="*/ 3047516 h 5092591"/>
                <a:gd name="connsiteX998" fmla="*/ 3872868 w 4546203"/>
                <a:gd name="connsiteY998" fmla="*/ 3090495 h 5092591"/>
                <a:gd name="connsiteX999" fmla="*/ 3913062 w 4546203"/>
                <a:gd name="connsiteY999" fmla="*/ 3106015 h 5092591"/>
                <a:gd name="connsiteX1000" fmla="*/ 3859338 w 4546203"/>
                <a:gd name="connsiteY1000" fmla="*/ 3242513 h 5092591"/>
                <a:gd name="connsiteX1001" fmla="*/ 3819941 w 4546203"/>
                <a:gd name="connsiteY1001" fmla="*/ 3226197 h 5092591"/>
                <a:gd name="connsiteX1002" fmla="*/ 3798053 w 4546203"/>
                <a:gd name="connsiteY1002" fmla="*/ 3271961 h 5092591"/>
                <a:gd name="connsiteX1003" fmla="*/ 3526252 w 4546203"/>
                <a:gd name="connsiteY1003" fmla="*/ 3142627 h 5092591"/>
                <a:gd name="connsiteX1004" fmla="*/ 3509140 w 4546203"/>
                <a:gd name="connsiteY1004" fmla="*/ 3178044 h 5092591"/>
                <a:gd name="connsiteX1005" fmla="*/ 3582761 w 4546203"/>
                <a:gd name="connsiteY1005" fmla="*/ 3216646 h 5092591"/>
                <a:gd name="connsiteX1006" fmla="*/ 3501181 w 4546203"/>
                <a:gd name="connsiteY1006" fmla="*/ 3357123 h 5092591"/>
                <a:gd name="connsiteX1007" fmla="*/ 3507548 w 4546203"/>
                <a:gd name="connsiteY1007" fmla="*/ 3361102 h 5092591"/>
                <a:gd name="connsiteX1008" fmla="*/ 3588731 w 4546203"/>
                <a:gd name="connsiteY1008" fmla="*/ 3225799 h 5092591"/>
                <a:gd name="connsiteX1009" fmla="*/ 3668321 w 4546203"/>
                <a:gd name="connsiteY1009" fmla="*/ 3267186 h 5092591"/>
                <a:gd name="connsiteX1010" fmla="*/ 3592312 w 4546203"/>
                <a:gd name="connsiteY1010" fmla="*/ 3399306 h 5092591"/>
                <a:gd name="connsiteX1011" fmla="*/ 3596292 w 4546203"/>
                <a:gd name="connsiteY1011" fmla="*/ 3404081 h 5092591"/>
                <a:gd name="connsiteX1012" fmla="*/ 3609026 w 4546203"/>
                <a:gd name="connsiteY1012" fmla="*/ 3392938 h 5092591"/>
                <a:gd name="connsiteX1013" fmla="*/ 3677076 w 4546203"/>
                <a:gd name="connsiteY1013" fmla="*/ 3278328 h 5092591"/>
                <a:gd name="connsiteX1014" fmla="*/ 3754279 w 4546203"/>
                <a:gd name="connsiteY1014" fmla="*/ 3318919 h 5092591"/>
                <a:gd name="connsiteX1015" fmla="*/ 3687423 w 4546203"/>
                <a:gd name="connsiteY1015" fmla="*/ 3432734 h 5092591"/>
                <a:gd name="connsiteX1016" fmla="*/ 3693790 w 4546203"/>
                <a:gd name="connsiteY1016" fmla="*/ 3451437 h 5092591"/>
                <a:gd name="connsiteX1017" fmla="*/ 3764227 w 4546203"/>
                <a:gd name="connsiteY1017" fmla="*/ 3330858 h 5092591"/>
                <a:gd name="connsiteX1018" fmla="*/ 3839440 w 4546203"/>
                <a:gd name="connsiteY1018" fmla="*/ 3370653 h 5092591"/>
                <a:gd name="connsiteX1019" fmla="*/ 3767411 w 4546203"/>
                <a:gd name="connsiteY1019" fmla="*/ 3495212 h 5092591"/>
                <a:gd name="connsiteX1020" fmla="*/ 3780543 w 4546203"/>
                <a:gd name="connsiteY1020" fmla="*/ 3504763 h 5092591"/>
                <a:gd name="connsiteX1021" fmla="*/ 3851379 w 4546203"/>
                <a:gd name="connsiteY1021" fmla="*/ 3384183 h 5092591"/>
                <a:gd name="connsiteX1022" fmla="*/ 3924602 w 4546203"/>
                <a:gd name="connsiteY1022" fmla="*/ 3423183 h 5092591"/>
                <a:gd name="connsiteX1023" fmla="*/ 3849787 w 4546203"/>
                <a:gd name="connsiteY1023" fmla="*/ 3552517 h 5092591"/>
                <a:gd name="connsiteX1024" fmla="*/ 3864909 w 4546203"/>
                <a:gd name="connsiteY1024" fmla="*/ 3562466 h 5092591"/>
                <a:gd name="connsiteX1025" fmla="*/ 3937734 w 4546203"/>
                <a:gd name="connsiteY1025" fmla="*/ 3438305 h 5092591"/>
                <a:gd name="connsiteX1026" fmla="*/ 3992254 w 4546203"/>
                <a:gd name="connsiteY1026" fmla="*/ 3466560 h 5092591"/>
                <a:gd name="connsiteX1027" fmla="*/ 3803227 w 4546203"/>
                <a:gd name="connsiteY1027" fmla="*/ 2767358 h 5092591"/>
                <a:gd name="connsiteX1028" fmla="*/ 3645638 w 4546203"/>
                <a:gd name="connsiteY1028" fmla="*/ 2764970 h 5092591"/>
                <a:gd name="connsiteX1029" fmla="*/ 3602659 w 4546203"/>
                <a:gd name="connsiteY1029" fmla="*/ 2952406 h 5092591"/>
                <a:gd name="connsiteX1030" fmla="*/ 3645638 w 4546203"/>
                <a:gd name="connsiteY1030" fmla="*/ 2764970 h 5092591"/>
                <a:gd name="connsiteX1031" fmla="*/ 805057 w 4546203"/>
                <a:gd name="connsiteY1031" fmla="*/ 2683390 h 5092591"/>
                <a:gd name="connsiteX1032" fmla="*/ 798292 w 4546203"/>
                <a:gd name="connsiteY1032" fmla="*/ 2684186 h 5092591"/>
                <a:gd name="connsiteX1033" fmla="*/ 830924 w 4546203"/>
                <a:gd name="connsiteY1033" fmla="*/ 2885152 h 5092591"/>
                <a:gd name="connsiteX1034" fmla="*/ 837291 w 4546203"/>
                <a:gd name="connsiteY1034" fmla="*/ 2883958 h 5092591"/>
                <a:gd name="connsiteX1035" fmla="*/ 805057 w 4546203"/>
                <a:gd name="connsiteY1035" fmla="*/ 2683390 h 5092591"/>
                <a:gd name="connsiteX1036" fmla="*/ 844454 w 4546203"/>
                <a:gd name="connsiteY1036" fmla="*/ 2679808 h 5092591"/>
                <a:gd name="connsiteX1037" fmla="*/ 875892 w 4546203"/>
                <a:gd name="connsiteY1037" fmla="*/ 2875203 h 5092591"/>
                <a:gd name="connsiteX1038" fmla="*/ 844454 w 4546203"/>
                <a:gd name="connsiteY1038" fmla="*/ 2679808 h 5092591"/>
                <a:gd name="connsiteX1039" fmla="*/ 883055 w 4546203"/>
                <a:gd name="connsiteY1039" fmla="*/ 2676227 h 5092591"/>
                <a:gd name="connsiteX1040" fmla="*/ 913698 w 4546203"/>
                <a:gd name="connsiteY1040" fmla="*/ 2866448 h 5092591"/>
                <a:gd name="connsiteX1041" fmla="*/ 883055 w 4546203"/>
                <a:gd name="connsiteY1041" fmla="*/ 2676227 h 5092591"/>
                <a:gd name="connsiteX1042" fmla="*/ 3626138 w 4546203"/>
                <a:gd name="connsiteY1042" fmla="*/ 2225745 h 5092591"/>
                <a:gd name="connsiteX1043" fmla="*/ 3656780 w 4546203"/>
                <a:gd name="connsiteY1043" fmla="*/ 2415966 h 5092591"/>
                <a:gd name="connsiteX1044" fmla="*/ 3626138 w 4546203"/>
                <a:gd name="connsiteY1044" fmla="*/ 2225745 h 5092591"/>
                <a:gd name="connsiteX1045" fmla="*/ 3671107 w 4546203"/>
                <a:gd name="connsiteY1045" fmla="*/ 2215797 h 5092591"/>
                <a:gd name="connsiteX1046" fmla="*/ 3663943 w 4546203"/>
                <a:gd name="connsiteY1046" fmla="*/ 2216990 h 5092591"/>
                <a:gd name="connsiteX1047" fmla="*/ 3695382 w 4546203"/>
                <a:gd name="connsiteY1047" fmla="*/ 2412385 h 5092591"/>
                <a:gd name="connsiteX1048" fmla="*/ 3702545 w 4546203"/>
                <a:gd name="connsiteY1048" fmla="*/ 2411191 h 5092591"/>
                <a:gd name="connsiteX1049" fmla="*/ 3671107 w 4546203"/>
                <a:gd name="connsiteY1049" fmla="*/ 2215797 h 5092591"/>
                <a:gd name="connsiteX1050" fmla="*/ 3709310 w 4546203"/>
                <a:gd name="connsiteY1050" fmla="*/ 2207838 h 5092591"/>
                <a:gd name="connsiteX1051" fmla="*/ 3702545 w 4546203"/>
                <a:gd name="connsiteY1051" fmla="*/ 2208634 h 5092591"/>
                <a:gd name="connsiteX1052" fmla="*/ 3734779 w 4546203"/>
                <a:gd name="connsiteY1052" fmla="*/ 2409201 h 5092591"/>
                <a:gd name="connsiteX1053" fmla="*/ 3741544 w 4546203"/>
                <a:gd name="connsiteY1053" fmla="*/ 2408007 h 5092591"/>
                <a:gd name="connsiteX1054" fmla="*/ 3709310 w 4546203"/>
                <a:gd name="connsiteY1054" fmla="*/ 2207838 h 5092591"/>
                <a:gd name="connsiteX1055" fmla="*/ 3682647 w 4546203"/>
                <a:gd name="connsiteY1055" fmla="*/ 2141380 h 5092591"/>
                <a:gd name="connsiteX1056" fmla="*/ 3657576 w 4546203"/>
                <a:gd name="connsiteY1056" fmla="*/ 2148941 h 5092591"/>
                <a:gd name="connsiteX1057" fmla="*/ 3669117 w 4546203"/>
                <a:gd name="connsiteY1057" fmla="*/ 2164063 h 5092591"/>
                <a:gd name="connsiteX1058" fmla="*/ 3687821 w 4546203"/>
                <a:gd name="connsiteY1058" fmla="*/ 2159685 h 5092591"/>
                <a:gd name="connsiteX1059" fmla="*/ 3682647 w 4546203"/>
                <a:gd name="connsiteY1059" fmla="*/ 2141380 h 5092591"/>
                <a:gd name="connsiteX1060" fmla="*/ 930412 w 4546203"/>
                <a:gd name="connsiteY1060" fmla="*/ 2138594 h 5092591"/>
                <a:gd name="connsiteX1061" fmla="*/ 887433 w 4546203"/>
                <a:gd name="connsiteY1061" fmla="*/ 2326029 h 5092591"/>
                <a:gd name="connsiteX1062" fmla="*/ 894198 w 4546203"/>
                <a:gd name="connsiteY1062" fmla="*/ 2326825 h 5092591"/>
                <a:gd name="connsiteX1063" fmla="*/ 936779 w 4546203"/>
                <a:gd name="connsiteY1063" fmla="*/ 2140186 h 5092591"/>
                <a:gd name="connsiteX1064" fmla="*/ 930412 w 4546203"/>
                <a:gd name="connsiteY1064" fmla="*/ 2138594 h 5092591"/>
                <a:gd name="connsiteX1065" fmla="*/ 3768207 w 4546203"/>
                <a:gd name="connsiteY1065" fmla="*/ 2131033 h 5092591"/>
                <a:gd name="connsiteX1066" fmla="*/ 3744728 w 4546203"/>
                <a:gd name="connsiteY1066" fmla="*/ 2138594 h 5092591"/>
                <a:gd name="connsiteX1067" fmla="*/ 3751493 w 4546203"/>
                <a:gd name="connsiteY1067" fmla="*/ 2157696 h 5092591"/>
                <a:gd name="connsiteX1068" fmla="*/ 3773778 w 4546203"/>
                <a:gd name="connsiteY1068" fmla="*/ 2150532 h 5092591"/>
                <a:gd name="connsiteX1069" fmla="*/ 3768207 w 4546203"/>
                <a:gd name="connsiteY1069" fmla="*/ 2131033 h 5092591"/>
                <a:gd name="connsiteX1070" fmla="*/ 899769 w 4546203"/>
                <a:gd name="connsiteY1070" fmla="*/ 2128645 h 5092591"/>
                <a:gd name="connsiteX1071" fmla="*/ 855597 w 4546203"/>
                <a:gd name="connsiteY1071" fmla="*/ 2322050 h 5092591"/>
                <a:gd name="connsiteX1072" fmla="*/ 899769 w 4546203"/>
                <a:gd name="connsiteY1072" fmla="*/ 2128645 h 5092591"/>
                <a:gd name="connsiteX1073" fmla="*/ 855199 w 4546203"/>
                <a:gd name="connsiteY1073" fmla="*/ 2115911 h 5092591"/>
                <a:gd name="connsiteX1074" fmla="*/ 809832 w 4546203"/>
                <a:gd name="connsiteY1074" fmla="*/ 2313693 h 5092591"/>
                <a:gd name="connsiteX1075" fmla="*/ 816199 w 4546203"/>
                <a:gd name="connsiteY1075" fmla="*/ 2315285 h 5092591"/>
                <a:gd name="connsiteX1076" fmla="*/ 861566 w 4546203"/>
                <a:gd name="connsiteY1076" fmla="*/ 2117502 h 5092591"/>
                <a:gd name="connsiteX1077" fmla="*/ 855199 w 4546203"/>
                <a:gd name="connsiteY1077" fmla="*/ 2115911 h 5092591"/>
                <a:gd name="connsiteX1078" fmla="*/ 3860532 w 4546203"/>
                <a:gd name="connsiteY1078" fmla="*/ 2106758 h 5092591"/>
                <a:gd name="connsiteX1079" fmla="*/ 3837451 w 4546203"/>
                <a:gd name="connsiteY1079" fmla="*/ 2113125 h 5092591"/>
                <a:gd name="connsiteX1080" fmla="*/ 3843818 w 4546203"/>
                <a:gd name="connsiteY1080" fmla="*/ 2133420 h 5092591"/>
                <a:gd name="connsiteX1081" fmla="*/ 3867297 w 4546203"/>
                <a:gd name="connsiteY1081" fmla="*/ 2126655 h 5092591"/>
                <a:gd name="connsiteX1082" fmla="*/ 3860532 w 4546203"/>
                <a:gd name="connsiteY1082" fmla="*/ 2106758 h 5092591"/>
                <a:gd name="connsiteX1083" fmla="*/ 3617383 w 4546203"/>
                <a:gd name="connsiteY1083" fmla="*/ 2080891 h 5092591"/>
                <a:gd name="connsiteX1084" fmla="*/ 3591516 w 4546203"/>
                <a:gd name="connsiteY1084" fmla="*/ 2090840 h 5092591"/>
                <a:gd name="connsiteX1085" fmla="*/ 3607832 w 4546203"/>
                <a:gd name="connsiteY1085" fmla="*/ 2103574 h 5092591"/>
                <a:gd name="connsiteX1086" fmla="*/ 3624148 w 4546203"/>
                <a:gd name="connsiteY1086" fmla="*/ 2097605 h 5092591"/>
                <a:gd name="connsiteX1087" fmla="*/ 3617383 w 4546203"/>
                <a:gd name="connsiteY1087" fmla="*/ 2080891 h 5092591"/>
                <a:gd name="connsiteX1088" fmla="*/ 778394 w 4546203"/>
                <a:gd name="connsiteY1088" fmla="*/ 2080493 h 5092591"/>
                <a:gd name="connsiteX1089" fmla="*/ 747354 w 4546203"/>
                <a:gd name="connsiteY1089" fmla="*/ 2197491 h 5092591"/>
                <a:gd name="connsiteX1090" fmla="*/ 787945 w 4546203"/>
                <a:gd name="connsiteY1090" fmla="*/ 2091635 h 5092591"/>
                <a:gd name="connsiteX1091" fmla="*/ 778394 w 4546203"/>
                <a:gd name="connsiteY1091" fmla="*/ 2080493 h 5092591"/>
                <a:gd name="connsiteX1092" fmla="*/ 737405 w 4546203"/>
                <a:gd name="connsiteY1092" fmla="*/ 2071340 h 5092591"/>
                <a:gd name="connsiteX1093" fmla="*/ 707559 w 4546203"/>
                <a:gd name="connsiteY1093" fmla="*/ 2175205 h 5092591"/>
                <a:gd name="connsiteX1094" fmla="*/ 711140 w 4546203"/>
                <a:gd name="connsiteY1094" fmla="*/ 2187940 h 5092591"/>
                <a:gd name="connsiteX1095" fmla="*/ 716314 w 4546203"/>
                <a:gd name="connsiteY1095" fmla="*/ 2187144 h 5092591"/>
                <a:gd name="connsiteX1096" fmla="*/ 746956 w 4546203"/>
                <a:gd name="connsiteY1096" fmla="*/ 2074126 h 5092591"/>
                <a:gd name="connsiteX1097" fmla="*/ 737405 w 4546203"/>
                <a:gd name="connsiteY1097" fmla="*/ 2071340 h 5092591"/>
                <a:gd name="connsiteX1098" fmla="*/ 3800441 w 4546203"/>
                <a:gd name="connsiteY1098" fmla="*/ 2070146 h 5092591"/>
                <a:gd name="connsiteX1099" fmla="*/ 3776962 w 4546203"/>
                <a:gd name="connsiteY1099" fmla="*/ 2077309 h 5092591"/>
                <a:gd name="connsiteX1100" fmla="*/ 3784125 w 4546203"/>
                <a:gd name="connsiteY1100" fmla="*/ 2097207 h 5092591"/>
                <a:gd name="connsiteX1101" fmla="*/ 3806410 w 4546203"/>
                <a:gd name="connsiteY1101" fmla="*/ 2089646 h 5092591"/>
                <a:gd name="connsiteX1102" fmla="*/ 3800441 w 4546203"/>
                <a:gd name="connsiteY1102" fmla="*/ 2070146 h 5092591"/>
                <a:gd name="connsiteX1103" fmla="*/ 3692994 w 4546203"/>
                <a:gd name="connsiteY1103" fmla="*/ 2047065 h 5092591"/>
                <a:gd name="connsiteX1104" fmla="*/ 3671107 w 4546203"/>
                <a:gd name="connsiteY1104" fmla="*/ 2055422 h 5092591"/>
                <a:gd name="connsiteX1105" fmla="*/ 3677474 w 4546203"/>
                <a:gd name="connsiteY1105" fmla="*/ 2073728 h 5092591"/>
                <a:gd name="connsiteX1106" fmla="*/ 3700555 w 4546203"/>
                <a:gd name="connsiteY1106" fmla="*/ 2065769 h 5092591"/>
                <a:gd name="connsiteX1107" fmla="*/ 3692994 w 4546203"/>
                <a:gd name="connsiteY1107" fmla="*/ 2047065 h 5092591"/>
                <a:gd name="connsiteX1108" fmla="*/ 854005 w 4546203"/>
                <a:gd name="connsiteY1108" fmla="*/ 2025178 h 5092591"/>
                <a:gd name="connsiteX1109" fmla="*/ 847638 w 4546203"/>
                <a:gd name="connsiteY1109" fmla="*/ 2043881 h 5092591"/>
                <a:gd name="connsiteX1110" fmla="*/ 870321 w 4546203"/>
                <a:gd name="connsiteY1110" fmla="*/ 2051442 h 5092591"/>
                <a:gd name="connsiteX1111" fmla="*/ 876688 w 4546203"/>
                <a:gd name="connsiteY1111" fmla="*/ 2033137 h 5092591"/>
                <a:gd name="connsiteX1112" fmla="*/ 854005 w 4546203"/>
                <a:gd name="connsiteY1112" fmla="*/ 2025178 h 5092591"/>
                <a:gd name="connsiteX1113" fmla="*/ 3819941 w 4546203"/>
                <a:gd name="connsiteY1113" fmla="*/ 2002494 h 5092591"/>
                <a:gd name="connsiteX1114" fmla="*/ 3797655 w 4546203"/>
                <a:gd name="connsiteY1114" fmla="*/ 2010851 h 5092591"/>
                <a:gd name="connsiteX1115" fmla="*/ 3806410 w 4546203"/>
                <a:gd name="connsiteY1115" fmla="*/ 2030749 h 5092591"/>
                <a:gd name="connsiteX1116" fmla="*/ 3828298 w 4546203"/>
                <a:gd name="connsiteY1116" fmla="*/ 2021994 h 5092591"/>
                <a:gd name="connsiteX1117" fmla="*/ 3819941 w 4546203"/>
                <a:gd name="connsiteY1117" fmla="*/ 2002494 h 5092591"/>
                <a:gd name="connsiteX1118" fmla="*/ 727058 w 4546203"/>
                <a:gd name="connsiteY1118" fmla="*/ 1979015 h 5092591"/>
                <a:gd name="connsiteX1119" fmla="*/ 720691 w 4546203"/>
                <a:gd name="connsiteY1119" fmla="*/ 1999311 h 5092591"/>
                <a:gd name="connsiteX1120" fmla="*/ 742976 w 4546203"/>
                <a:gd name="connsiteY1120" fmla="*/ 2006474 h 5092591"/>
                <a:gd name="connsiteX1121" fmla="*/ 750537 w 4546203"/>
                <a:gd name="connsiteY1121" fmla="*/ 1986576 h 5092591"/>
                <a:gd name="connsiteX1122" fmla="*/ 727058 w 4546203"/>
                <a:gd name="connsiteY1122" fmla="*/ 1979015 h 5092591"/>
                <a:gd name="connsiteX1123" fmla="*/ 922851 w 4546203"/>
                <a:gd name="connsiteY1123" fmla="*/ 1959118 h 5092591"/>
                <a:gd name="connsiteX1124" fmla="*/ 916085 w 4546203"/>
                <a:gd name="connsiteY1124" fmla="*/ 1975036 h 5092591"/>
                <a:gd name="connsiteX1125" fmla="*/ 943146 w 4546203"/>
                <a:gd name="connsiteY1125" fmla="*/ 1968270 h 5092591"/>
                <a:gd name="connsiteX1126" fmla="*/ 922851 w 4546203"/>
                <a:gd name="connsiteY1126" fmla="*/ 1959118 h 5092591"/>
                <a:gd name="connsiteX1127" fmla="*/ 784363 w 4546203"/>
                <a:gd name="connsiteY1127" fmla="*/ 1944393 h 5092591"/>
                <a:gd name="connsiteX1128" fmla="*/ 776802 w 4546203"/>
                <a:gd name="connsiteY1128" fmla="*/ 1963893 h 5092591"/>
                <a:gd name="connsiteX1129" fmla="*/ 799087 w 4546203"/>
                <a:gd name="connsiteY1129" fmla="*/ 1972648 h 5092591"/>
                <a:gd name="connsiteX1130" fmla="*/ 806649 w 4546203"/>
                <a:gd name="connsiteY1130" fmla="*/ 1953546 h 5092591"/>
                <a:gd name="connsiteX1131" fmla="*/ 784363 w 4546203"/>
                <a:gd name="connsiteY1131" fmla="*/ 1944393 h 5092591"/>
                <a:gd name="connsiteX1132" fmla="*/ 850423 w 4546203"/>
                <a:gd name="connsiteY1132" fmla="*/ 1912159 h 5092591"/>
                <a:gd name="connsiteX1133" fmla="*/ 842066 w 4546203"/>
                <a:gd name="connsiteY1133" fmla="*/ 1930863 h 5092591"/>
                <a:gd name="connsiteX1134" fmla="*/ 865148 w 4546203"/>
                <a:gd name="connsiteY1134" fmla="*/ 1939618 h 5092591"/>
                <a:gd name="connsiteX1135" fmla="*/ 872311 w 4546203"/>
                <a:gd name="connsiteY1135" fmla="*/ 1921710 h 5092591"/>
                <a:gd name="connsiteX1136" fmla="*/ 850423 w 4546203"/>
                <a:gd name="connsiteY1136" fmla="*/ 1912159 h 5092591"/>
                <a:gd name="connsiteX1137" fmla="*/ 3665933 w 4546203"/>
                <a:gd name="connsiteY1137" fmla="*/ 1871568 h 5092591"/>
                <a:gd name="connsiteX1138" fmla="*/ 3711698 w 4546203"/>
                <a:gd name="connsiteY1138" fmla="*/ 1976229 h 5092591"/>
                <a:gd name="connsiteX1139" fmla="*/ 3718463 w 4546203"/>
                <a:gd name="connsiteY1139" fmla="*/ 1975434 h 5092591"/>
                <a:gd name="connsiteX1140" fmla="*/ 3717269 w 4546203"/>
                <a:gd name="connsiteY1140" fmla="*/ 1959913 h 5092591"/>
                <a:gd name="connsiteX1141" fmla="*/ 3665933 w 4546203"/>
                <a:gd name="connsiteY1141" fmla="*/ 1871568 h 5092591"/>
                <a:gd name="connsiteX1142" fmla="*/ 3709708 w 4546203"/>
                <a:gd name="connsiteY1142" fmla="*/ 1850875 h 5092591"/>
                <a:gd name="connsiteX1143" fmla="*/ 3708514 w 4546203"/>
                <a:gd name="connsiteY1143" fmla="*/ 1859630 h 5092591"/>
                <a:gd name="connsiteX1144" fmla="*/ 3754676 w 4546203"/>
                <a:gd name="connsiteY1144" fmla="*/ 1963495 h 5092591"/>
                <a:gd name="connsiteX1145" fmla="*/ 3761840 w 4546203"/>
                <a:gd name="connsiteY1145" fmla="*/ 1954740 h 5092591"/>
                <a:gd name="connsiteX1146" fmla="*/ 3718065 w 4546203"/>
                <a:gd name="connsiteY1146" fmla="*/ 1852864 h 5092591"/>
                <a:gd name="connsiteX1147" fmla="*/ 3709708 w 4546203"/>
                <a:gd name="connsiteY1147" fmla="*/ 1850875 h 5092591"/>
                <a:gd name="connsiteX1148" fmla="*/ 3516701 w 4546203"/>
                <a:gd name="connsiteY1148" fmla="*/ 1831375 h 5092591"/>
                <a:gd name="connsiteX1149" fmla="*/ 3478896 w 4546203"/>
                <a:gd name="connsiteY1149" fmla="*/ 1853660 h 5092591"/>
                <a:gd name="connsiteX1150" fmla="*/ 3564058 w 4546203"/>
                <a:gd name="connsiteY1150" fmla="*/ 2028759 h 5092591"/>
                <a:gd name="connsiteX1151" fmla="*/ 3570823 w 4546203"/>
                <a:gd name="connsiteY1151" fmla="*/ 2025576 h 5092591"/>
                <a:gd name="connsiteX1152" fmla="*/ 3502375 w 4546203"/>
                <a:gd name="connsiteY1152" fmla="*/ 1877139 h 5092591"/>
                <a:gd name="connsiteX1153" fmla="*/ 3525854 w 4546203"/>
                <a:gd name="connsiteY1153" fmla="*/ 1864803 h 5092591"/>
                <a:gd name="connsiteX1154" fmla="*/ 3597088 w 4546203"/>
                <a:gd name="connsiteY1154" fmla="*/ 2016025 h 5092591"/>
                <a:gd name="connsiteX1155" fmla="*/ 3603455 w 4546203"/>
                <a:gd name="connsiteY1155" fmla="*/ 2012841 h 5092591"/>
                <a:gd name="connsiteX1156" fmla="*/ 3516701 w 4546203"/>
                <a:gd name="connsiteY1156" fmla="*/ 1831375 h 5092591"/>
                <a:gd name="connsiteX1157" fmla="*/ 3553711 w 4546203"/>
                <a:gd name="connsiteY1157" fmla="*/ 1812671 h 5092591"/>
                <a:gd name="connsiteX1158" fmla="*/ 3547344 w 4546203"/>
                <a:gd name="connsiteY1158" fmla="*/ 1815457 h 5092591"/>
                <a:gd name="connsiteX1159" fmla="*/ 3636485 w 4546203"/>
                <a:gd name="connsiteY1159" fmla="*/ 1999311 h 5092591"/>
                <a:gd name="connsiteX1160" fmla="*/ 3642454 w 4546203"/>
                <a:gd name="connsiteY1160" fmla="*/ 1996525 h 5092591"/>
                <a:gd name="connsiteX1161" fmla="*/ 3553711 w 4546203"/>
                <a:gd name="connsiteY1161" fmla="*/ 1812671 h 5092591"/>
                <a:gd name="connsiteX1162" fmla="*/ 3500783 w 4546203"/>
                <a:gd name="connsiteY1162" fmla="*/ 1671000 h 5092591"/>
                <a:gd name="connsiteX1163" fmla="*/ 3466559 w 4546203"/>
                <a:gd name="connsiteY1163" fmla="*/ 1695275 h 5092591"/>
                <a:gd name="connsiteX1164" fmla="*/ 3486457 w 4546203"/>
                <a:gd name="connsiteY1164" fmla="*/ 1722734 h 5092591"/>
                <a:gd name="connsiteX1165" fmla="*/ 3520681 w 4546203"/>
                <a:gd name="connsiteY1165" fmla="*/ 1699255 h 5092591"/>
                <a:gd name="connsiteX1166" fmla="*/ 3500783 w 4546203"/>
                <a:gd name="connsiteY1166" fmla="*/ 1671000 h 5092591"/>
                <a:gd name="connsiteX1167" fmla="*/ 3596690 w 4546203"/>
                <a:gd name="connsiteY1167" fmla="*/ 1625236 h 5092591"/>
                <a:gd name="connsiteX1168" fmla="*/ 3562864 w 4546203"/>
                <a:gd name="connsiteY1168" fmla="*/ 1649511 h 5092591"/>
                <a:gd name="connsiteX1169" fmla="*/ 3583159 w 4546203"/>
                <a:gd name="connsiteY1169" fmla="*/ 1678959 h 5092591"/>
                <a:gd name="connsiteX1170" fmla="*/ 3617781 w 4546203"/>
                <a:gd name="connsiteY1170" fmla="*/ 1655878 h 5092591"/>
                <a:gd name="connsiteX1171" fmla="*/ 3596690 w 4546203"/>
                <a:gd name="connsiteY1171" fmla="*/ 1625236 h 5092591"/>
                <a:gd name="connsiteX1172" fmla="*/ 3271165 w 4546203"/>
                <a:gd name="connsiteY1172" fmla="*/ 1567135 h 5092591"/>
                <a:gd name="connsiteX1173" fmla="*/ 3264400 w 4546203"/>
                <a:gd name="connsiteY1173" fmla="*/ 1573502 h 5092591"/>
                <a:gd name="connsiteX1174" fmla="*/ 3302603 w 4546203"/>
                <a:gd name="connsiteY1174" fmla="*/ 1612899 h 5092591"/>
                <a:gd name="connsiteX1175" fmla="*/ 3308970 w 4546203"/>
                <a:gd name="connsiteY1175" fmla="*/ 1606930 h 5092591"/>
                <a:gd name="connsiteX1176" fmla="*/ 3271165 w 4546203"/>
                <a:gd name="connsiteY1176" fmla="*/ 1567135 h 5092591"/>
                <a:gd name="connsiteX1177" fmla="*/ 3471335 w 4546203"/>
                <a:gd name="connsiteY1177" fmla="*/ 1554002 h 5092591"/>
                <a:gd name="connsiteX1178" fmla="*/ 3439101 w 4546203"/>
                <a:gd name="connsiteY1178" fmla="*/ 1581063 h 5092591"/>
                <a:gd name="connsiteX1179" fmla="*/ 3460988 w 4546203"/>
                <a:gd name="connsiteY1179" fmla="*/ 1608124 h 5092591"/>
                <a:gd name="connsiteX1180" fmla="*/ 3493620 w 4546203"/>
                <a:gd name="connsiteY1180" fmla="*/ 1581461 h 5092591"/>
                <a:gd name="connsiteX1181" fmla="*/ 3471335 w 4546203"/>
                <a:gd name="connsiteY1181" fmla="*/ 1554002 h 5092591"/>
                <a:gd name="connsiteX1182" fmla="*/ 674926 w 4546203"/>
                <a:gd name="connsiteY1182" fmla="*/ 1529329 h 5092591"/>
                <a:gd name="connsiteX1183" fmla="*/ 601703 w 4546203"/>
                <a:gd name="connsiteY1183" fmla="*/ 1653093 h 5092591"/>
                <a:gd name="connsiteX1184" fmla="*/ 546388 w 4546203"/>
                <a:gd name="connsiteY1184" fmla="*/ 1624042 h 5092591"/>
                <a:gd name="connsiteX1185" fmla="*/ 537235 w 4546203"/>
                <a:gd name="connsiteY1185" fmla="*/ 1645133 h 5092591"/>
                <a:gd name="connsiteX1186" fmla="*/ 499430 w 4546203"/>
                <a:gd name="connsiteY1186" fmla="*/ 1969066 h 5092591"/>
                <a:gd name="connsiteX1187" fmla="*/ 711936 w 4546203"/>
                <a:gd name="connsiteY1187" fmla="*/ 2311703 h 5092591"/>
                <a:gd name="connsiteX1188" fmla="*/ 735813 w 4546203"/>
                <a:gd name="connsiteY1188" fmla="*/ 2326029 h 5092591"/>
                <a:gd name="connsiteX1189" fmla="*/ 756507 w 4546203"/>
                <a:gd name="connsiteY1189" fmla="*/ 2208634 h 5092591"/>
                <a:gd name="connsiteX1190" fmla="*/ 710344 w 4546203"/>
                <a:gd name="connsiteY1190" fmla="*/ 2205848 h 5092591"/>
                <a:gd name="connsiteX1191" fmla="*/ 667365 w 4546203"/>
                <a:gd name="connsiteY1191" fmla="*/ 2205848 h 5092591"/>
                <a:gd name="connsiteX1192" fmla="*/ 704773 w 4546203"/>
                <a:gd name="connsiteY1192" fmla="*/ 2060595 h 5092591"/>
                <a:gd name="connsiteX1193" fmla="*/ 654233 w 4546203"/>
                <a:gd name="connsiteY1193" fmla="*/ 2043483 h 5092591"/>
                <a:gd name="connsiteX1194" fmla="*/ 667365 w 4546203"/>
                <a:gd name="connsiteY1194" fmla="*/ 2000107 h 5092591"/>
                <a:gd name="connsiteX1195" fmla="*/ 627172 w 4546203"/>
                <a:gd name="connsiteY1195" fmla="*/ 1985382 h 5092591"/>
                <a:gd name="connsiteX1196" fmla="*/ 680498 w 4546203"/>
                <a:gd name="connsiteY1196" fmla="*/ 1848487 h 5092591"/>
                <a:gd name="connsiteX1197" fmla="*/ 719497 w 4546203"/>
                <a:gd name="connsiteY1197" fmla="*/ 1864803 h 5092591"/>
                <a:gd name="connsiteX1198" fmla="*/ 741782 w 4546203"/>
                <a:gd name="connsiteY1198" fmla="*/ 1819436 h 5092591"/>
                <a:gd name="connsiteX1199" fmla="*/ 1012788 w 4546203"/>
                <a:gd name="connsiteY1199" fmla="*/ 1948373 h 5092591"/>
                <a:gd name="connsiteX1200" fmla="*/ 1029900 w 4546203"/>
                <a:gd name="connsiteY1200" fmla="*/ 1912557 h 5092591"/>
                <a:gd name="connsiteX1201" fmla="*/ 956278 w 4546203"/>
                <a:gd name="connsiteY1201" fmla="*/ 1874354 h 5092591"/>
                <a:gd name="connsiteX1202" fmla="*/ 1037859 w 4546203"/>
                <a:gd name="connsiteY1202" fmla="*/ 1733479 h 5092591"/>
                <a:gd name="connsiteX1203" fmla="*/ 1031094 w 4546203"/>
                <a:gd name="connsiteY1203" fmla="*/ 1729499 h 5092591"/>
                <a:gd name="connsiteX1204" fmla="*/ 950309 w 4546203"/>
                <a:gd name="connsiteY1204" fmla="*/ 1865201 h 5092591"/>
                <a:gd name="connsiteX1205" fmla="*/ 870321 w 4546203"/>
                <a:gd name="connsiteY1205" fmla="*/ 1823814 h 5092591"/>
                <a:gd name="connsiteX1206" fmla="*/ 946728 w 4546203"/>
                <a:gd name="connsiteY1206" fmla="*/ 1691296 h 5092591"/>
                <a:gd name="connsiteX1207" fmla="*/ 942350 w 4546203"/>
                <a:gd name="connsiteY1207" fmla="*/ 1686520 h 5092591"/>
                <a:gd name="connsiteX1208" fmla="*/ 930412 w 4546203"/>
                <a:gd name="connsiteY1208" fmla="*/ 1696867 h 5092591"/>
                <a:gd name="connsiteX1209" fmla="*/ 861566 w 4546203"/>
                <a:gd name="connsiteY1209" fmla="*/ 1812671 h 5092591"/>
                <a:gd name="connsiteX1210" fmla="*/ 785955 w 4546203"/>
                <a:gd name="connsiteY1210" fmla="*/ 1773274 h 5092591"/>
                <a:gd name="connsiteX1211" fmla="*/ 795904 w 4546203"/>
                <a:gd name="connsiteY1211" fmla="*/ 1754172 h 5092591"/>
                <a:gd name="connsiteX1212" fmla="*/ 852413 w 4546203"/>
                <a:gd name="connsiteY1212" fmla="*/ 1655878 h 5092591"/>
                <a:gd name="connsiteX1213" fmla="*/ 852413 w 4546203"/>
                <a:gd name="connsiteY1213" fmla="*/ 1641552 h 5092591"/>
                <a:gd name="connsiteX1214" fmla="*/ 840872 w 4546203"/>
                <a:gd name="connsiteY1214" fmla="*/ 1648715 h 5092591"/>
                <a:gd name="connsiteX1215" fmla="*/ 833311 w 4546203"/>
                <a:gd name="connsiteY1215" fmla="*/ 1660256 h 5092591"/>
                <a:gd name="connsiteX1216" fmla="*/ 774812 w 4546203"/>
                <a:gd name="connsiteY1216" fmla="*/ 1760142 h 5092591"/>
                <a:gd name="connsiteX1217" fmla="*/ 699202 w 4546203"/>
                <a:gd name="connsiteY1217" fmla="*/ 1720346 h 5092591"/>
                <a:gd name="connsiteX1218" fmla="*/ 766058 w 4546203"/>
                <a:gd name="connsiteY1218" fmla="*/ 1606930 h 5092591"/>
                <a:gd name="connsiteX1219" fmla="*/ 756905 w 4546203"/>
                <a:gd name="connsiteY1219" fmla="*/ 1589420 h 5092591"/>
                <a:gd name="connsiteX1220" fmla="*/ 687661 w 4546203"/>
                <a:gd name="connsiteY1220" fmla="*/ 1707214 h 5092591"/>
                <a:gd name="connsiteX1221" fmla="*/ 614836 w 4546203"/>
                <a:gd name="connsiteY1221" fmla="*/ 1668215 h 5092591"/>
                <a:gd name="connsiteX1222" fmla="*/ 689651 w 4546203"/>
                <a:gd name="connsiteY1222" fmla="*/ 1539278 h 5092591"/>
                <a:gd name="connsiteX1223" fmla="*/ 674926 w 4546203"/>
                <a:gd name="connsiteY1223" fmla="*/ 1529329 h 5092591"/>
                <a:gd name="connsiteX1224" fmla="*/ 3598679 w 4546203"/>
                <a:gd name="connsiteY1224" fmla="*/ 1527340 h 5092591"/>
                <a:gd name="connsiteX1225" fmla="*/ 3566047 w 4546203"/>
                <a:gd name="connsiteY1225" fmla="*/ 1552809 h 5092591"/>
                <a:gd name="connsiteX1226" fmla="*/ 3588731 w 4546203"/>
                <a:gd name="connsiteY1226" fmla="*/ 1583053 h 5092591"/>
                <a:gd name="connsiteX1227" fmla="*/ 3622159 w 4546203"/>
                <a:gd name="connsiteY1227" fmla="*/ 1557584 h 5092591"/>
                <a:gd name="connsiteX1228" fmla="*/ 3598679 w 4546203"/>
                <a:gd name="connsiteY1228" fmla="*/ 1527340 h 5092591"/>
                <a:gd name="connsiteX1229" fmla="*/ 1238426 w 4546203"/>
                <a:gd name="connsiteY1229" fmla="*/ 1470433 h 5092591"/>
                <a:gd name="connsiteX1230" fmla="*/ 1213355 w 4546203"/>
                <a:gd name="connsiteY1230" fmla="*/ 1498289 h 5092591"/>
                <a:gd name="connsiteX1231" fmla="*/ 1236437 w 4546203"/>
                <a:gd name="connsiteY1231" fmla="*/ 1517391 h 5092591"/>
                <a:gd name="connsiteX1232" fmla="*/ 1260712 w 4546203"/>
                <a:gd name="connsiteY1232" fmla="*/ 1489932 h 5092591"/>
                <a:gd name="connsiteX1233" fmla="*/ 1238426 w 4546203"/>
                <a:gd name="connsiteY1233" fmla="*/ 1470433 h 5092591"/>
                <a:gd name="connsiteX1234" fmla="*/ 3599873 w 4546203"/>
                <a:gd name="connsiteY1234" fmla="*/ 1447749 h 5092591"/>
                <a:gd name="connsiteX1235" fmla="*/ 3567639 w 4546203"/>
                <a:gd name="connsiteY1235" fmla="*/ 1474412 h 5092591"/>
                <a:gd name="connsiteX1236" fmla="*/ 3591914 w 4546203"/>
                <a:gd name="connsiteY1236" fmla="*/ 1504258 h 5092591"/>
                <a:gd name="connsiteX1237" fmla="*/ 3624546 w 4546203"/>
                <a:gd name="connsiteY1237" fmla="*/ 1478392 h 5092591"/>
                <a:gd name="connsiteX1238" fmla="*/ 3599873 w 4546203"/>
                <a:gd name="connsiteY1238" fmla="*/ 1447749 h 5092591"/>
                <a:gd name="connsiteX1239" fmla="*/ 1199029 w 4546203"/>
                <a:gd name="connsiteY1239" fmla="*/ 1428648 h 5092591"/>
                <a:gd name="connsiteX1240" fmla="*/ 1171173 w 4546203"/>
                <a:gd name="connsiteY1240" fmla="*/ 1451331 h 5092591"/>
                <a:gd name="connsiteX1241" fmla="*/ 1195050 w 4546203"/>
                <a:gd name="connsiteY1241" fmla="*/ 1478392 h 5092591"/>
                <a:gd name="connsiteX1242" fmla="*/ 1224100 w 4546203"/>
                <a:gd name="connsiteY1242" fmla="*/ 1451729 h 5092591"/>
                <a:gd name="connsiteX1243" fmla="*/ 1199029 w 4546203"/>
                <a:gd name="connsiteY1243" fmla="*/ 1428648 h 5092591"/>
                <a:gd name="connsiteX1244" fmla="*/ 2320068 w 4546203"/>
                <a:gd name="connsiteY1244" fmla="*/ 1391331 h 5092591"/>
                <a:gd name="connsiteX1245" fmla="*/ 1854058 w 4546203"/>
                <a:gd name="connsiteY1245" fmla="*/ 1462871 h 5092591"/>
                <a:gd name="connsiteX1246" fmla="*/ 1206192 w 4546203"/>
                <a:gd name="connsiteY1246" fmla="*/ 2059799 h 5092591"/>
                <a:gd name="connsiteX1247" fmla="*/ 1138541 w 4546203"/>
                <a:gd name="connsiteY1247" fmla="*/ 2818296 h 5092591"/>
                <a:gd name="connsiteX1248" fmla="*/ 1487544 w 4546203"/>
                <a:gd name="connsiteY1248" fmla="*/ 3421591 h 5092591"/>
                <a:gd name="connsiteX1249" fmla="*/ 2232510 w 4546203"/>
                <a:gd name="connsiteY1249" fmla="*/ 3699760 h 5092591"/>
                <a:gd name="connsiteX1250" fmla="*/ 2608177 w 4546203"/>
                <a:gd name="connsiteY1250" fmla="*/ 3651607 h 5092591"/>
                <a:gd name="connsiteX1251" fmla="*/ 3310164 w 4546203"/>
                <a:gd name="connsiteY1251" fmla="*/ 3078159 h 5092591"/>
                <a:gd name="connsiteX1252" fmla="*/ 3402091 w 4546203"/>
                <a:gd name="connsiteY1252" fmla="*/ 2279469 h 5092591"/>
                <a:gd name="connsiteX1253" fmla="*/ 3032394 w 4546203"/>
                <a:gd name="connsiteY1253" fmla="*/ 1662245 h 5092591"/>
                <a:gd name="connsiteX1254" fmla="*/ 2320068 w 4546203"/>
                <a:gd name="connsiteY1254" fmla="*/ 1391331 h 5092591"/>
                <a:gd name="connsiteX1255" fmla="*/ 3350357 w 4546203"/>
                <a:gd name="connsiteY1255" fmla="*/ 1378904 h 5092591"/>
                <a:gd name="connsiteX1256" fmla="*/ 3316531 w 4546203"/>
                <a:gd name="connsiteY1256" fmla="*/ 1417107 h 5092591"/>
                <a:gd name="connsiteX1257" fmla="*/ 3345184 w 4546203"/>
                <a:gd name="connsiteY1257" fmla="*/ 1443770 h 5092591"/>
                <a:gd name="connsiteX1258" fmla="*/ 3379806 w 4546203"/>
                <a:gd name="connsiteY1258" fmla="*/ 1411138 h 5092591"/>
                <a:gd name="connsiteX1259" fmla="*/ 3350357 w 4546203"/>
                <a:gd name="connsiteY1259" fmla="*/ 1378904 h 5092591"/>
                <a:gd name="connsiteX1260" fmla="*/ 1431831 w 4546203"/>
                <a:gd name="connsiteY1260" fmla="*/ 1376914 h 5092591"/>
                <a:gd name="connsiteX1261" fmla="*/ 1402383 w 4546203"/>
                <a:gd name="connsiteY1261" fmla="*/ 1399199 h 5092591"/>
                <a:gd name="connsiteX1262" fmla="*/ 1398403 w 4546203"/>
                <a:gd name="connsiteY1262" fmla="*/ 1408352 h 5092591"/>
                <a:gd name="connsiteX1263" fmla="*/ 1409546 w 4546203"/>
                <a:gd name="connsiteY1263" fmla="*/ 1407556 h 5092591"/>
                <a:gd name="connsiteX1264" fmla="*/ 1433025 w 4546203"/>
                <a:gd name="connsiteY1264" fmla="*/ 1390046 h 5092591"/>
                <a:gd name="connsiteX1265" fmla="*/ 1437402 w 4546203"/>
                <a:gd name="connsiteY1265" fmla="*/ 1379699 h 5092591"/>
                <a:gd name="connsiteX1266" fmla="*/ 1431831 w 4546203"/>
                <a:gd name="connsiteY1266" fmla="*/ 1376914 h 5092591"/>
                <a:gd name="connsiteX1267" fmla="*/ 3303399 w 4546203"/>
                <a:gd name="connsiteY1267" fmla="*/ 1340302 h 5092591"/>
                <a:gd name="connsiteX1268" fmla="*/ 3271961 w 4546203"/>
                <a:gd name="connsiteY1268" fmla="*/ 1377312 h 5092591"/>
                <a:gd name="connsiteX1269" fmla="*/ 3303001 w 4546203"/>
                <a:gd name="connsiteY1269" fmla="*/ 1404373 h 5092591"/>
                <a:gd name="connsiteX1270" fmla="*/ 3335633 w 4546203"/>
                <a:gd name="connsiteY1270" fmla="*/ 1368557 h 5092591"/>
                <a:gd name="connsiteX1271" fmla="*/ 3303399 w 4546203"/>
                <a:gd name="connsiteY1271" fmla="*/ 1340302 h 5092591"/>
                <a:gd name="connsiteX1272" fmla="*/ 1285385 w 4546203"/>
                <a:gd name="connsiteY1272" fmla="*/ 1337517 h 5092591"/>
                <a:gd name="connsiteX1273" fmla="*/ 1255538 w 4546203"/>
                <a:gd name="connsiteY1273" fmla="*/ 1362986 h 5092591"/>
                <a:gd name="connsiteX1274" fmla="*/ 1277426 w 4546203"/>
                <a:gd name="connsiteY1274" fmla="*/ 1388454 h 5092591"/>
                <a:gd name="connsiteX1275" fmla="*/ 1306476 w 4546203"/>
                <a:gd name="connsiteY1275" fmla="*/ 1362588 h 5092591"/>
                <a:gd name="connsiteX1276" fmla="*/ 1285385 w 4546203"/>
                <a:gd name="connsiteY1276" fmla="*/ 1337517 h 5092591"/>
                <a:gd name="connsiteX1277" fmla="*/ 1111082 w 4546203"/>
                <a:gd name="connsiteY1277" fmla="*/ 1327966 h 5092591"/>
                <a:gd name="connsiteX1278" fmla="*/ 1082031 w 4546203"/>
                <a:gd name="connsiteY1278" fmla="*/ 1355027 h 5092591"/>
                <a:gd name="connsiteX1279" fmla="*/ 1106306 w 4546203"/>
                <a:gd name="connsiteY1279" fmla="*/ 1384077 h 5092591"/>
                <a:gd name="connsiteX1280" fmla="*/ 1134163 w 4546203"/>
                <a:gd name="connsiteY1280" fmla="*/ 1352241 h 5092591"/>
                <a:gd name="connsiteX1281" fmla="*/ 1111082 w 4546203"/>
                <a:gd name="connsiteY1281" fmla="*/ 1327966 h 5092591"/>
                <a:gd name="connsiteX1282" fmla="*/ 3398908 w 4546203"/>
                <a:gd name="connsiteY1282" fmla="*/ 1327568 h 5092591"/>
                <a:gd name="connsiteX1283" fmla="*/ 3364684 w 4546203"/>
                <a:gd name="connsiteY1283" fmla="*/ 1364577 h 5092591"/>
                <a:gd name="connsiteX1284" fmla="*/ 3393734 w 4546203"/>
                <a:gd name="connsiteY1284" fmla="*/ 1392036 h 5092591"/>
                <a:gd name="connsiteX1285" fmla="*/ 3426764 w 4546203"/>
                <a:gd name="connsiteY1285" fmla="*/ 1360200 h 5092591"/>
                <a:gd name="connsiteX1286" fmla="*/ 3398908 w 4546203"/>
                <a:gd name="connsiteY1286" fmla="*/ 1327568 h 5092591"/>
                <a:gd name="connsiteX1287" fmla="*/ 3256043 w 4546203"/>
                <a:gd name="connsiteY1287" fmla="*/ 1300905 h 5092591"/>
                <a:gd name="connsiteX1288" fmla="*/ 3225798 w 4546203"/>
                <a:gd name="connsiteY1288" fmla="*/ 1338710 h 5092591"/>
                <a:gd name="connsiteX1289" fmla="*/ 3258032 w 4546203"/>
                <a:gd name="connsiteY1289" fmla="*/ 1364975 h 5092591"/>
                <a:gd name="connsiteX1290" fmla="*/ 3289471 w 4546203"/>
                <a:gd name="connsiteY1290" fmla="*/ 1327170 h 5092591"/>
                <a:gd name="connsiteX1291" fmla="*/ 3256043 w 4546203"/>
                <a:gd name="connsiteY1291" fmla="*/ 1300905 h 5092591"/>
                <a:gd name="connsiteX1292" fmla="*/ 1247181 w 4546203"/>
                <a:gd name="connsiteY1292" fmla="*/ 1289762 h 5092591"/>
                <a:gd name="connsiteX1293" fmla="*/ 1215743 w 4546203"/>
                <a:gd name="connsiteY1293" fmla="*/ 1316823 h 5092591"/>
                <a:gd name="connsiteX1294" fmla="*/ 1240416 w 4546203"/>
                <a:gd name="connsiteY1294" fmla="*/ 1345078 h 5092591"/>
                <a:gd name="connsiteX1295" fmla="*/ 1271059 w 4546203"/>
                <a:gd name="connsiteY1295" fmla="*/ 1319211 h 5092591"/>
                <a:gd name="connsiteX1296" fmla="*/ 1247181 w 4546203"/>
                <a:gd name="connsiteY1296" fmla="*/ 1289762 h 5092591"/>
                <a:gd name="connsiteX1297" fmla="*/ 1533309 w 4546203"/>
                <a:gd name="connsiteY1297" fmla="*/ 1288171 h 5092591"/>
                <a:gd name="connsiteX1298" fmla="*/ 1509432 w 4546203"/>
                <a:gd name="connsiteY1298" fmla="*/ 1302497 h 5092591"/>
                <a:gd name="connsiteX1299" fmla="*/ 1528533 w 4546203"/>
                <a:gd name="connsiteY1299" fmla="*/ 1333537 h 5092591"/>
                <a:gd name="connsiteX1300" fmla="*/ 1551615 w 4546203"/>
                <a:gd name="connsiteY1300" fmla="*/ 1318813 h 5092591"/>
                <a:gd name="connsiteX1301" fmla="*/ 1533309 w 4546203"/>
                <a:gd name="connsiteY1301" fmla="*/ 1288171 h 5092591"/>
                <a:gd name="connsiteX1302" fmla="*/ 3349960 w 4546203"/>
                <a:gd name="connsiteY1302" fmla="*/ 1285783 h 5092591"/>
                <a:gd name="connsiteX1303" fmla="*/ 3318123 w 4546203"/>
                <a:gd name="connsiteY1303" fmla="*/ 1323190 h 5092591"/>
                <a:gd name="connsiteX1304" fmla="*/ 3350755 w 4546203"/>
                <a:gd name="connsiteY1304" fmla="*/ 1351047 h 5092591"/>
                <a:gd name="connsiteX1305" fmla="*/ 3382990 w 4546203"/>
                <a:gd name="connsiteY1305" fmla="*/ 1315231 h 5092591"/>
                <a:gd name="connsiteX1306" fmla="*/ 3349960 w 4546203"/>
                <a:gd name="connsiteY1306" fmla="*/ 1285783 h 5092591"/>
                <a:gd name="connsiteX1307" fmla="*/ 1071685 w 4546203"/>
                <a:gd name="connsiteY1307" fmla="*/ 1285783 h 5092591"/>
                <a:gd name="connsiteX1308" fmla="*/ 1042634 w 4546203"/>
                <a:gd name="connsiteY1308" fmla="*/ 1315231 h 5092591"/>
                <a:gd name="connsiteX1309" fmla="*/ 1064521 w 4546203"/>
                <a:gd name="connsiteY1309" fmla="*/ 1338710 h 5092591"/>
                <a:gd name="connsiteX1310" fmla="*/ 1094766 w 4546203"/>
                <a:gd name="connsiteY1310" fmla="*/ 1310058 h 5092591"/>
                <a:gd name="connsiteX1311" fmla="*/ 1071685 w 4546203"/>
                <a:gd name="connsiteY1311" fmla="*/ 1285783 h 5092591"/>
                <a:gd name="connsiteX1312" fmla="*/ 1352639 w 4546203"/>
                <a:gd name="connsiteY1312" fmla="*/ 1282599 h 5092591"/>
                <a:gd name="connsiteX1313" fmla="*/ 1320007 w 4546203"/>
                <a:gd name="connsiteY1313" fmla="*/ 1307272 h 5092591"/>
                <a:gd name="connsiteX1314" fmla="*/ 1378108 w 4546203"/>
                <a:gd name="connsiteY1314" fmla="*/ 1382485 h 5092591"/>
                <a:gd name="connsiteX1315" fmla="*/ 1421086 w 4546203"/>
                <a:gd name="connsiteY1315" fmla="*/ 1350649 h 5092591"/>
                <a:gd name="connsiteX1316" fmla="*/ 1352639 w 4546203"/>
                <a:gd name="connsiteY1316" fmla="*/ 1282599 h 5092591"/>
                <a:gd name="connsiteX1317" fmla="*/ 3446264 w 4546203"/>
                <a:gd name="connsiteY1317" fmla="*/ 1276630 h 5092591"/>
                <a:gd name="connsiteX1318" fmla="*/ 3414428 w 4546203"/>
                <a:gd name="connsiteY1318" fmla="*/ 1310854 h 5092591"/>
                <a:gd name="connsiteX1319" fmla="*/ 3442284 w 4546203"/>
                <a:gd name="connsiteY1319" fmla="*/ 1341496 h 5092591"/>
                <a:gd name="connsiteX1320" fmla="*/ 3479692 w 4546203"/>
                <a:gd name="connsiteY1320" fmla="*/ 1308466 h 5092591"/>
                <a:gd name="connsiteX1321" fmla="*/ 3446264 w 4546203"/>
                <a:gd name="connsiteY1321" fmla="*/ 1276630 h 5092591"/>
                <a:gd name="connsiteX1322" fmla="*/ 1473616 w 4546203"/>
                <a:gd name="connsiteY1322" fmla="*/ 1273446 h 5092591"/>
                <a:gd name="connsiteX1323" fmla="*/ 1449341 w 4546203"/>
                <a:gd name="connsiteY1323" fmla="*/ 1289364 h 5092591"/>
                <a:gd name="connsiteX1324" fmla="*/ 1469637 w 4546203"/>
                <a:gd name="connsiteY1324" fmla="*/ 1319211 h 5092591"/>
                <a:gd name="connsiteX1325" fmla="*/ 1493116 w 4546203"/>
                <a:gd name="connsiteY1325" fmla="*/ 1303691 h 5092591"/>
                <a:gd name="connsiteX1326" fmla="*/ 1473616 w 4546203"/>
                <a:gd name="connsiteY1326" fmla="*/ 1273446 h 5092591"/>
                <a:gd name="connsiteX1327" fmla="*/ 907579 w 4546203"/>
                <a:gd name="connsiteY1327" fmla="*/ 1265239 h 5092591"/>
                <a:gd name="connsiteX1328" fmla="*/ 843260 w 4546203"/>
                <a:gd name="connsiteY1328" fmla="*/ 1292548 h 5092591"/>
                <a:gd name="connsiteX1329" fmla="*/ 840077 w 4546203"/>
                <a:gd name="connsiteY1329" fmla="*/ 1294936 h 5092591"/>
                <a:gd name="connsiteX1330" fmla="*/ 835301 w 4546203"/>
                <a:gd name="connsiteY1330" fmla="*/ 1316425 h 5092591"/>
                <a:gd name="connsiteX1331" fmla="*/ 760884 w 4546203"/>
                <a:gd name="connsiteY1331" fmla="*/ 1409546 h 5092591"/>
                <a:gd name="connsiteX1332" fmla="*/ 758098 w 4546203"/>
                <a:gd name="connsiteY1332" fmla="*/ 1416311 h 5092591"/>
                <a:gd name="connsiteX1333" fmla="*/ 771629 w 4546203"/>
                <a:gd name="connsiteY1333" fmla="*/ 1424270 h 5092591"/>
                <a:gd name="connsiteX1334" fmla="*/ 863954 w 4546203"/>
                <a:gd name="connsiteY1334" fmla="*/ 1311252 h 5092591"/>
                <a:gd name="connsiteX1335" fmla="*/ 926034 w 4546203"/>
                <a:gd name="connsiteY1335" fmla="*/ 1365771 h 5092591"/>
                <a:gd name="connsiteX1336" fmla="*/ 840475 w 4546203"/>
                <a:gd name="connsiteY1336" fmla="*/ 1472024 h 5092591"/>
                <a:gd name="connsiteX1337" fmla="*/ 845250 w 4546203"/>
                <a:gd name="connsiteY1337" fmla="*/ 1479187 h 5092591"/>
                <a:gd name="connsiteX1338" fmla="*/ 861964 w 4546203"/>
                <a:gd name="connsiteY1338" fmla="*/ 1470830 h 5092591"/>
                <a:gd name="connsiteX1339" fmla="*/ 942748 w 4546203"/>
                <a:gd name="connsiteY1339" fmla="*/ 1371342 h 5092591"/>
                <a:gd name="connsiteX1340" fmla="*/ 1006420 w 4546203"/>
                <a:gd name="connsiteY1340" fmla="*/ 1427852 h 5092591"/>
                <a:gd name="connsiteX1341" fmla="*/ 927626 w 4546203"/>
                <a:gd name="connsiteY1341" fmla="*/ 1525350 h 5092591"/>
                <a:gd name="connsiteX1342" fmla="*/ 930014 w 4546203"/>
                <a:gd name="connsiteY1342" fmla="*/ 1543656 h 5092591"/>
                <a:gd name="connsiteX1343" fmla="*/ 1021543 w 4546203"/>
                <a:gd name="connsiteY1343" fmla="*/ 1433025 h 5092591"/>
                <a:gd name="connsiteX1344" fmla="*/ 1086409 w 4546203"/>
                <a:gd name="connsiteY1344" fmla="*/ 1491126 h 5092591"/>
                <a:gd name="connsiteX1345" fmla="*/ 1072879 w 4546203"/>
                <a:gd name="connsiteY1345" fmla="*/ 1507442 h 5092591"/>
                <a:gd name="connsiteX1346" fmla="*/ 1002839 w 4546203"/>
                <a:gd name="connsiteY1346" fmla="*/ 1594196 h 5092591"/>
                <a:gd name="connsiteX1347" fmla="*/ 997666 w 4546203"/>
                <a:gd name="connsiteY1347" fmla="*/ 1609318 h 5092591"/>
                <a:gd name="connsiteX1348" fmla="*/ 1003237 w 4546203"/>
                <a:gd name="connsiteY1348" fmla="*/ 1611308 h 5092591"/>
                <a:gd name="connsiteX1349" fmla="*/ 1099143 w 4546203"/>
                <a:gd name="connsiteY1349" fmla="*/ 1494708 h 5092591"/>
                <a:gd name="connsiteX1350" fmla="*/ 1165999 w 4546203"/>
                <a:gd name="connsiteY1350" fmla="*/ 1554798 h 5092591"/>
                <a:gd name="connsiteX1351" fmla="*/ 1129388 w 4546203"/>
                <a:gd name="connsiteY1351" fmla="*/ 1597777 h 5092591"/>
                <a:gd name="connsiteX1352" fmla="*/ 1097153 w 4546203"/>
                <a:gd name="connsiteY1352" fmla="*/ 1637970 h 5092591"/>
                <a:gd name="connsiteX1353" fmla="*/ 1075266 w 4546203"/>
                <a:gd name="connsiteY1353" fmla="*/ 1681347 h 5092591"/>
                <a:gd name="connsiteX1354" fmla="*/ 1178336 w 4546203"/>
                <a:gd name="connsiteY1354" fmla="*/ 1557982 h 5092591"/>
                <a:gd name="connsiteX1355" fmla="*/ 1240416 w 4546203"/>
                <a:gd name="connsiteY1355" fmla="*/ 1613695 h 5092591"/>
                <a:gd name="connsiteX1356" fmla="*/ 1263099 w 4546203"/>
                <a:gd name="connsiteY1356" fmla="*/ 1589022 h 5092591"/>
                <a:gd name="connsiteX1357" fmla="*/ 1245192 w 4546203"/>
                <a:gd name="connsiteY1357" fmla="*/ 1572706 h 5092591"/>
                <a:gd name="connsiteX1358" fmla="*/ 963840 w 4546203"/>
                <a:gd name="connsiteY1358" fmla="*/ 1305680 h 5092591"/>
                <a:gd name="connsiteX1359" fmla="*/ 907579 w 4546203"/>
                <a:gd name="connsiteY1359" fmla="*/ 1265239 h 5092591"/>
                <a:gd name="connsiteX1360" fmla="*/ 3207493 w 4546203"/>
                <a:gd name="connsiteY1360" fmla="*/ 1263100 h 5092591"/>
                <a:gd name="connsiteX1361" fmla="*/ 3178840 w 4546203"/>
                <a:gd name="connsiteY1361" fmla="*/ 1302497 h 5092591"/>
                <a:gd name="connsiteX1362" fmla="*/ 3211472 w 4546203"/>
                <a:gd name="connsiteY1362" fmla="*/ 1327170 h 5092591"/>
                <a:gd name="connsiteX1363" fmla="*/ 3241318 w 4546203"/>
                <a:gd name="connsiteY1363" fmla="*/ 1288568 h 5092591"/>
                <a:gd name="connsiteX1364" fmla="*/ 3207493 w 4546203"/>
                <a:gd name="connsiteY1364" fmla="*/ 1263100 h 5092591"/>
                <a:gd name="connsiteX1365" fmla="*/ 1414719 w 4546203"/>
                <a:gd name="connsiteY1365" fmla="*/ 1254345 h 5092591"/>
                <a:gd name="connsiteX1366" fmla="*/ 1389648 w 4546203"/>
                <a:gd name="connsiteY1366" fmla="*/ 1271457 h 5092591"/>
                <a:gd name="connsiteX1367" fmla="*/ 1411138 w 4546203"/>
                <a:gd name="connsiteY1367" fmla="*/ 1300905 h 5092591"/>
                <a:gd name="connsiteX1368" fmla="*/ 1434617 w 4546203"/>
                <a:gd name="connsiteY1368" fmla="*/ 1284589 h 5092591"/>
                <a:gd name="connsiteX1369" fmla="*/ 1414719 w 4546203"/>
                <a:gd name="connsiteY1369" fmla="*/ 1254345 h 5092591"/>
                <a:gd name="connsiteX1370" fmla="*/ 1269467 w 4546203"/>
                <a:gd name="connsiteY1370" fmla="*/ 1247977 h 5092591"/>
                <a:gd name="connsiteX1371" fmla="*/ 1267079 w 4546203"/>
                <a:gd name="connsiteY1371" fmla="*/ 1251957 h 5092591"/>
                <a:gd name="connsiteX1372" fmla="*/ 1302497 w 4546203"/>
                <a:gd name="connsiteY1372" fmla="*/ 1297323 h 5092591"/>
                <a:gd name="connsiteX1373" fmla="*/ 1331945 w 4546203"/>
                <a:gd name="connsiteY1373" fmla="*/ 1274640 h 5092591"/>
                <a:gd name="connsiteX1374" fmla="*/ 1269467 w 4546203"/>
                <a:gd name="connsiteY1374" fmla="*/ 1247977 h 5092591"/>
                <a:gd name="connsiteX1375" fmla="*/ 3300216 w 4546203"/>
                <a:gd name="connsiteY1375" fmla="*/ 1244794 h 5092591"/>
                <a:gd name="connsiteX1376" fmla="*/ 3269971 w 4546203"/>
                <a:gd name="connsiteY1376" fmla="*/ 1283395 h 5092591"/>
                <a:gd name="connsiteX1377" fmla="*/ 3303399 w 4546203"/>
                <a:gd name="connsiteY1377" fmla="*/ 1310456 h 5092591"/>
                <a:gd name="connsiteX1378" fmla="*/ 3334439 w 4546203"/>
                <a:gd name="connsiteY1378" fmla="*/ 1273446 h 5092591"/>
                <a:gd name="connsiteX1379" fmla="*/ 3300216 w 4546203"/>
                <a:gd name="connsiteY1379" fmla="*/ 1244794 h 5092591"/>
                <a:gd name="connsiteX1380" fmla="*/ 3396122 w 4546203"/>
                <a:gd name="connsiteY1380" fmla="*/ 1232457 h 5092591"/>
                <a:gd name="connsiteX1381" fmla="*/ 3364286 w 4546203"/>
                <a:gd name="connsiteY1381" fmla="*/ 1269467 h 5092591"/>
                <a:gd name="connsiteX1382" fmla="*/ 3398509 w 4546203"/>
                <a:gd name="connsiteY1382" fmla="*/ 1299313 h 5092591"/>
                <a:gd name="connsiteX1383" fmla="*/ 3431142 w 4546203"/>
                <a:gd name="connsiteY1383" fmla="*/ 1262702 h 5092591"/>
                <a:gd name="connsiteX1384" fmla="*/ 3396122 w 4546203"/>
                <a:gd name="connsiteY1384" fmla="*/ 1232457 h 5092591"/>
                <a:gd name="connsiteX1385" fmla="*/ 3494814 w 4546203"/>
                <a:gd name="connsiteY1385" fmla="*/ 1224100 h 5092591"/>
                <a:gd name="connsiteX1386" fmla="*/ 3460988 w 4546203"/>
                <a:gd name="connsiteY1386" fmla="*/ 1260712 h 5092591"/>
                <a:gd name="connsiteX1387" fmla="*/ 3493620 w 4546203"/>
                <a:gd name="connsiteY1387" fmla="*/ 1291354 h 5092591"/>
                <a:gd name="connsiteX1388" fmla="*/ 3528242 w 4546203"/>
                <a:gd name="connsiteY1388" fmla="*/ 1259916 h 5092591"/>
                <a:gd name="connsiteX1389" fmla="*/ 3494814 w 4546203"/>
                <a:gd name="connsiteY1389" fmla="*/ 1224100 h 5092591"/>
                <a:gd name="connsiteX1390" fmla="*/ 1707612 w 4546203"/>
                <a:gd name="connsiteY1390" fmla="*/ 1223304 h 5092591"/>
                <a:gd name="connsiteX1391" fmla="*/ 1674582 w 4546203"/>
                <a:gd name="connsiteY1391" fmla="*/ 1238427 h 5092591"/>
                <a:gd name="connsiteX1392" fmla="*/ 1690500 w 4546203"/>
                <a:gd name="connsiteY1392" fmla="*/ 1273048 h 5092591"/>
                <a:gd name="connsiteX1393" fmla="*/ 1722734 w 4546203"/>
                <a:gd name="connsiteY1393" fmla="*/ 1258722 h 5092591"/>
                <a:gd name="connsiteX1394" fmla="*/ 1707612 w 4546203"/>
                <a:gd name="connsiteY1394" fmla="*/ 1223304 h 5092591"/>
                <a:gd name="connsiteX1395" fmla="*/ 1747009 w 4546203"/>
                <a:gd name="connsiteY1395" fmla="*/ 1207386 h 5092591"/>
                <a:gd name="connsiteX1396" fmla="*/ 1713979 w 4546203"/>
                <a:gd name="connsiteY1396" fmla="*/ 1221315 h 5092591"/>
                <a:gd name="connsiteX1397" fmla="*/ 1728703 w 4546203"/>
                <a:gd name="connsiteY1397" fmla="*/ 1257130 h 5092591"/>
                <a:gd name="connsiteX1398" fmla="*/ 1761335 w 4546203"/>
                <a:gd name="connsiteY1398" fmla="*/ 1243202 h 5092591"/>
                <a:gd name="connsiteX1399" fmla="*/ 1747009 w 4546203"/>
                <a:gd name="connsiteY1399" fmla="*/ 1207386 h 5092591"/>
                <a:gd name="connsiteX1400" fmla="*/ 3249278 w 4546203"/>
                <a:gd name="connsiteY1400" fmla="*/ 1206590 h 5092591"/>
                <a:gd name="connsiteX1401" fmla="*/ 3220625 w 4546203"/>
                <a:gd name="connsiteY1401" fmla="*/ 1245590 h 5092591"/>
                <a:gd name="connsiteX1402" fmla="*/ 3254849 w 4546203"/>
                <a:gd name="connsiteY1402" fmla="*/ 1271457 h 5092591"/>
                <a:gd name="connsiteX1403" fmla="*/ 3285093 w 4546203"/>
                <a:gd name="connsiteY1403" fmla="*/ 1233253 h 5092591"/>
                <a:gd name="connsiteX1404" fmla="*/ 3249278 w 4546203"/>
                <a:gd name="connsiteY1404" fmla="*/ 1206590 h 5092591"/>
                <a:gd name="connsiteX1405" fmla="*/ 1507840 w 4546203"/>
                <a:gd name="connsiteY1405" fmla="*/ 1197438 h 5092591"/>
                <a:gd name="connsiteX1406" fmla="*/ 1481973 w 4546203"/>
                <a:gd name="connsiteY1406" fmla="*/ 1212162 h 5092591"/>
                <a:gd name="connsiteX1407" fmla="*/ 1500677 w 4546203"/>
                <a:gd name="connsiteY1407" fmla="*/ 1243600 h 5092591"/>
                <a:gd name="connsiteX1408" fmla="*/ 1525748 w 4546203"/>
                <a:gd name="connsiteY1408" fmla="*/ 1228478 h 5092591"/>
                <a:gd name="connsiteX1409" fmla="*/ 1507840 w 4546203"/>
                <a:gd name="connsiteY1409" fmla="*/ 1197438 h 5092591"/>
                <a:gd name="connsiteX1410" fmla="*/ 1423872 w 4546203"/>
                <a:gd name="connsiteY1410" fmla="*/ 1194254 h 5092591"/>
                <a:gd name="connsiteX1411" fmla="*/ 1398005 w 4546203"/>
                <a:gd name="connsiteY1411" fmla="*/ 1210570 h 5092591"/>
                <a:gd name="connsiteX1412" fmla="*/ 1418699 w 4546203"/>
                <a:gd name="connsiteY1412" fmla="*/ 1240814 h 5092591"/>
                <a:gd name="connsiteX1413" fmla="*/ 1443770 w 4546203"/>
                <a:gd name="connsiteY1413" fmla="*/ 1224100 h 5092591"/>
                <a:gd name="connsiteX1414" fmla="*/ 1423872 w 4546203"/>
                <a:gd name="connsiteY1414" fmla="*/ 1194254 h 5092591"/>
                <a:gd name="connsiteX1415" fmla="*/ 1786804 w 4546203"/>
                <a:gd name="connsiteY1415" fmla="*/ 1192264 h 5092591"/>
                <a:gd name="connsiteX1416" fmla="*/ 1753376 w 4546203"/>
                <a:gd name="connsiteY1416" fmla="*/ 1205795 h 5092591"/>
                <a:gd name="connsiteX1417" fmla="*/ 1767305 w 4546203"/>
                <a:gd name="connsiteY1417" fmla="*/ 1241212 h 5092591"/>
                <a:gd name="connsiteX1418" fmla="*/ 1799937 w 4546203"/>
                <a:gd name="connsiteY1418" fmla="*/ 1228478 h 5092591"/>
                <a:gd name="connsiteX1419" fmla="*/ 1786804 w 4546203"/>
                <a:gd name="connsiteY1419" fmla="*/ 1192264 h 5092591"/>
                <a:gd name="connsiteX1420" fmla="*/ 1619664 w 4546203"/>
                <a:gd name="connsiteY1420" fmla="*/ 1191070 h 5092591"/>
                <a:gd name="connsiteX1421" fmla="*/ 1568727 w 4546203"/>
                <a:gd name="connsiteY1421" fmla="*/ 1217335 h 5092591"/>
                <a:gd name="connsiteX1422" fmla="*/ 1620858 w 4546203"/>
                <a:gd name="connsiteY1422" fmla="*/ 1316027 h 5092591"/>
                <a:gd name="connsiteX1423" fmla="*/ 1667817 w 4546203"/>
                <a:gd name="connsiteY1423" fmla="*/ 1290956 h 5092591"/>
                <a:gd name="connsiteX1424" fmla="*/ 1619664 w 4546203"/>
                <a:gd name="connsiteY1424" fmla="*/ 1191070 h 5092591"/>
                <a:gd name="connsiteX1425" fmla="*/ 3344388 w 4546203"/>
                <a:gd name="connsiteY1425" fmla="*/ 1189478 h 5092591"/>
                <a:gd name="connsiteX1426" fmla="*/ 3314144 w 4546203"/>
                <a:gd name="connsiteY1426" fmla="*/ 1227682 h 5092591"/>
                <a:gd name="connsiteX1427" fmla="*/ 3349164 w 4546203"/>
                <a:gd name="connsiteY1427" fmla="*/ 1255936 h 5092591"/>
                <a:gd name="connsiteX1428" fmla="*/ 3380602 w 4546203"/>
                <a:gd name="connsiteY1428" fmla="*/ 1218529 h 5092591"/>
                <a:gd name="connsiteX1429" fmla="*/ 3344388 w 4546203"/>
                <a:gd name="connsiteY1429" fmla="*/ 1189478 h 5092591"/>
                <a:gd name="connsiteX1430" fmla="*/ 2835010 w 4546203"/>
                <a:gd name="connsiteY1430" fmla="*/ 1183509 h 5092591"/>
                <a:gd name="connsiteX1431" fmla="*/ 2817500 w 4546203"/>
                <a:gd name="connsiteY1431" fmla="*/ 1225692 h 5092591"/>
                <a:gd name="connsiteX1432" fmla="*/ 2877591 w 4546203"/>
                <a:gd name="connsiteY1432" fmla="*/ 1251957 h 5092591"/>
                <a:gd name="connsiteX1433" fmla="*/ 2896692 w 4546203"/>
                <a:gd name="connsiteY1433" fmla="*/ 1211366 h 5092591"/>
                <a:gd name="connsiteX1434" fmla="*/ 2835010 w 4546203"/>
                <a:gd name="connsiteY1434" fmla="*/ 1183509 h 5092591"/>
                <a:gd name="connsiteX1435" fmla="*/ 1826997 w 4546203"/>
                <a:gd name="connsiteY1435" fmla="*/ 1179132 h 5092591"/>
                <a:gd name="connsiteX1436" fmla="*/ 1792774 w 4546203"/>
                <a:gd name="connsiteY1436" fmla="*/ 1191070 h 5092591"/>
                <a:gd name="connsiteX1437" fmla="*/ 1806304 w 4546203"/>
                <a:gd name="connsiteY1437" fmla="*/ 1226886 h 5092591"/>
                <a:gd name="connsiteX1438" fmla="*/ 1838936 w 4546203"/>
                <a:gd name="connsiteY1438" fmla="*/ 1215345 h 5092591"/>
                <a:gd name="connsiteX1439" fmla="*/ 1826997 w 4546203"/>
                <a:gd name="connsiteY1439" fmla="*/ 1179132 h 5092591"/>
                <a:gd name="connsiteX1440" fmla="*/ 3442284 w 4546203"/>
                <a:gd name="connsiteY1440" fmla="*/ 1178336 h 5092591"/>
                <a:gd name="connsiteX1441" fmla="*/ 3410448 w 4546203"/>
                <a:gd name="connsiteY1441" fmla="*/ 1215345 h 5092591"/>
                <a:gd name="connsiteX1442" fmla="*/ 3445468 w 4546203"/>
                <a:gd name="connsiteY1442" fmla="*/ 1246386 h 5092591"/>
                <a:gd name="connsiteX1443" fmla="*/ 3478100 w 4546203"/>
                <a:gd name="connsiteY1443" fmla="*/ 1210570 h 5092591"/>
                <a:gd name="connsiteX1444" fmla="*/ 3442284 w 4546203"/>
                <a:gd name="connsiteY1444" fmla="*/ 1178336 h 5092591"/>
                <a:gd name="connsiteX1445" fmla="*/ 1362587 w 4546203"/>
                <a:gd name="connsiteY1445" fmla="*/ 1176346 h 5092591"/>
                <a:gd name="connsiteX1446" fmla="*/ 1336721 w 4546203"/>
                <a:gd name="connsiteY1446" fmla="*/ 1194652 h 5092591"/>
                <a:gd name="connsiteX1447" fmla="*/ 1357414 w 4546203"/>
                <a:gd name="connsiteY1447" fmla="*/ 1224100 h 5092591"/>
                <a:gd name="connsiteX1448" fmla="*/ 1382883 w 4546203"/>
                <a:gd name="connsiteY1448" fmla="*/ 1206590 h 5092591"/>
                <a:gd name="connsiteX1449" fmla="*/ 1362587 w 4546203"/>
                <a:gd name="connsiteY1449" fmla="*/ 1176346 h 5092591"/>
                <a:gd name="connsiteX1450" fmla="*/ 3542568 w 4546203"/>
                <a:gd name="connsiteY1450" fmla="*/ 1173162 h 5092591"/>
                <a:gd name="connsiteX1451" fmla="*/ 3509538 w 4546203"/>
                <a:gd name="connsiteY1451" fmla="*/ 1208978 h 5092591"/>
                <a:gd name="connsiteX1452" fmla="*/ 3541772 w 4546203"/>
                <a:gd name="connsiteY1452" fmla="*/ 1239222 h 5092591"/>
                <a:gd name="connsiteX1453" fmla="*/ 3579976 w 4546203"/>
                <a:gd name="connsiteY1453" fmla="*/ 1208182 h 5092591"/>
                <a:gd name="connsiteX1454" fmla="*/ 3542568 w 4546203"/>
                <a:gd name="connsiteY1454" fmla="*/ 1173162 h 5092591"/>
                <a:gd name="connsiteX1455" fmla="*/ 1685724 w 4546203"/>
                <a:gd name="connsiteY1455" fmla="*/ 1172366 h 5092591"/>
                <a:gd name="connsiteX1456" fmla="*/ 1651501 w 4546203"/>
                <a:gd name="connsiteY1456" fmla="*/ 1187887 h 5092591"/>
                <a:gd name="connsiteX1457" fmla="*/ 1667021 w 4546203"/>
                <a:gd name="connsiteY1457" fmla="*/ 1221315 h 5092591"/>
                <a:gd name="connsiteX1458" fmla="*/ 1700449 w 4546203"/>
                <a:gd name="connsiteY1458" fmla="*/ 1206590 h 5092591"/>
                <a:gd name="connsiteX1459" fmla="*/ 1685724 w 4546203"/>
                <a:gd name="connsiteY1459" fmla="*/ 1172366 h 5092591"/>
                <a:gd name="connsiteX1460" fmla="*/ 1867190 w 4546203"/>
                <a:gd name="connsiteY1460" fmla="*/ 1166795 h 5092591"/>
                <a:gd name="connsiteX1461" fmla="*/ 1832569 w 4546203"/>
                <a:gd name="connsiteY1461" fmla="*/ 1176744 h 5092591"/>
                <a:gd name="connsiteX1462" fmla="*/ 1845701 w 4546203"/>
                <a:gd name="connsiteY1462" fmla="*/ 1213356 h 5092591"/>
                <a:gd name="connsiteX1463" fmla="*/ 1878333 w 4546203"/>
                <a:gd name="connsiteY1463" fmla="*/ 1202611 h 5092591"/>
                <a:gd name="connsiteX1464" fmla="*/ 1867190 w 4546203"/>
                <a:gd name="connsiteY1464" fmla="*/ 1166795 h 5092591"/>
                <a:gd name="connsiteX1465" fmla="*/ 1109888 w 4546203"/>
                <a:gd name="connsiteY1465" fmla="*/ 1158438 h 5092591"/>
                <a:gd name="connsiteX1466" fmla="*/ 1095164 w 4546203"/>
                <a:gd name="connsiteY1466" fmla="*/ 1169979 h 5092591"/>
                <a:gd name="connsiteX1467" fmla="*/ 1076062 w 4546203"/>
                <a:gd name="connsiteY1467" fmla="*/ 1186693 h 5092591"/>
                <a:gd name="connsiteX1468" fmla="*/ 1130582 w 4546203"/>
                <a:gd name="connsiteY1468" fmla="*/ 1183111 h 5092591"/>
                <a:gd name="connsiteX1469" fmla="*/ 1109888 w 4546203"/>
                <a:gd name="connsiteY1469" fmla="*/ 1158438 h 5092591"/>
                <a:gd name="connsiteX1470" fmla="*/ 1726713 w 4546203"/>
                <a:gd name="connsiteY1470" fmla="*/ 1155653 h 5092591"/>
                <a:gd name="connsiteX1471" fmla="*/ 1692092 w 4546203"/>
                <a:gd name="connsiteY1471" fmla="*/ 1170377 h 5092591"/>
                <a:gd name="connsiteX1472" fmla="*/ 1706816 w 4546203"/>
                <a:gd name="connsiteY1472" fmla="*/ 1204203 h 5092591"/>
                <a:gd name="connsiteX1473" fmla="*/ 1740642 w 4546203"/>
                <a:gd name="connsiteY1473" fmla="*/ 1190274 h 5092591"/>
                <a:gd name="connsiteX1474" fmla="*/ 1726713 w 4546203"/>
                <a:gd name="connsiteY1474" fmla="*/ 1155653 h 5092591"/>
                <a:gd name="connsiteX1475" fmla="*/ 2743481 w 4546203"/>
                <a:gd name="connsiteY1475" fmla="*/ 1149683 h 5092591"/>
                <a:gd name="connsiteX1476" fmla="*/ 2729552 w 4546203"/>
                <a:gd name="connsiteY1476" fmla="*/ 1192662 h 5092591"/>
                <a:gd name="connsiteX1477" fmla="*/ 2790837 w 4546203"/>
                <a:gd name="connsiteY1477" fmla="*/ 1214947 h 5092591"/>
                <a:gd name="connsiteX1478" fmla="*/ 2807153 w 4546203"/>
                <a:gd name="connsiteY1478" fmla="*/ 1172764 h 5092591"/>
                <a:gd name="connsiteX1479" fmla="*/ 2743481 w 4546203"/>
                <a:gd name="connsiteY1479" fmla="*/ 1149683 h 5092591"/>
                <a:gd name="connsiteX1480" fmla="*/ 3291062 w 4546203"/>
                <a:gd name="connsiteY1480" fmla="*/ 1149285 h 5092591"/>
                <a:gd name="connsiteX1481" fmla="*/ 3262410 w 4546203"/>
                <a:gd name="connsiteY1481" fmla="*/ 1188285 h 5092591"/>
                <a:gd name="connsiteX1482" fmla="*/ 3298624 w 4546203"/>
                <a:gd name="connsiteY1482" fmla="*/ 1215345 h 5092591"/>
                <a:gd name="connsiteX1483" fmla="*/ 3328072 w 4546203"/>
                <a:gd name="connsiteY1483" fmla="*/ 1176346 h 5092591"/>
                <a:gd name="connsiteX1484" fmla="*/ 3291062 w 4546203"/>
                <a:gd name="connsiteY1484" fmla="*/ 1149285 h 5092591"/>
                <a:gd name="connsiteX1485" fmla="*/ 1767305 w 4546203"/>
                <a:gd name="connsiteY1485" fmla="*/ 1139734 h 5092591"/>
                <a:gd name="connsiteX1486" fmla="*/ 1733081 w 4546203"/>
                <a:gd name="connsiteY1486" fmla="*/ 1154061 h 5092591"/>
                <a:gd name="connsiteX1487" fmla="*/ 1746611 w 4546203"/>
                <a:gd name="connsiteY1487" fmla="*/ 1187489 h 5092591"/>
                <a:gd name="connsiteX1488" fmla="*/ 1780835 w 4546203"/>
                <a:gd name="connsiteY1488" fmla="*/ 1174754 h 5092591"/>
                <a:gd name="connsiteX1489" fmla="*/ 1767305 w 4546203"/>
                <a:gd name="connsiteY1489" fmla="*/ 1139734 h 5092591"/>
                <a:gd name="connsiteX1490" fmla="*/ 3388561 w 4546203"/>
                <a:gd name="connsiteY1490" fmla="*/ 1133765 h 5092591"/>
                <a:gd name="connsiteX1491" fmla="*/ 3358316 w 4546203"/>
                <a:gd name="connsiteY1491" fmla="*/ 1171969 h 5092591"/>
                <a:gd name="connsiteX1492" fmla="*/ 3394530 w 4546203"/>
                <a:gd name="connsiteY1492" fmla="*/ 1201815 h 5092591"/>
                <a:gd name="connsiteX1493" fmla="*/ 3425968 w 4546203"/>
                <a:gd name="connsiteY1493" fmla="*/ 1164407 h 5092591"/>
                <a:gd name="connsiteX1494" fmla="*/ 3388561 w 4546203"/>
                <a:gd name="connsiteY1494" fmla="*/ 1133765 h 5092591"/>
                <a:gd name="connsiteX1495" fmla="*/ 1809487 w 4546203"/>
                <a:gd name="connsiteY1495" fmla="*/ 1126204 h 5092591"/>
                <a:gd name="connsiteX1496" fmla="*/ 1774070 w 4546203"/>
                <a:gd name="connsiteY1496" fmla="*/ 1138541 h 5092591"/>
                <a:gd name="connsiteX1497" fmla="*/ 1787600 w 4546203"/>
                <a:gd name="connsiteY1497" fmla="*/ 1173162 h 5092591"/>
                <a:gd name="connsiteX1498" fmla="*/ 1821028 w 4546203"/>
                <a:gd name="connsiteY1498" fmla="*/ 1161224 h 5092591"/>
                <a:gd name="connsiteX1499" fmla="*/ 1809487 w 4546203"/>
                <a:gd name="connsiteY1499" fmla="*/ 1126204 h 5092591"/>
                <a:gd name="connsiteX1500" fmla="*/ 1492320 w 4546203"/>
                <a:gd name="connsiteY1500" fmla="*/ 1125806 h 5092591"/>
                <a:gd name="connsiteX1501" fmla="*/ 1465657 w 4546203"/>
                <a:gd name="connsiteY1501" fmla="*/ 1141724 h 5092591"/>
                <a:gd name="connsiteX1502" fmla="*/ 1483963 w 4546203"/>
                <a:gd name="connsiteY1502" fmla="*/ 1172366 h 5092591"/>
                <a:gd name="connsiteX1503" fmla="*/ 1510626 w 4546203"/>
                <a:gd name="connsiteY1503" fmla="*/ 1157642 h 5092591"/>
                <a:gd name="connsiteX1504" fmla="*/ 1492320 w 4546203"/>
                <a:gd name="connsiteY1504" fmla="*/ 1125806 h 5092591"/>
                <a:gd name="connsiteX1505" fmla="*/ 3488049 w 4546203"/>
                <a:gd name="connsiteY1505" fmla="*/ 1124612 h 5092591"/>
                <a:gd name="connsiteX1506" fmla="*/ 3456611 w 4546203"/>
                <a:gd name="connsiteY1506" fmla="*/ 1161622 h 5092591"/>
                <a:gd name="connsiteX1507" fmla="*/ 3493620 w 4546203"/>
                <a:gd name="connsiteY1507" fmla="*/ 1193856 h 5092591"/>
                <a:gd name="connsiteX1508" fmla="*/ 3525854 w 4546203"/>
                <a:gd name="connsiteY1508" fmla="*/ 1156846 h 5092591"/>
                <a:gd name="connsiteX1509" fmla="*/ 3488049 w 4546203"/>
                <a:gd name="connsiteY1509" fmla="*/ 1124612 h 5092591"/>
                <a:gd name="connsiteX1510" fmla="*/ 1252355 w 4546203"/>
                <a:gd name="connsiteY1510" fmla="*/ 1122622 h 5092591"/>
                <a:gd name="connsiteX1511" fmla="*/ 1197437 w 4546203"/>
                <a:gd name="connsiteY1511" fmla="*/ 1162816 h 5092591"/>
                <a:gd name="connsiteX1512" fmla="*/ 1245988 w 4546203"/>
                <a:gd name="connsiteY1512" fmla="*/ 1219723 h 5092591"/>
                <a:gd name="connsiteX1513" fmla="*/ 1347465 w 4546203"/>
                <a:gd name="connsiteY1513" fmla="*/ 1261906 h 5092591"/>
                <a:gd name="connsiteX1514" fmla="*/ 1350649 w 4546203"/>
                <a:gd name="connsiteY1514" fmla="*/ 1259916 h 5092591"/>
                <a:gd name="connsiteX1515" fmla="*/ 1252355 w 4546203"/>
                <a:gd name="connsiteY1515" fmla="*/ 1122622 h 5092591"/>
                <a:gd name="connsiteX1516" fmla="*/ 2649962 w 4546203"/>
                <a:gd name="connsiteY1516" fmla="*/ 1121429 h 5092591"/>
                <a:gd name="connsiteX1517" fmla="*/ 2638819 w 4546203"/>
                <a:gd name="connsiteY1517" fmla="*/ 1165203 h 5092591"/>
                <a:gd name="connsiteX1518" fmla="*/ 2701298 w 4546203"/>
                <a:gd name="connsiteY1518" fmla="*/ 1182713 h 5092591"/>
                <a:gd name="connsiteX1519" fmla="*/ 2714828 w 4546203"/>
                <a:gd name="connsiteY1519" fmla="*/ 1140132 h 5092591"/>
                <a:gd name="connsiteX1520" fmla="*/ 2649962 w 4546203"/>
                <a:gd name="connsiteY1520" fmla="*/ 1121429 h 5092591"/>
                <a:gd name="connsiteX1521" fmla="*/ 3591118 w 4546203"/>
                <a:gd name="connsiteY1521" fmla="*/ 1119837 h 5092591"/>
                <a:gd name="connsiteX1522" fmla="*/ 3557292 w 4546203"/>
                <a:gd name="connsiteY1522" fmla="*/ 1156448 h 5092591"/>
                <a:gd name="connsiteX1523" fmla="*/ 3591118 w 4546203"/>
                <a:gd name="connsiteY1523" fmla="*/ 1187887 h 5092591"/>
                <a:gd name="connsiteX1524" fmla="*/ 3624944 w 4546203"/>
                <a:gd name="connsiteY1524" fmla="*/ 1158040 h 5092591"/>
                <a:gd name="connsiteX1525" fmla="*/ 3591118 w 4546203"/>
                <a:gd name="connsiteY1525" fmla="*/ 1119837 h 5092591"/>
                <a:gd name="connsiteX1526" fmla="*/ 1375322 w 4546203"/>
                <a:gd name="connsiteY1526" fmla="*/ 1116653 h 5092591"/>
                <a:gd name="connsiteX1527" fmla="*/ 1348261 w 4546203"/>
                <a:gd name="connsiteY1527" fmla="*/ 1134561 h 5092591"/>
                <a:gd name="connsiteX1528" fmla="*/ 1368159 w 4546203"/>
                <a:gd name="connsiteY1528" fmla="*/ 1164407 h 5092591"/>
                <a:gd name="connsiteX1529" fmla="*/ 1394822 w 4546203"/>
                <a:gd name="connsiteY1529" fmla="*/ 1147296 h 5092591"/>
                <a:gd name="connsiteX1530" fmla="*/ 1375322 w 4546203"/>
                <a:gd name="connsiteY1530" fmla="*/ 1116653 h 5092591"/>
                <a:gd name="connsiteX1531" fmla="*/ 1851272 w 4546203"/>
                <a:gd name="connsiteY1531" fmla="*/ 1113072 h 5092591"/>
                <a:gd name="connsiteX1532" fmla="*/ 1815855 w 4546203"/>
                <a:gd name="connsiteY1532" fmla="*/ 1124612 h 5092591"/>
                <a:gd name="connsiteX1533" fmla="*/ 1827395 w 4546203"/>
                <a:gd name="connsiteY1533" fmla="*/ 1159234 h 5092591"/>
                <a:gd name="connsiteX1534" fmla="*/ 1862017 w 4546203"/>
                <a:gd name="connsiteY1534" fmla="*/ 1148489 h 5092591"/>
                <a:gd name="connsiteX1535" fmla="*/ 1851272 w 4546203"/>
                <a:gd name="connsiteY1535" fmla="*/ 1113072 h 5092591"/>
                <a:gd name="connsiteX1536" fmla="*/ 1071287 w 4546203"/>
                <a:gd name="connsiteY1536" fmla="*/ 1112276 h 5092591"/>
                <a:gd name="connsiteX1537" fmla="*/ 1035471 w 4546203"/>
                <a:gd name="connsiteY1537" fmla="*/ 1143714 h 5092591"/>
                <a:gd name="connsiteX1538" fmla="*/ 1059348 w 4546203"/>
                <a:gd name="connsiteY1538" fmla="*/ 1170377 h 5092591"/>
                <a:gd name="connsiteX1539" fmla="*/ 1094368 w 4546203"/>
                <a:gd name="connsiteY1539" fmla="*/ 1140132 h 5092591"/>
                <a:gd name="connsiteX1540" fmla="*/ 1071287 w 4546203"/>
                <a:gd name="connsiteY1540" fmla="*/ 1112276 h 5092591"/>
                <a:gd name="connsiteX1541" fmla="*/ 1312445 w 4546203"/>
                <a:gd name="connsiteY1541" fmla="*/ 1100337 h 5092591"/>
                <a:gd name="connsiteX1542" fmla="*/ 1284987 w 4546203"/>
                <a:gd name="connsiteY1542" fmla="*/ 1119439 h 5092591"/>
                <a:gd name="connsiteX1543" fmla="*/ 1305680 w 4546203"/>
                <a:gd name="connsiteY1543" fmla="*/ 1148887 h 5092591"/>
                <a:gd name="connsiteX1544" fmla="*/ 1332741 w 4546203"/>
                <a:gd name="connsiteY1544" fmla="*/ 1130184 h 5092591"/>
                <a:gd name="connsiteX1545" fmla="*/ 1312445 w 4546203"/>
                <a:gd name="connsiteY1545" fmla="*/ 1100337 h 5092591"/>
                <a:gd name="connsiteX1546" fmla="*/ 3332847 w 4546203"/>
                <a:gd name="connsiteY1546" fmla="*/ 1091582 h 5092591"/>
                <a:gd name="connsiteX1547" fmla="*/ 3304195 w 4546203"/>
                <a:gd name="connsiteY1547" fmla="*/ 1131377 h 5092591"/>
                <a:gd name="connsiteX1548" fmla="*/ 3341602 w 4546203"/>
                <a:gd name="connsiteY1548" fmla="*/ 1159234 h 5092591"/>
                <a:gd name="connsiteX1549" fmla="*/ 3371449 w 4546203"/>
                <a:gd name="connsiteY1549" fmla="*/ 1120633 h 5092591"/>
                <a:gd name="connsiteX1550" fmla="*/ 3332847 w 4546203"/>
                <a:gd name="connsiteY1550" fmla="*/ 1091582 h 5092591"/>
                <a:gd name="connsiteX1551" fmla="*/ 1440188 w 4546203"/>
                <a:gd name="connsiteY1551" fmla="*/ 1078450 h 5092591"/>
                <a:gd name="connsiteX1552" fmla="*/ 1412331 w 4546203"/>
                <a:gd name="connsiteY1552" fmla="*/ 1094766 h 5092591"/>
                <a:gd name="connsiteX1553" fmla="*/ 1431433 w 4546203"/>
                <a:gd name="connsiteY1553" fmla="*/ 1125806 h 5092591"/>
                <a:gd name="connsiteX1554" fmla="*/ 1458494 w 4546203"/>
                <a:gd name="connsiteY1554" fmla="*/ 1109490 h 5092591"/>
                <a:gd name="connsiteX1555" fmla="*/ 1440188 w 4546203"/>
                <a:gd name="connsiteY1555" fmla="*/ 1078450 h 5092591"/>
                <a:gd name="connsiteX1556" fmla="*/ 3432335 w 4546203"/>
                <a:gd name="connsiteY1556" fmla="*/ 1078052 h 5092591"/>
                <a:gd name="connsiteX1557" fmla="*/ 3402489 w 4546203"/>
                <a:gd name="connsiteY1557" fmla="*/ 1116653 h 5092591"/>
                <a:gd name="connsiteX1558" fmla="*/ 3440294 w 4546203"/>
                <a:gd name="connsiteY1558" fmla="*/ 1147296 h 5092591"/>
                <a:gd name="connsiteX1559" fmla="*/ 3471335 w 4546203"/>
                <a:gd name="connsiteY1559" fmla="*/ 1109490 h 5092591"/>
                <a:gd name="connsiteX1560" fmla="*/ 3432335 w 4546203"/>
                <a:gd name="connsiteY1560" fmla="*/ 1078052 h 5092591"/>
                <a:gd name="connsiteX1561" fmla="*/ 1645929 w 4546203"/>
                <a:gd name="connsiteY1561" fmla="*/ 1078052 h 5092591"/>
                <a:gd name="connsiteX1562" fmla="*/ 1608920 w 4546203"/>
                <a:gd name="connsiteY1562" fmla="*/ 1094766 h 5092591"/>
                <a:gd name="connsiteX1563" fmla="*/ 1648317 w 4546203"/>
                <a:gd name="connsiteY1563" fmla="*/ 1180326 h 5092591"/>
                <a:gd name="connsiteX1564" fmla="*/ 1682939 w 4546203"/>
                <a:gd name="connsiteY1564" fmla="*/ 1164407 h 5092591"/>
                <a:gd name="connsiteX1565" fmla="*/ 1645929 w 4546203"/>
                <a:gd name="connsiteY1565" fmla="*/ 1078052 h 5092591"/>
                <a:gd name="connsiteX1566" fmla="*/ 3534609 w 4546203"/>
                <a:gd name="connsiteY1566" fmla="*/ 1071287 h 5092591"/>
                <a:gd name="connsiteX1567" fmla="*/ 3503171 w 4546203"/>
                <a:gd name="connsiteY1567" fmla="*/ 1107898 h 5092591"/>
                <a:gd name="connsiteX1568" fmla="*/ 3540976 w 4546203"/>
                <a:gd name="connsiteY1568" fmla="*/ 1142122 h 5092591"/>
                <a:gd name="connsiteX1569" fmla="*/ 3573608 w 4546203"/>
                <a:gd name="connsiteY1569" fmla="*/ 1105113 h 5092591"/>
                <a:gd name="connsiteX1570" fmla="*/ 3534609 w 4546203"/>
                <a:gd name="connsiteY1570" fmla="*/ 1071287 h 5092591"/>
                <a:gd name="connsiteX1571" fmla="*/ 3639270 w 4546203"/>
                <a:gd name="connsiteY1571" fmla="*/ 1068899 h 5092591"/>
                <a:gd name="connsiteX1572" fmla="*/ 3605843 w 4546203"/>
                <a:gd name="connsiteY1572" fmla="*/ 1104715 h 5092591"/>
                <a:gd name="connsiteX1573" fmla="*/ 3642056 w 4546203"/>
                <a:gd name="connsiteY1573" fmla="*/ 1138541 h 5092591"/>
                <a:gd name="connsiteX1574" fmla="*/ 3677474 w 4546203"/>
                <a:gd name="connsiteY1574" fmla="*/ 1105113 h 5092591"/>
                <a:gd name="connsiteX1575" fmla="*/ 3639270 w 4546203"/>
                <a:gd name="connsiteY1575" fmla="*/ 1068899 h 5092591"/>
                <a:gd name="connsiteX1576" fmla="*/ 1561961 w 4546203"/>
                <a:gd name="connsiteY1576" fmla="*/ 1068103 h 5092591"/>
                <a:gd name="connsiteX1577" fmla="*/ 1505054 w 4546203"/>
                <a:gd name="connsiteY1577" fmla="*/ 1097154 h 5092591"/>
                <a:gd name="connsiteX1578" fmla="*/ 1555594 w 4546203"/>
                <a:gd name="connsiteY1578" fmla="*/ 1192662 h 5092591"/>
                <a:gd name="connsiteX1579" fmla="*/ 1608920 w 4546203"/>
                <a:gd name="connsiteY1579" fmla="*/ 1165601 h 5092591"/>
                <a:gd name="connsiteX1580" fmla="*/ 1561961 w 4546203"/>
                <a:gd name="connsiteY1580" fmla="*/ 1068103 h 5092591"/>
                <a:gd name="connsiteX1581" fmla="*/ 2885151 w 4546203"/>
                <a:gd name="connsiteY1581" fmla="*/ 1063328 h 5092591"/>
                <a:gd name="connsiteX1582" fmla="*/ 2868040 w 4546203"/>
                <a:gd name="connsiteY1582" fmla="*/ 1104715 h 5092591"/>
                <a:gd name="connsiteX1583" fmla="*/ 2932906 w 4546203"/>
                <a:gd name="connsiteY1583" fmla="*/ 1133765 h 5092591"/>
                <a:gd name="connsiteX1584" fmla="*/ 2952803 w 4546203"/>
                <a:gd name="connsiteY1584" fmla="*/ 1092776 h 5092591"/>
                <a:gd name="connsiteX1585" fmla="*/ 2885151 w 4546203"/>
                <a:gd name="connsiteY1585" fmla="*/ 1063328 h 5092591"/>
                <a:gd name="connsiteX1586" fmla="*/ 1689704 w 4546203"/>
                <a:gd name="connsiteY1586" fmla="*/ 1060144 h 5092591"/>
                <a:gd name="connsiteX1587" fmla="*/ 1652296 w 4546203"/>
                <a:gd name="connsiteY1587" fmla="*/ 1075664 h 5092591"/>
                <a:gd name="connsiteX1588" fmla="*/ 1689306 w 4546203"/>
                <a:gd name="connsiteY1588" fmla="*/ 1162418 h 5092591"/>
                <a:gd name="connsiteX1589" fmla="*/ 1723928 w 4546203"/>
                <a:gd name="connsiteY1589" fmla="*/ 1147694 h 5092591"/>
                <a:gd name="connsiteX1590" fmla="*/ 1689704 w 4546203"/>
                <a:gd name="connsiteY1590" fmla="*/ 1060144 h 5092591"/>
                <a:gd name="connsiteX1591" fmla="*/ 2666278 w 4546203"/>
                <a:gd name="connsiteY1591" fmla="*/ 1058552 h 5092591"/>
                <a:gd name="connsiteX1592" fmla="*/ 2655135 w 4546203"/>
                <a:gd name="connsiteY1592" fmla="*/ 1101929 h 5092591"/>
                <a:gd name="connsiteX1593" fmla="*/ 2720797 w 4546203"/>
                <a:gd name="connsiteY1593" fmla="*/ 1120633 h 5092591"/>
                <a:gd name="connsiteX1594" fmla="*/ 2734328 w 4546203"/>
                <a:gd name="connsiteY1594" fmla="*/ 1077654 h 5092591"/>
                <a:gd name="connsiteX1595" fmla="*/ 2666278 w 4546203"/>
                <a:gd name="connsiteY1595" fmla="*/ 1058552 h 5092591"/>
                <a:gd name="connsiteX1596" fmla="*/ 1385271 w 4546203"/>
                <a:gd name="connsiteY1596" fmla="*/ 1054175 h 5092591"/>
                <a:gd name="connsiteX1597" fmla="*/ 1357414 w 4546203"/>
                <a:gd name="connsiteY1597" fmla="*/ 1072083 h 5092591"/>
                <a:gd name="connsiteX1598" fmla="*/ 1376516 w 4546203"/>
                <a:gd name="connsiteY1598" fmla="*/ 1102725 h 5092591"/>
                <a:gd name="connsiteX1599" fmla="*/ 1404372 w 4546203"/>
                <a:gd name="connsiteY1599" fmla="*/ 1085215 h 5092591"/>
                <a:gd name="connsiteX1600" fmla="*/ 1385271 w 4546203"/>
                <a:gd name="connsiteY1600" fmla="*/ 1054175 h 5092591"/>
                <a:gd name="connsiteX1601" fmla="*/ 2051840 w 4546203"/>
                <a:gd name="connsiteY1601" fmla="*/ 1052185 h 5092591"/>
                <a:gd name="connsiteX1602" fmla="*/ 2018014 w 4546203"/>
                <a:gd name="connsiteY1602" fmla="*/ 1056563 h 5092591"/>
                <a:gd name="connsiteX1603" fmla="*/ 2024779 w 4546203"/>
                <a:gd name="connsiteY1603" fmla="*/ 1097950 h 5092591"/>
                <a:gd name="connsiteX1604" fmla="*/ 2057810 w 4546203"/>
                <a:gd name="connsiteY1604" fmla="*/ 1092378 h 5092591"/>
                <a:gd name="connsiteX1605" fmla="*/ 2051840 w 4546203"/>
                <a:gd name="connsiteY1605" fmla="*/ 1052185 h 5092591"/>
                <a:gd name="connsiteX1606" fmla="*/ 1627623 w 4546203"/>
                <a:gd name="connsiteY1606" fmla="*/ 1036665 h 5092591"/>
                <a:gd name="connsiteX1607" fmla="*/ 1590216 w 4546203"/>
                <a:gd name="connsiteY1607" fmla="*/ 1054573 h 5092591"/>
                <a:gd name="connsiteX1608" fmla="*/ 1606134 w 4546203"/>
                <a:gd name="connsiteY1608" fmla="*/ 1087205 h 5092591"/>
                <a:gd name="connsiteX1609" fmla="*/ 1642746 w 4546203"/>
                <a:gd name="connsiteY1609" fmla="*/ 1070889 h 5092591"/>
                <a:gd name="connsiteX1610" fmla="*/ 1627623 w 4546203"/>
                <a:gd name="connsiteY1610" fmla="*/ 1036665 h 5092591"/>
                <a:gd name="connsiteX1611" fmla="*/ 2566790 w 4546203"/>
                <a:gd name="connsiteY1611" fmla="*/ 1035073 h 5092591"/>
                <a:gd name="connsiteX1612" fmla="*/ 2559627 w 4546203"/>
                <a:gd name="connsiteY1612" fmla="*/ 1079644 h 5092591"/>
                <a:gd name="connsiteX1613" fmla="*/ 2625687 w 4546203"/>
                <a:gd name="connsiteY1613" fmla="*/ 1093970 h 5092591"/>
                <a:gd name="connsiteX1614" fmla="*/ 2636432 w 4546203"/>
                <a:gd name="connsiteY1614" fmla="*/ 1050195 h 5092591"/>
                <a:gd name="connsiteX1615" fmla="*/ 2566790 w 4546203"/>
                <a:gd name="connsiteY1615" fmla="*/ 1035073 h 5092591"/>
                <a:gd name="connsiteX1616" fmla="*/ 3375030 w 4546203"/>
                <a:gd name="connsiteY1616" fmla="*/ 1034277 h 5092591"/>
                <a:gd name="connsiteX1617" fmla="*/ 3346378 w 4546203"/>
                <a:gd name="connsiteY1617" fmla="*/ 1074072 h 5092591"/>
                <a:gd name="connsiteX1618" fmla="*/ 3384979 w 4546203"/>
                <a:gd name="connsiteY1618" fmla="*/ 1103123 h 5092591"/>
                <a:gd name="connsiteX1619" fmla="*/ 3414826 w 4546203"/>
                <a:gd name="connsiteY1619" fmla="*/ 1064124 h 5092591"/>
                <a:gd name="connsiteX1620" fmla="*/ 3375030 w 4546203"/>
                <a:gd name="connsiteY1620" fmla="*/ 1034277 h 5092591"/>
                <a:gd name="connsiteX1621" fmla="*/ 1778447 w 4546203"/>
                <a:gd name="connsiteY1621" fmla="*/ 1029104 h 5092591"/>
                <a:gd name="connsiteX1622" fmla="*/ 1740244 w 4546203"/>
                <a:gd name="connsiteY1622" fmla="*/ 1041838 h 5092591"/>
                <a:gd name="connsiteX1623" fmla="*/ 1771682 w 4546203"/>
                <a:gd name="connsiteY1623" fmla="*/ 1130582 h 5092591"/>
                <a:gd name="connsiteX1624" fmla="*/ 1807498 w 4546203"/>
                <a:gd name="connsiteY1624" fmla="*/ 1118643 h 5092591"/>
                <a:gd name="connsiteX1625" fmla="*/ 1778447 w 4546203"/>
                <a:gd name="connsiteY1625" fmla="*/ 1029104 h 5092591"/>
                <a:gd name="connsiteX1626" fmla="*/ 3199932 w 4546203"/>
                <a:gd name="connsiteY1626" fmla="*/ 1025522 h 5092591"/>
                <a:gd name="connsiteX1627" fmla="*/ 3188789 w 4546203"/>
                <a:gd name="connsiteY1627" fmla="*/ 1044624 h 5092591"/>
                <a:gd name="connsiteX1628" fmla="*/ 3272757 w 4546203"/>
                <a:gd name="connsiteY1628" fmla="*/ 1099541 h 5092591"/>
                <a:gd name="connsiteX1629" fmla="*/ 3285491 w 4546203"/>
                <a:gd name="connsiteY1629" fmla="*/ 1081633 h 5092591"/>
                <a:gd name="connsiteX1630" fmla="*/ 3199932 w 4546203"/>
                <a:gd name="connsiteY1630" fmla="*/ 1025522 h 5092591"/>
                <a:gd name="connsiteX1631" fmla="*/ 2785664 w 4546203"/>
                <a:gd name="connsiteY1631" fmla="*/ 1025522 h 5092591"/>
                <a:gd name="connsiteX1632" fmla="*/ 2770939 w 4546203"/>
                <a:gd name="connsiteY1632" fmla="*/ 1068103 h 5092591"/>
                <a:gd name="connsiteX1633" fmla="*/ 2838193 w 4546203"/>
                <a:gd name="connsiteY1633" fmla="*/ 1092378 h 5092591"/>
                <a:gd name="connsiteX1634" fmla="*/ 2854509 w 4546203"/>
                <a:gd name="connsiteY1634" fmla="*/ 1050593 h 5092591"/>
                <a:gd name="connsiteX1635" fmla="*/ 2785664 w 4546203"/>
                <a:gd name="connsiteY1635" fmla="*/ 1025522 h 5092591"/>
                <a:gd name="connsiteX1636" fmla="*/ 1934444 w 4546203"/>
                <a:gd name="connsiteY1636" fmla="*/ 1023930 h 5092591"/>
                <a:gd name="connsiteX1637" fmla="*/ 1900221 w 4546203"/>
                <a:gd name="connsiteY1637" fmla="*/ 1031889 h 5092591"/>
                <a:gd name="connsiteX1638" fmla="*/ 1910169 w 4546203"/>
                <a:gd name="connsiteY1638" fmla="*/ 1072481 h 5092591"/>
                <a:gd name="connsiteX1639" fmla="*/ 1944393 w 4546203"/>
                <a:gd name="connsiteY1639" fmla="*/ 1064522 h 5092591"/>
                <a:gd name="connsiteX1640" fmla="*/ 1934444 w 4546203"/>
                <a:gd name="connsiteY1640" fmla="*/ 1023930 h 5092591"/>
                <a:gd name="connsiteX1641" fmla="*/ 3476906 w 4546203"/>
                <a:gd name="connsiteY1641" fmla="*/ 1023134 h 5092591"/>
                <a:gd name="connsiteX1642" fmla="*/ 3446264 w 4546203"/>
                <a:gd name="connsiteY1642" fmla="*/ 1061338 h 5092591"/>
                <a:gd name="connsiteX1643" fmla="*/ 3485661 w 4546203"/>
                <a:gd name="connsiteY1643" fmla="*/ 1093174 h 5092591"/>
                <a:gd name="connsiteX1644" fmla="*/ 3517099 w 4546203"/>
                <a:gd name="connsiteY1644" fmla="*/ 1055767 h 5092591"/>
                <a:gd name="connsiteX1645" fmla="*/ 3476906 w 4546203"/>
                <a:gd name="connsiteY1645" fmla="*/ 1023134 h 5092591"/>
                <a:gd name="connsiteX1646" fmla="*/ 1672592 w 4546203"/>
                <a:gd name="connsiteY1646" fmla="*/ 1018757 h 5092591"/>
                <a:gd name="connsiteX1647" fmla="*/ 1634787 w 4546203"/>
                <a:gd name="connsiteY1647" fmla="*/ 1034675 h 5092591"/>
                <a:gd name="connsiteX1648" fmla="*/ 1649113 w 4546203"/>
                <a:gd name="connsiteY1648" fmla="*/ 1068103 h 5092591"/>
                <a:gd name="connsiteX1649" fmla="*/ 1686520 w 4546203"/>
                <a:gd name="connsiteY1649" fmla="*/ 1052981 h 5092591"/>
                <a:gd name="connsiteX1650" fmla="*/ 1672592 w 4546203"/>
                <a:gd name="connsiteY1650" fmla="*/ 1018757 h 5092591"/>
                <a:gd name="connsiteX1651" fmla="*/ 2384130 w 4546203"/>
                <a:gd name="connsiteY1651" fmla="*/ 1017961 h 5092591"/>
                <a:gd name="connsiteX1652" fmla="*/ 2380549 w 4546203"/>
                <a:gd name="connsiteY1652" fmla="*/ 1082031 h 5092591"/>
                <a:gd name="connsiteX1653" fmla="*/ 2430691 w 4546203"/>
                <a:gd name="connsiteY1653" fmla="*/ 1086409 h 5092591"/>
                <a:gd name="connsiteX1654" fmla="*/ 2437456 w 4546203"/>
                <a:gd name="connsiteY1654" fmla="*/ 1023532 h 5092591"/>
                <a:gd name="connsiteX1655" fmla="*/ 2384130 w 4546203"/>
                <a:gd name="connsiteY1655" fmla="*/ 1017961 h 5092591"/>
                <a:gd name="connsiteX1656" fmla="*/ 3580772 w 4546203"/>
                <a:gd name="connsiteY1656" fmla="*/ 1016767 h 5092591"/>
                <a:gd name="connsiteX1657" fmla="*/ 3548936 w 4546203"/>
                <a:gd name="connsiteY1657" fmla="*/ 1054175 h 5092591"/>
                <a:gd name="connsiteX1658" fmla="*/ 3588333 w 4546203"/>
                <a:gd name="connsiteY1658" fmla="*/ 1088797 h 5092591"/>
                <a:gd name="connsiteX1659" fmla="*/ 3620965 w 4546203"/>
                <a:gd name="connsiteY1659" fmla="*/ 1052185 h 5092591"/>
                <a:gd name="connsiteX1660" fmla="*/ 3580772 w 4546203"/>
                <a:gd name="connsiteY1660" fmla="*/ 1016767 h 5092591"/>
                <a:gd name="connsiteX1661" fmla="*/ 2205450 w 4546203"/>
                <a:gd name="connsiteY1661" fmla="*/ 1015175 h 5092591"/>
                <a:gd name="connsiteX1662" fmla="*/ 2152124 w 4546203"/>
                <a:gd name="connsiteY1662" fmla="*/ 1018757 h 5092591"/>
                <a:gd name="connsiteX1663" fmla="*/ 2156899 w 4546203"/>
                <a:gd name="connsiteY1663" fmla="*/ 1082031 h 5092591"/>
                <a:gd name="connsiteX1664" fmla="*/ 2205450 w 4546203"/>
                <a:gd name="connsiteY1664" fmla="*/ 1078848 h 5092591"/>
                <a:gd name="connsiteX1665" fmla="*/ 2205450 w 4546203"/>
                <a:gd name="connsiteY1665" fmla="*/ 1015175 h 5092591"/>
                <a:gd name="connsiteX1666" fmla="*/ 1823018 w 4546203"/>
                <a:gd name="connsiteY1666" fmla="*/ 1015175 h 5092591"/>
                <a:gd name="connsiteX1667" fmla="*/ 1784417 w 4546203"/>
                <a:gd name="connsiteY1667" fmla="*/ 1027512 h 5092591"/>
                <a:gd name="connsiteX1668" fmla="*/ 1813467 w 4546203"/>
                <a:gd name="connsiteY1668" fmla="*/ 1116653 h 5092591"/>
                <a:gd name="connsiteX1669" fmla="*/ 1849681 w 4546203"/>
                <a:gd name="connsiteY1669" fmla="*/ 1105511 h 5092591"/>
                <a:gd name="connsiteX1670" fmla="*/ 1823018 w 4546203"/>
                <a:gd name="connsiteY1670" fmla="*/ 1015175 h 5092591"/>
                <a:gd name="connsiteX1671" fmla="*/ 2306927 w 4546203"/>
                <a:gd name="connsiteY1671" fmla="*/ 1014380 h 5092591"/>
                <a:gd name="connsiteX1672" fmla="*/ 2306927 w 4546203"/>
                <a:gd name="connsiteY1672" fmla="*/ 1077654 h 5092591"/>
                <a:gd name="connsiteX1673" fmla="*/ 2356274 w 4546203"/>
                <a:gd name="connsiteY1673" fmla="*/ 1080042 h 5092591"/>
                <a:gd name="connsiteX1674" fmla="*/ 2360253 w 4546203"/>
                <a:gd name="connsiteY1674" fmla="*/ 1016767 h 5092591"/>
                <a:gd name="connsiteX1675" fmla="*/ 2306927 w 4546203"/>
                <a:gd name="connsiteY1675" fmla="*/ 1014380 h 5092591"/>
                <a:gd name="connsiteX1676" fmla="*/ 1718356 w 4546203"/>
                <a:gd name="connsiteY1676" fmla="*/ 1001645 h 5092591"/>
                <a:gd name="connsiteX1677" fmla="*/ 1679755 w 4546203"/>
                <a:gd name="connsiteY1677" fmla="*/ 1016369 h 5092591"/>
                <a:gd name="connsiteX1678" fmla="*/ 1692888 w 4546203"/>
                <a:gd name="connsiteY1678" fmla="*/ 1050991 h 5092591"/>
                <a:gd name="connsiteX1679" fmla="*/ 1730693 w 4546203"/>
                <a:gd name="connsiteY1679" fmla="*/ 1036267 h 5092591"/>
                <a:gd name="connsiteX1680" fmla="*/ 1718356 w 4546203"/>
                <a:gd name="connsiteY1680" fmla="*/ 1001645 h 5092591"/>
                <a:gd name="connsiteX1681" fmla="*/ 2476057 w 4546203"/>
                <a:gd name="connsiteY1681" fmla="*/ 995676 h 5092591"/>
                <a:gd name="connsiteX1682" fmla="*/ 2453374 w 4546203"/>
                <a:gd name="connsiteY1682" fmla="*/ 1167193 h 5092591"/>
                <a:gd name="connsiteX1683" fmla="*/ 2507495 w 4546203"/>
                <a:gd name="connsiteY1683" fmla="*/ 1175152 h 5092591"/>
                <a:gd name="connsiteX1684" fmla="*/ 2536944 w 4546203"/>
                <a:gd name="connsiteY1684" fmla="*/ 1004431 h 5092591"/>
                <a:gd name="connsiteX1685" fmla="*/ 2476057 w 4546203"/>
                <a:gd name="connsiteY1685" fmla="*/ 995676 h 5092591"/>
                <a:gd name="connsiteX1686" fmla="*/ 1044226 w 4546203"/>
                <a:gd name="connsiteY1686" fmla="*/ 994084 h 5092591"/>
                <a:gd name="connsiteX1687" fmla="*/ 1006022 w 4546203"/>
                <a:gd name="connsiteY1687" fmla="*/ 1026318 h 5092591"/>
                <a:gd name="connsiteX1688" fmla="*/ 1027114 w 4546203"/>
                <a:gd name="connsiteY1688" fmla="*/ 1051787 h 5092591"/>
                <a:gd name="connsiteX1689" fmla="*/ 1065317 w 4546203"/>
                <a:gd name="connsiteY1689" fmla="*/ 1020747 h 5092591"/>
                <a:gd name="connsiteX1690" fmla="*/ 1044226 w 4546203"/>
                <a:gd name="connsiteY1690" fmla="*/ 994084 h 5092591"/>
                <a:gd name="connsiteX1691" fmla="*/ 1764519 w 4546203"/>
                <a:gd name="connsiteY1691" fmla="*/ 985727 h 5092591"/>
                <a:gd name="connsiteX1692" fmla="*/ 1725122 w 4546203"/>
                <a:gd name="connsiteY1692" fmla="*/ 999257 h 5092591"/>
                <a:gd name="connsiteX1693" fmla="*/ 1737856 w 4546203"/>
                <a:gd name="connsiteY1693" fmla="*/ 1034277 h 5092591"/>
                <a:gd name="connsiteX1694" fmla="*/ 1776059 w 4546203"/>
                <a:gd name="connsiteY1694" fmla="*/ 1020349 h 5092591"/>
                <a:gd name="connsiteX1695" fmla="*/ 1764519 w 4546203"/>
                <a:gd name="connsiteY1695" fmla="*/ 985727 h 5092591"/>
                <a:gd name="connsiteX1696" fmla="*/ 1606134 w 4546203"/>
                <a:gd name="connsiteY1696" fmla="*/ 984931 h 5092591"/>
                <a:gd name="connsiteX1697" fmla="*/ 1567135 w 4546203"/>
                <a:gd name="connsiteY1697" fmla="*/ 1002043 h 5092591"/>
                <a:gd name="connsiteX1698" fmla="*/ 1583053 w 4546203"/>
                <a:gd name="connsiteY1698" fmla="*/ 1036665 h 5092591"/>
                <a:gd name="connsiteX1699" fmla="*/ 1621256 w 4546203"/>
                <a:gd name="connsiteY1699" fmla="*/ 1019951 h 5092591"/>
                <a:gd name="connsiteX1700" fmla="*/ 1606134 w 4546203"/>
                <a:gd name="connsiteY1700" fmla="*/ 984931 h 5092591"/>
                <a:gd name="connsiteX1701" fmla="*/ 3416815 w 4546203"/>
                <a:gd name="connsiteY1701" fmla="*/ 976972 h 5092591"/>
                <a:gd name="connsiteX1702" fmla="*/ 3388561 w 4546203"/>
                <a:gd name="connsiteY1702" fmla="*/ 1016767 h 5092591"/>
                <a:gd name="connsiteX1703" fmla="*/ 3428754 w 4546203"/>
                <a:gd name="connsiteY1703" fmla="*/ 1047012 h 5092591"/>
                <a:gd name="connsiteX1704" fmla="*/ 3458600 w 4546203"/>
                <a:gd name="connsiteY1704" fmla="*/ 1008410 h 5092591"/>
                <a:gd name="connsiteX1705" fmla="*/ 3416815 w 4546203"/>
                <a:gd name="connsiteY1705" fmla="*/ 976972 h 5092591"/>
                <a:gd name="connsiteX1706" fmla="*/ 1810681 w 4546203"/>
                <a:gd name="connsiteY1706" fmla="*/ 971799 h 5092591"/>
                <a:gd name="connsiteX1707" fmla="*/ 1771682 w 4546203"/>
                <a:gd name="connsiteY1707" fmla="*/ 984135 h 5092591"/>
                <a:gd name="connsiteX1708" fmla="*/ 1782825 w 4546203"/>
                <a:gd name="connsiteY1708" fmla="*/ 1018757 h 5092591"/>
                <a:gd name="connsiteX1709" fmla="*/ 1821426 w 4546203"/>
                <a:gd name="connsiteY1709" fmla="*/ 1007216 h 5092591"/>
                <a:gd name="connsiteX1710" fmla="*/ 1810681 w 4546203"/>
                <a:gd name="connsiteY1710" fmla="*/ 971799 h 5092591"/>
                <a:gd name="connsiteX1711" fmla="*/ 3520681 w 4546203"/>
                <a:gd name="connsiteY1711" fmla="*/ 967023 h 5092591"/>
                <a:gd name="connsiteX1712" fmla="*/ 3490437 w 4546203"/>
                <a:gd name="connsiteY1712" fmla="*/ 1005227 h 5092591"/>
                <a:gd name="connsiteX1713" fmla="*/ 3531426 w 4546203"/>
                <a:gd name="connsiteY1713" fmla="*/ 1038655 h 5092591"/>
                <a:gd name="connsiteX1714" fmla="*/ 3562466 w 4546203"/>
                <a:gd name="connsiteY1714" fmla="*/ 1000849 h 5092591"/>
                <a:gd name="connsiteX1715" fmla="*/ 3520681 w 4546203"/>
                <a:gd name="connsiteY1715" fmla="*/ 967023 h 5092591"/>
                <a:gd name="connsiteX1716" fmla="*/ 1652296 w 4546203"/>
                <a:gd name="connsiteY1716" fmla="*/ 965034 h 5092591"/>
                <a:gd name="connsiteX1717" fmla="*/ 1612899 w 4546203"/>
                <a:gd name="connsiteY1717" fmla="*/ 982145 h 5092591"/>
                <a:gd name="connsiteX1718" fmla="*/ 1628419 w 4546203"/>
                <a:gd name="connsiteY1718" fmla="*/ 1017165 h 5092591"/>
                <a:gd name="connsiteX1719" fmla="*/ 1666623 w 4546203"/>
                <a:gd name="connsiteY1719" fmla="*/ 1000849 h 5092591"/>
                <a:gd name="connsiteX1720" fmla="*/ 1652296 w 4546203"/>
                <a:gd name="connsiteY1720" fmla="*/ 965034 h 5092591"/>
                <a:gd name="connsiteX1721" fmla="*/ 1699255 w 4546203"/>
                <a:gd name="connsiteY1721" fmla="*/ 947922 h 5092591"/>
                <a:gd name="connsiteX1722" fmla="*/ 1659460 w 4546203"/>
                <a:gd name="connsiteY1722" fmla="*/ 963044 h 5092591"/>
                <a:gd name="connsiteX1723" fmla="*/ 1673388 w 4546203"/>
                <a:gd name="connsiteY1723" fmla="*/ 998859 h 5092591"/>
                <a:gd name="connsiteX1724" fmla="*/ 1712387 w 4546203"/>
                <a:gd name="connsiteY1724" fmla="*/ 984135 h 5092591"/>
                <a:gd name="connsiteX1725" fmla="*/ 1699255 w 4546203"/>
                <a:gd name="connsiteY1725" fmla="*/ 947922 h 5092591"/>
                <a:gd name="connsiteX1726" fmla="*/ 1006818 w 4546203"/>
                <a:gd name="connsiteY1726" fmla="*/ 947126 h 5092591"/>
                <a:gd name="connsiteX1727" fmla="*/ 967421 w 4546203"/>
                <a:gd name="connsiteY1727" fmla="*/ 979758 h 5092591"/>
                <a:gd name="connsiteX1728" fmla="*/ 991298 w 4546203"/>
                <a:gd name="connsiteY1728" fmla="*/ 1008410 h 5092591"/>
                <a:gd name="connsiteX1729" fmla="*/ 1030298 w 4546203"/>
                <a:gd name="connsiteY1729" fmla="*/ 976176 h 5092591"/>
                <a:gd name="connsiteX1730" fmla="*/ 1006818 w 4546203"/>
                <a:gd name="connsiteY1730" fmla="*/ 947126 h 5092591"/>
                <a:gd name="connsiteX1731" fmla="*/ 2055422 w 4546203"/>
                <a:gd name="connsiteY1731" fmla="*/ 944738 h 5092591"/>
                <a:gd name="connsiteX1732" fmla="*/ 2018810 w 4546203"/>
                <a:gd name="connsiteY1732" fmla="*/ 951105 h 5092591"/>
                <a:gd name="connsiteX1733" fmla="*/ 2025177 w 4546203"/>
                <a:gd name="connsiteY1733" fmla="*/ 991298 h 5092591"/>
                <a:gd name="connsiteX1734" fmla="*/ 2060595 w 4546203"/>
                <a:gd name="connsiteY1734" fmla="*/ 986523 h 5092591"/>
                <a:gd name="connsiteX1735" fmla="*/ 2055422 w 4546203"/>
                <a:gd name="connsiteY1735" fmla="*/ 944738 h 5092591"/>
                <a:gd name="connsiteX1736" fmla="*/ 2935294 w 4546203"/>
                <a:gd name="connsiteY1736" fmla="*/ 942350 h 5092591"/>
                <a:gd name="connsiteX1737" fmla="*/ 2917784 w 4546203"/>
                <a:gd name="connsiteY1737" fmla="*/ 984135 h 5092591"/>
                <a:gd name="connsiteX1738" fmla="*/ 2989017 w 4546203"/>
                <a:gd name="connsiteY1738" fmla="*/ 1015175 h 5092591"/>
                <a:gd name="connsiteX1739" fmla="*/ 3008119 w 4546203"/>
                <a:gd name="connsiteY1739" fmla="*/ 974982 h 5092591"/>
                <a:gd name="connsiteX1740" fmla="*/ 2935294 w 4546203"/>
                <a:gd name="connsiteY1740" fmla="*/ 942350 h 5092591"/>
                <a:gd name="connsiteX1741" fmla="*/ 2700502 w 4546203"/>
                <a:gd name="connsiteY1741" fmla="*/ 931606 h 5092591"/>
                <a:gd name="connsiteX1742" fmla="*/ 2688961 w 4546203"/>
                <a:gd name="connsiteY1742" fmla="*/ 975380 h 5092591"/>
                <a:gd name="connsiteX1743" fmla="*/ 2760593 w 4546203"/>
                <a:gd name="connsiteY1743" fmla="*/ 995676 h 5092591"/>
                <a:gd name="connsiteX1744" fmla="*/ 2773327 w 4546203"/>
                <a:gd name="connsiteY1744" fmla="*/ 953095 h 5092591"/>
                <a:gd name="connsiteX1745" fmla="*/ 2700502 w 4546203"/>
                <a:gd name="connsiteY1745" fmla="*/ 931606 h 5092591"/>
                <a:gd name="connsiteX1746" fmla="*/ 1747009 w 4546203"/>
                <a:gd name="connsiteY1746" fmla="*/ 931606 h 5092591"/>
                <a:gd name="connsiteX1747" fmla="*/ 1706418 w 4546203"/>
                <a:gd name="connsiteY1747" fmla="*/ 945534 h 5092591"/>
                <a:gd name="connsiteX1748" fmla="*/ 1719550 w 4546203"/>
                <a:gd name="connsiteY1748" fmla="*/ 981747 h 5092591"/>
                <a:gd name="connsiteX1749" fmla="*/ 1758948 w 4546203"/>
                <a:gd name="connsiteY1749" fmla="*/ 968217 h 5092591"/>
                <a:gd name="connsiteX1750" fmla="*/ 1747009 w 4546203"/>
                <a:gd name="connsiteY1750" fmla="*/ 931606 h 5092591"/>
                <a:gd name="connsiteX1751" fmla="*/ 2309713 w 4546203"/>
                <a:gd name="connsiteY1751" fmla="*/ 924442 h 5092591"/>
                <a:gd name="connsiteX1752" fmla="*/ 2309713 w 4546203"/>
                <a:gd name="connsiteY1752" fmla="*/ 985329 h 5092591"/>
                <a:gd name="connsiteX1753" fmla="*/ 2362243 w 4546203"/>
                <a:gd name="connsiteY1753" fmla="*/ 987717 h 5092591"/>
                <a:gd name="connsiteX1754" fmla="*/ 2365824 w 4546203"/>
                <a:gd name="connsiteY1754" fmla="*/ 924442 h 5092591"/>
                <a:gd name="connsiteX1755" fmla="*/ 2309713 w 4546203"/>
                <a:gd name="connsiteY1755" fmla="*/ 924442 h 5092591"/>
                <a:gd name="connsiteX1756" fmla="*/ 2228531 w 4546203"/>
                <a:gd name="connsiteY1756" fmla="*/ 923647 h 5092591"/>
                <a:gd name="connsiteX1757" fmla="*/ 2228531 w 4546203"/>
                <a:gd name="connsiteY1757" fmla="*/ 984533 h 5092591"/>
                <a:gd name="connsiteX1758" fmla="*/ 2282254 w 4546203"/>
                <a:gd name="connsiteY1758" fmla="*/ 984533 h 5092591"/>
                <a:gd name="connsiteX1759" fmla="*/ 2282254 w 4546203"/>
                <a:gd name="connsiteY1759" fmla="*/ 923647 h 5092591"/>
                <a:gd name="connsiteX1760" fmla="*/ 2228531 w 4546203"/>
                <a:gd name="connsiteY1760" fmla="*/ 923647 h 5092591"/>
                <a:gd name="connsiteX1761" fmla="*/ 2201470 w 4546203"/>
                <a:gd name="connsiteY1761" fmla="*/ 923249 h 5092591"/>
                <a:gd name="connsiteX1762" fmla="*/ 2145359 w 4546203"/>
                <a:gd name="connsiteY1762" fmla="*/ 926830 h 5092591"/>
                <a:gd name="connsiteX1763" fmla="*/ 2150532 w 4546203"/>
                <a:gd name="connsiteY1763" fmla="*/ 990502 h 5092591"/>
                <a:gd name="connsiteX1764" fmla="*/ 2204256 w 4546203"/>
                <a:gd name="connsiteY1764" fmla="*/ 986523 h 5092591"/>
                <a:gd name="connsiteX1765" fmla="*/ 2201470 w 4546203"/>
                <a:gd name="connsiteY1765" fmla="*/ 923249 h 5092591"/>
                <a:gd name="connsiteX1766" fmla="*/ 3458998 w 4546203"/>
                <a:gd name="connsiteY1766" fmla="*/ 919667 h 5092591"/>
                <a:gd name="connsiteX1767" fmla="*/ 3430346 w 4546203"/>
                <a:gd name="connsiteY1767" fmla="*/ 959462 h 5092591"/>
                <a:gd name="connsiteX1768" fmla="*/ 3472131 w 4546203"/>
                <a:gd name="connsiteY1768" fmla="*/ 990900 h 5092591"/>
                <a:gd name="connsiteX1769" fmla="*/ 3501977 w 4546203"/>
                <a:gd name="connsiteY1769" fmla="*/ 951901 h 5092591"/>
                <a:gd name="connsiteX1770" fmla="*/ 3458998 w 4546203"/>
                <a:gd name="connsiteY1770" fmla="*/ 919667 h 5092591"/>
                <a:gd name="connsiteX1771" fmla="*/ 1794365 w 4546203"/>
                <a:gd name="connsiteY1771" fmla="*/ 917279 h 5092591"/>
                <a:gd name="connsiteX1772" fmla="*/ 1753774 w 4546203"/>
                <a:gd name="connsiteY1772" fmla="*/ 929218 h 5092591"/>
                <a:gd name="connsiteX1773" fmla="*/ 1765315 w 4546203"/>
                <a:gd name="connsiteY1773" fmla="*/ 966625 h 5092591"/>
                <a:gd name="connsiteX1774" fmla="*/ 1805508 w 4546203"/>
                <a:gd name="connsiteY1774" fmla="*/ 953493 h 5092591"/>
                <a:gd name="connsiteX1775" fmla="*/ 1794365 w 4546203"/>
                <a:gd name="connsiteY1775" fmla="*/ 917279 h 5092591"/>
                <a:gd name="connsiteX1776" fmla="*/ 2592657 w 4546203"/>
                <a:gd name="connsiteY1776" fmla="*/ 906933 h 5092591"/>
                <a:gd name="connsiteX1777" fmla="*/ 2583902 w 4546203"/>
                <a:gd name="connsiteY1777" fmla="*/ 950707 h 5092591"/>
                <a:gd name="connsiteX1778" fmla="*/ 2656727 w 4546203"/>
                <a:gd name="connsiteY1778" fmla="*/ 967023 h 5092591"/>
                <a:gd name="connsiteX1779" fmla="*/ 2667472 w 4546203"/>
                <a:gd name="connsiteY1779" fmla="*/ 923647 h 5092591"/>
                <a:gd name="connsiteX1780" fmla="*/ 2592657 w 4546203"/>
                <a:gd name="connsiteY1780" fmla="*/ 906933 h 5092591"/>
                <a:gd name="connsiteX1781" fmla="*/ 2827847 w 4546203"/>
                <a:gd name="connsiteY1781" fmla="*/ 901361 h 5092591"/>
                <a:gd name="connsiteX1782" fmla="*/ 2813122 w 4546203"/>
                <a:gd name="connsiteY1782" fmla="*/ 944340 h 5092591"/>
                <a:gd name="connsiteX1783" fmla="*/ 2886346 w 4546203"/>
                <a:gd name="connsiteY1783" fmla="*/ 971003 h 5092591"/>
                <a:gd name="connsiteX1784" fmla="*/ 2902264 w 4546203"/>
                <a:gd name="connsiteY1784" fmla="*/ 929218 h 5092591"/>
                <a:gd name="connsiteX1785" fmla="*/ 2827847 w 4546203"/>
                <a:gd name="connsiteY1785" fmla="*/ 901361 h 5092591"/>
                <a:gd name="connsiteX1786" fmla="*/ 1969066 w 4546203"/>
                <a:gd name="connsiteY1786" fmla="*/ 898178 h 5092591"/>
                <a:gd name="connsiteX1787" fmla="*/ 1931261 w 4546203"/>
                <a:gd name="connsiteY1787" fmla="*/ 906137 h 5092591"/>
                <a:gd name="connsiteX1788" fmla="*/ 1940016 w 4546203"/>
                <a:gd name="connsiteY1788" fmla="*/ 946728 h 5092591"/>
                <a:gd name="connsiteX1789" fmla="*/ 1976627 w 4546203"/>
                <a:gd name="connsiteY1789" fmla="*/ 939167 h 5092591"/>
                <a:gd name="connsiteX1790" fmla="*/ 1969066 w 4546203"/>
                <a:gd name="connsiteY1790" fmla="*/ 898178 h 5092591"/>
                <a:gd name="connsiteX1791" fmla="*/ 1565941 w 4546203"/>
                <a:gd name="connsiteY1791" fmla="*/ 890617 h 5092591"/>
                <a:gd name="connsiteX1792" fmla="*/ 1524156 w 4546203"/>
                <a:gd name="connsiteY1792" fmla="*/ 908922 h 5092591"/>
                <a:gd name="connsiteX1793" fmla="*/ 1563553 w 4546203"/>
                <a:gd name="connsiteY1793" fmla="*/ 994880 h 5092591"/>
                <a:gd name="connsiteX1794" fmla="*/ 1602950 w 4546203"/>
                <a:gd name="connsiteY1794" fmla="*/ 977370 h 5092591"/>
                <a:gd name="connsiteX1795" fmla="*/ 1565941 w 4546203"/>
                <a:gd name="connsiteY1795" fmla="*/ 890617 h 5092591"/>
                <a:gd name="connsiteX1796" fmla="*/ 2960762 w 4546203"/>
                <a:gd name="connsiteY1796" fmla="*/ 882259 h 5092591"/>
                <a:gd name="connsiteX1797" fmla="*/ 2943253 w 4546203"/>
                <a:gd name="connsiteY1797" fmla="*/ 923647 h 5092591"/>
                <a:gd name="connsiteX1798" fmla="*/ 3016874 w 4546203"/>
                <a:gd name="connsiteY1798" fmla="*/ 956279 h 5092591"/>
                <a:gd name="connsiteX1799" fmla="*/ 3036373 w 4546203"/>
                <a:gd name="connsiteY1799" fmla="*/ 915687 h 5092591"/>
                <a:gd name="connsiteX1800" fmla="*/ 2960762 w 4546203"/>
                <a:gd name="connsiteY1800" fmla="*/ 882259 h 5092591"/>
                <a:gd name="connsiteX1801" fmla="*/ 2491975 w 4546203"/>
                <a:gd name="connsiteY1801" fmla="*/ 875096 h 5092591"/>
                <a:gd name="connsiteX1802" fmla="*/ 2480832 w 4546203"/>
                <a:gd name="connsiteY1802" fmla="*/ 958666 h 5092591"/>
                <a:gd name="connsiteX1803" fmla="*/ 2542913 w 4546203"/>
                <a:gd name="connsiteY1803" fmla="*/ 967819 h 5092591"/>
                <a:gd name="connsiteX1804" fmla="*/ 2557239 w 4546203"/>
                <a:gd name="connsiteY1804" fmla="*/ 884647 h 5092591"/>
                <a:gd name="connsiteX1805" fmla="*/ 2491975 w 4546203"/>
                <a:gd name="connsiteY1805" fmla="*/ 875096 h 5092591"/>
                <a:gd name="connsiteX1806" fmla="*/ 1614889 w 4546203"/>
                <a:gd name="connsiteY1806" fmla="*/ 870321 h 5092591"/>
                <a:gd name="connsiteX1807" fmla="*/ 1573104 w 4546203"/>
                <a:gd name="connsiteY1807" fmla="*/ 887831 h 5092591"/>
                <a:gd name="connsiteX1808" fmla="*/ 1609716 w 4546203"/>
                <a:gd name="connsiteY1808" fmla="*/ 974584 h 5092591"/>
                <a:gd name="connsiteX1809" fmla="*/ 1649511 w 4546203"/>
                <a:gd name="connsiteY1809" fmla="*/ 957870 h 5092591"/>
                <a:gd name="connsiteX1810" fmla="*/ 1614889 w 4546203"/>
                <a:gd name="connsiteY1810" fmla="*/ 870321 h 5092591"/>
                <a:gd name="connsiteX1811" fmla="*/ 1879527 w 4546203"/>
                <a:gd name="connsiteY1811" fmla="*/ 858382 h 5092591"/>
                <a:gd name="connsiteX1812" fmla="*/ 1841722 w 4546203"/>
                <a:gd name="connsiteY1812" fmla="*/ 867933 h 5092591"/>
                <a:gd name="connsiteX1813" fmla="*/ 1852864 w 4546203"/>
                <a:gd name="connsiteY1813" fmla="*/ 908524 h 5092591"/>
                <a:gd name="connsiteX1814" fmla="*/ 1889874 w 4546203"/>
                <a:gd name="connsiteY1814" fmla="*/ 898178 h 5092591"/>
                <a:gd name="connsiteX1815" fmla="*/ 1879527 w 4546203"/>
                <a:gd name="connsiteY1815" fmla="*/ 858382 h 5092591"/>
                <a:gd name="connsiteX1816" fmla="*/ 2848938 w 4546203"/>
                <a:gd name="connsiteY1816" fmla="*/ 840077 h 5092591"/>
                <a:gd name="connsiteX1817" fmla="*/ 2833816 w 4546203"/>
                <a:gd name="connsiteY1817" fmla="*/ 882657 h 5092591"/>
                <a:gd name="connsiteX1818" fmla="*/ 2909825 w 4546203"/>
                <a:gd name="connsiteY1818" fmla="*/ 910514 h 5092591"/>
                <a:gd name="connsiteX1819" fmla="*/ 2926141 w 4546203"/>
                <a:gd name="connsiteY1819" fmla="*/ 868331 h 5092591"/>
                <a:gd name="connsiteX1820" fmla="*/ 2848938 w 4546203"/>
                <a:gd name="connsiteY1820" fmla="*/ 840077 h 5092591"/>
                <a:gd name="connsiteX1821" fmla="*/ 1715173 w 4546203"/>
                <a:gd name="connsiteY1821" fmla="*/ 834505 h 5092591"/>
                <a:gd name="connsiteX1822" fmla="*/ 1672194 w 4546203"/>
                <a:gd name="connsiteY1822" fmla="*/ 849230 h 5092591"/>
                <a:gd name="connsiteX1823" fmla="*/ 1703632 w 4546203"/>
                <a:gd name="connsiteY1823" fmla="*/ 937973 h 5092591"/>
                <a:gd name="connsiteX1824" fmla="*/ 1744621 w 4546203"/>
                <a:gd name="connsiteY1824" fmla="*/ 924044 h 5092591"/>
                <a:gd name="connsiteX1825" fmla="*/ 1715173 w 4546203"/>
                <a:gd name="connsiteY1825" fmla="*/ 834505 h 5092591"/>
                <a:gd name="connsiteX1826" fmla="*/ 2398058 w 4546203"/>
                <a:gd name="connsiteY1826" fmla="*/ 834107 h 5092591"/>
                <a:gd name="connsiteX1827" fmla="*/ 2393283 w 4546203"/>
                <a:gd name="connsiteY1827" fmla="*/ 897382 h 5092591"/>
                <a:gd name="connsiteX1828" fmla="*/ 2450588 w 4546203"/>
                <a:gd name="connsiteY1828" fmla="*/ 902953 h 5092591"/>
                <a:gd name="connsiteX1829" fmla="*/ 2457353 w 4546203"/>
                <a:gd name="connsiteY1829" fmla="*/ 839679 h 5092591"/>
                <a:gd name="connsiteX1830" fmla="*/ 2398058 w 4546203"/>
                <a:gd name="connsiteY1830" fmla="*/ 834107 h 5092591"/>
                <a:gd name="connsiteX1831" fmla="*/ 2311305 w 4546203"/>
                <a:gd name="connsiteY1831" fmla="*/ 832515 h 5092591"/>
                <a:gd name="connsiteX1832" fmla="*/ 2311305 w 4546203"/>
                <a:gd name="connsiteY1832" fmla="*/ 893402 h 5092591"/>
                <a:gd name="connsiteX1833" fmla="*/ 2367814 w 4546203"/>
                <a:gd name="connsiteY1833" fmla="*/ 893402 h 5092591"/>
                <a:gd name="connsiteX1834" fmla="*/ 2370600 w 4546203"/>
                <a:gd name="connsiteY1834" fmla="*/ 832515 h 5092591"/>
                <a:gd name="connsiteX1835" fmla="*/ 2311305 w 4546203"/>
                <a:gd name="connsiteY1835" fmla="*/ 832515 h 5092591"/>
                <a:gd name="connsiteX1836" fmla="*/ 2197889 w 4546203"/>
                <a:gd name="connsiteY1836" fmla="*/ 830526 h 5092591"/>
                <a:gd name="connsiteX1837" fmla="*/ 2137798 w 4546203"/>
                <a:gd name="connsiteY1837" fmla="*/ 833709 h 5092591"/>
                <a:gd name="connsiteX1838" fmla="*/ 2143369 w 4546203"/>
                <a:gd name="connsiteY1838" fmla="*/ 897780 h 5092591"/>
                <a:gd name="connsiteX1839" fmla="*/ 2197889 w 4546203"/>
                <a:gd name="connsiteY1839" fmla="*/ 893800 h 5092591"/>
                <a:gd name="connsiteX1840" fmla="*/ 2197889 w 4546203"/>
                <a:gd name="connsiteY1840" fmla="*/ 830526 h 5092591"/>
                <a:gd name="connsiteX1841" fmla="*/ 1766111 w 4546203"/>
                <a:gd name="connsiteY1841" fmla="*/ 819383 h 5092591"/>
                <a:gd name="connsiteX1842" fmla="*/ 1722734 w 4546203"/>
                <a:gd name="connsiteY1842" fmla="*/ 832515 h 5092591"/>
                <a:gd name="connsiteX1843" fmla="*/ 1751387 w 4546203"/>
                <a:gd name="connsiteY1843" fmla="*/ 922055 h 5092591"/>
                <a:gd name="connsiteX1844" fmla="*/ 1792774 w 4546203"/>
                <a:gd name="connsiteY1844" fmla="*/ 908922 h 5092591"/>
                <a:gd name="connsiteX1845" fmla="*/ 1766111 w 4546203"/>
                <a:gd name="connsiteY1845" fmla="*/ 819383 h 5092591"/>
                <a:gd name="connsiteX1846" fmla="*/ 2733930 w 4546203"/>
                <a:gd name="connsiteY1846" fmla="*/ 805853 h 5092591"/>
                <a:gd name="connsiteX1847" fmla="*/ 2722389 w 4546203"/>
                <a:gd name="connsiteY1847" fmla="*/ 849230 h 5092591"/>
                <a:gd name="connsiteX1848" fmla="*/ 2799990 w 4546203"/>
                <a:gd name="connsiteY1848" fmla="*/ 871515 h 5092591"/>
                <a:gd name="connsiteX1849" fmla="*/ 2813122 w 4546203"/>
                <a:gd name="connsiteY1849" fmla="*/ 828536 h 5092591"/>
                <a:gd name="connsiteX1850" fmla="*/ 2733930 w 4546203"/>
                <a:gd name="connsiteY1850" fmla="*/ 805853 h 5092591"/>
                <a:gd name="connsiteX1851" fmla="*/ 2617330 w 4546203"/>
                <a:gd name="connsiteY1851" fmla="*/ 778792 h 5092591"/>
                <a:gd name="connsiteX1852" fmla="*/ 2608575 w 4546203"/>
                <a:gd name="connsiteY1852" fmla="*/ 822965 h 5092591"/>
                <a:gd name="connsiteX1853" fmla="*/ 2687370 w 4546203"/>
                <a:gd name="connsiteY1853" fmla="*/ 840077 h 5092591"/>
                <a:gd name="connsiteX1854" fmla="*/ 2697716 w 4546203"/>
                <a:gd name="connsiteY1854" fmla="*/ 796302 h 5092591"/>
                <a:gd name="connsiteX1855" fmla="*/ 2617330 w 4546203"/>
                <a:gd name="connsiteY1855" fmla="*/ 778792 h 5092591"/>
                <a:gd name="connsiteX1856" fmla="*/ 2869233 w 4546203"/>
                <a:gd name="connsiteY1856" fmla="*/ 777996 h 5092591"/>
                <a:gd name="connsiteX1857" fmla="*/ 2854907 w 4546203"/>
                <a:gd name="connsiteY1857" fmla="*/ 820577 h 5092591"/>
                <a:gd name="connsiteX1858" fmla="*/ 2933304 w 4546203"/>
                <a:gd name="connsiteY1858" fmla="*/ 848832 h 5092591"/>
                <a:gd name="connsiteX1859" fmla="*/ 2950018 w 4546203"/>
                <a:gd name="connsiteY1859" fmla="*/ 807047 h 5092591"/>
                <a:gd name="connsiteX1860" fmla="*/ 2869233 w 4546203"/>
                <a:gd name="connsiteY1860" fmla="*/ 777996 h 5092591"/>
                <a:gd name="connsiteX1861" fmla="*/ 1577879 w 4546203"/>
                <a:gd name="connsiteY1861" fmla="*/ 775210 h 5092591"/>
                <a:gd name="connsiteX1862" fmla="*/ 1533309 w 4546203"/>
                <a:gd name="connsiteY1862" fmla="*/ 793516 h 5092591"/>
                <a:gd name="connsiteX1863" fmla="*/ 1569920 w 4546203"/>
                <a:gd name="connsiteY1863" fmla="*/ 880668 h 5092591"/>
                <a:gd name="connsiteX1864" fmla="*/ 1612103 w 4546203"/>
                <a:gd name="connsiteY1864" fmla="*/ 862362 h 5092591"/>
                <a:gd name="connsiteX1865" fmla="*/ 1577879 w 4546203"/>
                <a:gd name="connsiteY1865" fmla="*/ 775210 h 5092591"/>
                <a:gd name="connsiteX1866" fmla="*/ 3010506 w 4546203"/>
                <a:gd name="connsiteY1866" fmla="*/ 761282 h 5092591"/>
                <a:gd name="connsiteX1867" fmla="*/ 2992997 w 4546203"/>
                <a:gd name="connsiteY1867" fmla="*/ 803067 h 5092591"/>
                <a:gd name="connsiteX1868" fmla="*/ 3072189 w 4546203"/>
                <a:gd name="connsiteY1868" fmla="*/ 838087 h 5092591"/>
                <a:gd name="connsiteX1869" fmla="*/ 3091689 w 4546203"/>
                <a:gd name="connsiteY1869" fmla="*/ 797496 h 5092591"/>
                <a:gd name="connsiteX1870" fmla="*/ 3010506 w 4546203"/>
                <a:gd name="connsiteY1870" fmla="*/ 761282 h 5092591"/>
                <a:gd name="connsiteX1871" fmla="*/ 1630807 w 4546203"/>
                <a:gd name="connsiteY1871" fmla="*/ 755313 h 5092591"/>
                <a:gd name="connsiteX1872" fmla="*/ 1585441 w 4546203"/>
                <a:gd name="connsiteY1872" fmla="*/ 772823 h 5092591"/>
                <a:gd name="connsiteX1873" fmla="*/ 1619664 w 4546203"/>
                <a:gd name="connsiteY1873" fmla="*/ 860372 h 5092591"/>
                <a:gd name="connsiteX1874" fmla="*/ 1662643 w 4546203"/>
                <a:gd name="connsiteY1874" fmla="*/ 844056 h 5092591"/>
                <a:gd name="connsiteX1875" fmla="*/ 1630807 w 4546203"/>
                <a:gd name="connsiteY1875" fmla="*/ 755313 h 5092591"/>
                <a:gd name="connsiteX1876" fmla="*/ 2750644 w 4546203"/>
                <a:gd name="connsiteY1876" fmla="*/ 742578 h 5092591"/>
                <a:gd name="connsiteX1877" fmla="*/ 2739103 w 4546203"/>
                <a:gd name="connsiteY1877" fmla="*/ 785955 h 5092591"/>
                <a:gd name="connsiteX1878" fmla="*/ 2819489 w 4546203"/>
                <a:gd name="connsiteY1878" fmla="*/ 809036 h 5092591"/>
                <a:gd name="connsiteX1879" fmla="*/ 2832622 w 4546203"/>
                <a:gd name="connsiteY1879" fmla="*/ 766058 h 5092591"/>
                <a:gd name="connsiteX1880" fmla="*/ 2750644 w 4546203"/>
                <a:gd name="connsiteY1880" fmla="*/ 742578 h 5092591"/>
                <a:gd name="connsiteX1881" fmla="*/ 2404824 w 4546203"/>
                <a:gd name="connsiteY1881" fmla="*/ 742180 h 5092591"/>
                <a:gd name="connsiteX1882" fmla="*/ 2400844 w 4546203"/>
                <a:gd name="connsiteY1882" fmla="*/ 805455 h 5092591"/>
                <a:gd name="connsiteX1883" fmla="*/ 2460935 w 4546203"/>
                <a:gd name="connsiteY1883" fmla="*/ 810628 h 5092591"/>
                <a:gd name="connsiteX1884" fmla="*/ 2467700 w 4546203"/>
                <a:gd name="connsiteY1884" fmla="*/ 747354 h 5092591"/>
                <a:gd name="connsiteX1885" fmla="*/ 2404824 w 4546203"/>
                <a:gd name="connsiteY1885" fmla="*/ 742180 h 5092591"/>
                <a:gd name="connsiteX1886" fmla="*/ 2313693 w 4546203"/>
                <a:gd name="connsiteY1886" fmla="*/ 739793 h 5092591"/>
                <a:gd name="connsiteX1887" fmla="*/ 2313693 w 4546203"/>
                <a:gd name="connsiteY1887" fmla="*/ 801077 h 5092591"/>
                <a:gd name="connsiteX1888" fmla="*/ 2372988 w 4546203"/>
                <a:gd name="connsiteY1888" fmla="*/ 801077 h 5092591"/>
                <a:gd name="connsiteX1889" fmla="*/ 2376569 w 4546203"/>
                <a:gd name="connsiteY1889" fmla="*/ 739793 h 5092591"/>
                <a:gd name="connsiteX1890" fmla="*/ 2313693 w 4546203"/>
                <a:gd name="connsiteY1890" fmla="*/ 739793 h 5092591"/>
                <a:gd name="connsiteX1891" fmla="*/ 2224153 w 4546203"/>
                <a:gd name="connsiteY1891" fmla="*/ 738997 h 5092591"/>
                <a:gd name="connsiteX1892" fmla="*/ 2224153 w 4546203"/>
                <a:gd name="connsiteY1892" fmla="*/ 799486 h 5092591"/>
                <a:gd name="connsiteX1893" fmla="*/ 2284642 w 4546203"/>
                <a:gd name="connsiteY1893" fmla="*/ 799486 h 5092591"/>
                <a:gd name="connsiteX1894" fmla="*/ 2284642 w 4546203"/>
                <a:gd name="connsiteY1894" fmla="*/ 738997 h 5092591"/>
                <a:gd name="connsiteX1895" fmla="*/ 2224153 w 4546203"/>
                <a:gd name="connsiteY1895" fmla="*/ 738997 h 5092591"/>
                <a:gd name="connsiteX1896" fmla="*/ 1684133 w 4546203"/>
                <a:gd name="connsiteY1896" fmla="*/ 737405 h 5092591"/>
                <a:gd name="connsiteX1897" fmla="*/ 1638766 w 4546203"/>
                <a:gd name="connsiteY1897" fmla="*/ 752925 h 5092591"/>
                <a:gd name="connsiteX1898" fmla="*/ 1669806 w 4546203"/>
                <a:gd name="connsiteY1898" fmla="*/ 841668 h 5092591"/>
                <a:gd name="connsiteX1899" fmla="*/ 1713183 w 4546203"/>
                <a:gd name="connsiteY1899" fmla="*/ 826546 h 5092591"/>
                <a:gd name="connsiteX1900" fmla="*/ 1684133 w 4546203"/>
                <a:gd name="connsiteY1900" fmla="*/ 737405 h 5092591"/>
                <a:gd name="connsiteX1901" fmla="*/ 1737856 w 4546203"/>
                <a:gd name="connsiteY1901" fmla="*/ 720691 h 5092591"/>
                <a:gd name="connsiteX1902" fmla="*/ 1691694 w 4546203"/>
                <a:gd name="connsiteY1902" fmla="*/ 734619 h 5092591"/>
                <a:gd name="connsiteX1903" fmla="*/ 1720744 w 4546203"/>
                <a:gd name="connsiteY1903" fmla="*/ 824556 h 5092591"/>
                <a:gd name="connsiteX1904" fmla="*/ 1764121 w 4546203"/>
                <a:gd name="connsiteY1904" fmla="*/ 810628 h 5092591"/>
                <a:gd name="connsiteX1905" fmla="*/ 1737856 w 4546203"/>
                <a:gd name="connsiteY1905" fmla="*/ 720691 h 5092591"/>
                <a:gd name="connsiteX1906" fmla="*/ 2630064 w 4546203"/>
                <a:gd name="connsiteY1906" fmla="*/ 714722 h 5092591"/>
                <a:gd name="connsiteX1907" fmla="*/ 2621708 w 4546203"/>
                <a:gd name="connsiteY1907" fmla="*/ 759292 h 5092591"/>
                <a:gd name="connsiteX1908" fmla="*/ 2703288 w 4546203"/>
                <a:gd name="connsiteY1908" fmla="*/ 776802 h 5092591"/>
                <a:gd name="connsiteX1909" fmla="*/ 2713634 w 4546203"/>
                <a:gd name="connsiteY1909" fmla="*/ 733028 h 5092591"/>
                <a:gd name="connsiteX1910" fmla="*/ 2630064 w 4546203"/>
                <a:gd name="connsiteY1910" fmla="*/ 714722 h 5092591"/>
                <a:gd name="connsiteX1911" fmla="*/ 1485953 w 4546203"/>
                <a:gd name="connsiteY1911" fmla="*/ 701987 h 5092591"/>
                <a:gd name="connsiteX1912" fmla="*/ 1439392 w 4546203"/>
                <a:gd name="connsiteY1912" fmla="*/ 722681 h 5092591"/>
                <a:gd name="connsiteX1913" fmla="*/ 1478789 w 4546203"/>
                <a:gd name="connsiteY1913" fmla="*/ 808638 h 5092591"/>
                <a:gd name="connsiteX1914" fmla="*/ 1522962 w 4546203"/>
                <a:gd name="connsiteY1914" fmla="*/ 788343 h 5092591"/>
                <a:gd name="connsiteX1915" fmla="*/ 1485953 w 4546203"/>
                <a:gd name="connsiteY1915" fmla="*/ 701987 h 5092591"/>
                <a:gd name="connsiteX1916" fmla="*/ 1540870 w 4546203"/>
                <a:gd name="connsiteY1916" fmla="*/ 680100 h 5092591"/>
                <a:gd name="connsiteX1917" fmla="*/ 1493514 w 4546203"/>
                <a:gd name="connsiteY1917" fmla="*/ 698804 h 5092591"/>
                <a:gd name="connsiteX1918" fmla="*/ 1530523 w 4546203"/>
                <a:gd name="connsiteY1918" fmla="*/ 785955 h 5092591"/>
                <a:gd name="connsiteX1919" fmla="*/ 1575094 w 4546203"/>
                <a:gd name="connsiteY1919" fmla="*/ 767251 h 5092591"/>
                <a:gd name="connsiteX1920" fmla="*/ 1540870 w 4546203"/>
                <a:gd name="connsiteY1920" fmla="*/ 680100 h 5092591"/>
                <a:gd name="connsiteX1921" fmla="*/ 1468841 w 4546203"/>
                <a:gd name="connsiteY1921" fmla="*/ 662590 h 5092591"/>
                <a:gd name="connsiteX1922" fmla="*/ 1421882 w 4546203"/>
                <a:gd name="connsiteY1922" fmla="*/ 684079 h 5092591"/>
                <a:gd name="connsiteX1923" fmla="*/ 1436607 w 4546203"/>
                <a:gd name="connsiteY1923" fmla="*/ 715916 h 5092591"/>
                <a:gd name="connsiteX1924" fmla="*/ 1483167 w 4546203"/>
                <a:gd name="connsiteY1924" fmla="*/ 694824 h 5092591"/>
                <a:gd name="connsiteX1925" fmla="*/ 1468841 w 4546203"/>
                <a:gd name="connsiteY1925" fmla="*/ 662590 h 5092591"/>
                <a:gd name="connsiteX1926" fmla="*/ 1596185 w 4546203"/>
                <a:gd name="connsiteY1926" fmla="*/ 659008 h 5092591"/>
                <a:gd name="connsiteX1927" fmla="*/ 1548829 w 4546203"/>
                <a:gd name="connsiteY1927" fmla="*/ 676916 h 5092591"/>
                <a:gd name="connsiteX1928" fmla="*/ 1582655 w 4546203"/>
                <a:gd name="connsiteY1928" fmla="*/ 764864 h 5092591"/>
                <a:gd name="connsiteX1929" fmla="*/ 1628021 w 4546203"/>
                <a:gd name="connsiteY1929" fmla="*/ 747354 h 5092591"/>
                <a:gd name="connsiteX1930" fmla="*/ 1596185 w 4546203"/>
                <a:gd name="connsiteY1930" fmla="*/ 659008 h 5092591"/>
                <a:gd name="connsiteX1931" fmla="*/ 2911018 w 4546203"/>
                <a:gd name="connsiteY1931" fmla="*/ 654233 h 5092591"/>
                <a:gd name="connsiteX1932" fmla="*/ 2897090 w 4546203"/>
                <a:gd name="connsiteY1932" fmla="*/ 696814 h 5092591"/>
                <a:gd name="connsiteX1933" fmla="*/ 2981058 w 4546203"/>
                <a:gd name="connsiteY1933" fmla="*/ 727854 h 5092591"/>
                <a:gd name="connsiteX1934" fmla="*/ 2997374 w 4546203"/>
                <a:gd name="connsiteY1934" fmla="*/ 685671 h 5092591"/>
                <a:gd name="connsiteX1935" fmla="*/ 2911018 w 4546203"/>
                <a:gd name="connsiteY1935" fmla="*/ 654233 h 5092591"/>
                <a:gd name="connsiteX1936" fmla="*/ 2191123 w 4546203"/>
                <a:gd name="connsiteY1936" fmla="*/ 646672 h 5092591"/>
                <a:gd name="connsiteX1937" fmla="*/ 2124268 w 4546203"/>
                <a:gd name="connsiteY1937" fmla="*/ 649856 h 5092591"/>
                <a:gd name="connsiteX1938" fmla="*/ 2128645 w 4546203"/>
                <a:gd name="connsiteY1938" fmla="*/ 713528 h 5092591"/>
                <a:gd name="connsiteX1939" fmla="*/ 2191123 w 4546203"/>
                <a:gd name="connsiteY1939" fmla="*/ 709946 h 5092591"/>
                <a:gd name="connsiteX1940" fmla="*/ 2191123 w 4546203"/>
                <a:gd name="connsiteY1940" fmla="*/ 646672 h 5092591"/>
                <a:gd name="connsiteX1941" fmla="*/ 2315682 w 4546203"/>
                <a:gd name="connsiteY1941" fmla="*/ 645080 h 5092591"/>
                <a:gd name="connsiteX1942" fmla="*/ 2315682 w 4546203"/>
                <a:gd name="connsiteY1942" fmla="*/ 708752 h 5092591"/>
                <a:gd name="connsiteX1943" fmla="*/ 2378161 w 4546203"/>
                <a:gd name="connsiteY1943" fmla="*/ 711538 h 5092591"/>
                <a:gd name="connsiteX1944" fmla="*/ 2381742 w 4546203"/>
                <a:gd name="connsiteY1944" fmla="*/ 647866 h 5092591"/>
                <a:gd name="connsiteX1945" fmla="*/ 2315682 w 4546203"/>
                <a:gd name="connsiteY1945" fmla="*/ 645080 h 5092591"/>
                <a:gd name="connsiteX1946" fmla="*/ 3060648 w 4546203"/>
                <a:gd name="connsiteY1946" fmla="*/ 640703 h 5092591"/>
                <a:gd name="connsiteX1947" fmla="*/ 3043138 w 4546203"/>
                <a:gd name="connsiteY1947" fmla="*/ 682090 h 5092591"/>
                <a:gd name="connsiteX1948" fmla="*/ 3127902 w 4546203"/>
                <a:gd name="connsiteY1948" fmla="*/ 719895 h 5092591"/>
                <a:gd name="connsiteX1949" fmla="*/ 3147004 w 4546203"/>
                <a:gd name="connsiteY1949" fmla="*/ 678906 h 5092591"/>
                <a:gd name="connsiteX1950" fmla="*/ 3060648 w 4546203"/>
                <a:gd name="connsiteY1950" fmla="*/ 640703 h 5092591"/>
                <a:gd name="connsiteX1951" fmla="*/ 1651899 w 4546203"/>
                <a:gd name="connsiteY1951" fmla="*/ 640305 h 5092591"/>
                <a:gd name="connsiteX1952" fmla="*/ 1604144 w 4546203"/>
                <a:gd name="connsiteY1952" fmla="*/ 656621 h 5092591"/>
                <a:gd name="connsiteX1953" fmla="*/ 1635583 w 4546203"/>
                <a:gd name="connsiteY1953" fmla="*/ 745364 h 5092591"/>
                <a:gd name="connsiteX1954" fmla="*/ 1681347 w 4546203"/>
                <a:gd name="connsiteY1954" fmla="*/ 729844 h 5092591"/>
                <a:gd name="connsiteX1955" fmla="*/ 1651899 w 4546203"/>
                <a:gd name="connsiteY1955" fmla="*/ 640305 h 5092591"/>
                <a:gd name="connsiteX1956" fmla="*/ 1524554 w 4546203"/>
                <a:gd name="connsiteY1956" fmla="*/ 639907 h 5092591"/>
                <a:gd name="connsiteX1957" fmla="*/ 1477198 w 4546203"/>
                <a:gd name="connsiteY1957" fmla="*/ 659804 h 5092591"/>
                <a:gd name="connsiteX1958" fmla="*/ 1491126 w 4546203"/>
                <a:gd name="connsiteY1958" fmla="*/ 691641 h 5092591"/>
                <a:gd name="connsiteX1959" fmla="*/ 1538482 w 4546203"/>
                <a:gd name="connsiteY1959" fmla="*/ 672539 h 5092591"/>
                <a:gd name="connsiteX1960" fmla="*/ 1524554 w 4546203"/>
                <a:gd name="connsiteY1960" fmla="*/ 639907 h 5092591"/>
                <a:gd name="connsiteX1961" fmla="*/ 1580665 w 4546203"/>
                <a:gd name="connsiteY1961" fmla="*/ 618019 h 5092591"/>
                <a:gd name="connsiteX1962" fmla="*/ 1532911 w 4546203"/>
                <a:gd name="connsiteY1962" fmla="*/ 636325 h 5092591"/>
                <a:gd name="connsiteX1963" fmla="*/ 1545645 w 4546203"/>
                <a:gd name="connsiteY1963" fmla="*/ 669355 h 5092591"/>
                <a:gd name="connsiteX1964" fmla="*/ 1593798 w 4546203"/>
                <a:gd name="connsiteY1964" fmla="*/ 651049 h 5092591"/>
                <a:gd name="connsiteX1965" fmla="*/ 1580665 w 4546203"/>
                <a:gd name="connsiteY1965" fmla="*/ 618019 h 5092591"/>
                <a:gd name="connsiteX1966" fmla="*/ 2784470 w 4546203"/>
                <a:gd name="connsiteY1966" fmla="*/ 616030 h 5092591"/>
                <a:gd name="connsiteX1967" fmla="*/ 2772531 w 4546203"/>
                <a:gd name="connsiteY1967" fmla="*/ 659008 h 5092591"/>
                <a:gd name="connsiteX1968" fmla="*/ 2858887 w 4546203"/>
                <a:gd name="connsiteY1968" fmla="*/ 684079 h 5092591"/>
                <a:gd name="connsiteX1969" fmla="*/ 2872417 w 4546203"/>
                <a:gd name="connsiteY1969" fmla="*/ 641499 h 5092591"/>
                <a:gd name="connsiteX1970" fmla="*/ 2784470 w 4546203"/>
                <a:gd name="connsiteY1970" fmla="*/ 616030 h 5092591"/>
                <a:gd name="connsiteX1971" fmla="*/ 1445759 w 4546203"/>
                <a:gd name="connsiteY1971" fmla="*/ 608071 h 5092591"/>
                <a:gd name="connsiteX1972" fmla="*/ 1396811 w 4546203"/>
                <a:gd name="connsiteY1972" fmla="*/ 630356 h 5092591"/>
                <a:gd name="connsiteX1973" fmla="*/ 1414321 w 4546203"/>
                <a:gd name="connsiteY1973" fmla="*/ 666172 h 5092591"/>
                <a:gd name="connsiteX1974" fmla="*/ 1461677 w 4546203"/>
                <a:gd name="connsiteY1974" fmla="*/ 645080 h 5092591"/>
                <a:gd name="connsiteX1975" fmla="*/ 1445759 w 4546203"/>
                <a:gd name="connsiteY1975" fmla="*/ 608071 h 5092591"/>
                <a:gd name="connsiteX1976" fmla="*/ 1639164 w 4546203"/>
                <a:gd name="connsiteY1976" fmla="*/ 598918 h 5092591"/>
                <a:gd name="connsiteX1977" fmla="*/ 1590216 w 4546203"/>
                <a:gd name="connsiteY1977" fmla="*/ 616030 h 5092591"/>
                <a:gd name="connsiteX1978" fmla="*/ 1602552 w 4546203"/>
                <a:gd name="connsiteY1978" fmla="*/ 649060 h 5092591"/>
                <a:gd name="connsiteX1979" fmla="*/ 1650307 w 4546203"/>
                <a:gd name="connsiteY1979" fmla="*/ 632744 h 5092591"/>
                <a:gd name="connsiteX1980" fmla="*/ 1639164 w 4546203"/>
                <a:gd name="connsiteY1980" fmla="*/ 598918 h 5092591"/>
                <a:gd name="connsiteX1981" fmla="*/ 2932110 w 4546203"/>
                <a:gd name="connsiteY1981" fmla="*/ 592551 h 5092591"/>
                <a:gd name="connsiteX1982" fmla="*/ 2917386 w 4546203"/>
                <a:gd name="connsiteY1982" fmla="*/ 635131 h 5092591"/>
                <a:gd name="connsiteX1983" fmla="*/ 3004935 w 4546203"/>
                <a:gd name="connsiteY1983" fmla="*/ 666968 h 5092591"/>
                <a:gd name="connsiteX1984" fmla="*/ 3020853 w 4546203"/>
                <a:gd name="connsiteY1984" fmla="*/ 625183 h 5092591"/>
                <a:gd name="connsiteX1985" fmla="*/ 2932110 w 4546203"/>
                <a:gd name="connsiteY1985" fmla="*/ 592551 h 5092591"/>
                <a:gd name="connsiteX1986" fmla="*/ 2654737 w 4546203"/>
                <a:gd name="connsiteY1986" fmla="*/ 586581 h 5092591"/>
                <a:gd name="connsiteX1987" fmla="*/ 2646778 w 4546203"/>
                <a:gd name="connsiteY1987" fmla="*/ 630754 h 5092591"/>
                <a:gd name="connsiteX1988" fmla="*/ 2733930 w 4546203"/>
                <a:gd name="connsiteY1988" fmla="*/ 649856 h 5092591"/>
                <a:gd name="connsiteX1989" fmla="*/ 2744675 w 4546203"/>
                <a:gd name="connsiteY1989" fmla="*/ 606081 h 5092591"/>
                <a:gd name="connsiteX1990" fmla="*/ 2654737 w 4546203"/>
                <a:gd name="connsiteY1990" fmla="*/ 586581 h 5092591"/>
                <a:gd name="connsiteX1991" fmla="*/ 1503860 w 4546203"/>
                <a:gd name="connsiteY1991" fmla="*/ 584989 h 5092591"/>
                <a:gd name="connsiteX1992" fmla="*/ 1454514 w 4546203"/>
                <a:gd name="connsiteY1992" fmla="*/ 605285 h 5092591"/>
                <a:gd name="connsiteX1993" fmla="*/ 1470034 w 4546203"/>
                <a:gd name="connsiteY1993" fmla="*/ 642295 h 5092591"/>
                <a:gd name="connsiteX1994" fmla="*/ 1518585 w 4546203"/>
                <a:gd name="connsiteY1994" fmla="*/ 622397 h 5092591"/>
                <a:gd name="connsiteX1995" fmla="*/ 1503860 w 4546203"/>
                <a:gd name="connsiteY1995" fmla="*/ 584989 h 5092591"/>
                <a:gd name="connsiteX1996" fmla="*/ 1696469 w 4546203"/>
                <a:gd name="connsiteY1996" fmla="*/ 581010 h 5092591"/>
                <a:gd name="connsiteX1997" fmla="*/ 1647123 w 4546203"/>
                <a:gd name="connsiteY1997" fmla="*/ 596132 h 5092591"/>
                <a:gd name="connsiteX1998" fmla="*/ 1658266 w 4546203"/>
                <a:gd name="connsiteY1998" fmla="*/ 629560 h 5092591"/>
                <a:gd name="connsiteX1999" fmla="*/ 1706816 w 4546203"/>
                <a:gd name="connsiteY1999" fmla="*/ 614836 h 5092591"/>
                <a:gd name="connsiteX2000" fmla="*/ 1696469 w 4546203"/>
                <a:gd name="connsiteY2000" fmla="*/ 581010 h 5092591"/>
                <a:gd name="connsiteX2001" fmla="*/ 1561563 w 4546203"/>
                <a:gd name="connsiteY2001" fmla="*/ 563102 h 5092591"/>
                <a:gd name="connsiteX2002" fmla="*/ 1511819 w 4546203"/>
                <a:gd name="connsiteY2002" fmla="*/ 582602 h 5092591"/>
                <a:gd name="connsiteX2003" fmla="*/ 1526942 w 4546203"/>
                <a:gd name="connsiteY2003" fmla="*/ 619611 h 5092591"/>
                <a:gd name="connsiteX2004" fmla="*/ 1575492 w 4546203"/>
                <a:gd name="connsiteY2004" fmla="*/ 600907 h 5092591"/>
                <a:gd name="connsiteX2005" fmla="*/ 1561563 w 4546203"/>
                <a:gd name="connsiteY2005" fmla="*/ 563102 h 5092591"/>
                <a:gd name="connsiteX2006" fmla="*/ 2418354 w 4546203"/>
                <a:gd name="connsiteY2006" fmla="*/ 557929 h 5092591"/>
                <a:gd name="connsiteX2007" fmla="*/ 2413977 w 4546203"/>
                <a:gd name="connsiteY2007" fmla="*/ 621203 h 5092591"/>
                <a:gd name="connsiteX2008" fmla="*/ 2480832 w 4546203"/>
                <a:gd name="connsiteY2008" fmla="*/ 627570 h 5092591"/>
                <a:gd name="connsiteX2009" fmla="*/ 2487200 w 4546203"/>
                <a:gd name="connsiteY2009" fmla="*/ 563898 h 5092591"/>
                <a:gd name="connsiteX2010" fmla="*/ 2418354 w 4546203"/>
                <a:gd name="connsiteY2010" fmla="*/ 557929 h 5092591"/>
                <a:gd name="connsiteX2011" fmla="*/ 2219378 w 4546203"/>
                <a:gd name="connsiteY2011" fmla="*/ 553551 h 5092591"/>
                <a:gd name="connsiteX2012" fmla="*/ 2219378 w 4546203"/>
                <a:gd name="connsiteY2012" fmla="*/ 614836 h 5092591"/>
                <a:gd name="connsiteX2013" fmla="*/ 2284642 w 4546203"/>
                <a:gd name="connsiteY2013" fmla="*/ 614836 h 5092591"/>
                <a:gd name="connsiteX2014" fmla="*/ 2284642 w 4546203"/>
                <a:gd name="connsiteY2014" fmla="*/ 553551 h 5092591"/>
                <a:gd name="connsiteX2015" fmla="*/ 2219378 w 4546203"/>
                <a:gd name="connsiteY2015" fmla="*/ 553551 h 5092591"/>
                <a:gd name="connsiteX2016" fmla="*/ 2318070 w 4546203"/>
                <a:gd name="connsiteY2016" fmla="*/ 552755 h 5092591"/>
                <a:gd name="connsiteX2017" fmla="*/ 2317672 w 4546203"/>
                <a:gd name="connsiteY2017" fmla="*/ 616030 h 5092591"/>
                <a:gd name="connsiteX2018" fmla="*/ 2383732 w 4546203"/>
                <a:gd name="connsiteY2018" fmla="*/ 619611 h 5092591"/>
                <a:gd name="connsiteX2019" fmla="*/ 2386916 w 4546203"/>
                <a:gd name="connsiteY2019" fmla="*/ 555939 h 5092591"/>
                <a:gd name="connsiteX2020" fmla="*/ 2318070 w 4546203"/>
                <a:gd name="connsiteY2020" fmla="*/ 552755 h 5092591"/>
                <a:gd name="connsiteX2021" fmla="*/ 1621256 w 4546203"/>
                <a:gd name="connsiteY2021" fmla="*/ 542807 h 5092591"/>
                <a:gd name="connsiteX2022" fmla="*/ 1570716 w 4546203"/>
                <a:gd name="connsiteY2022" fmla="*/ 560316 h 5092591"/>
                <a:gd name="connsiteX2023" fmla="*/ 1584247 w 4546203"/>
                <a:gd name="connsiteY2023" fmla="*/ 598122 h 5092591"/>
                <a:gd name="connsiteX2024" fmla="*/ 1633593 w 4546203"/>
                <a:gd name="connsiteY2024" fmla="*/ 581010 h 5092591"/>
                <a:gd name="connsiteX2025" fmla="*/ 1621256 w 4546203"/>
                <a:gd name="connsiteY2025" fmla="*/ 542807 h 5092591"/>
                <a:gd name="connsiteX2026" fmla="*/ 1680153 w 4546203"/>
                <a:gd name="connsiteY2026" fmla="*/ 524899 h 5092591"/>
                <a:gd name="connsiteX2027" fmla="*/ 1629215 w 4546203"/>
                <a:gd name="connsiteY2027" fmla="*/ 540021 h 5092591"/>
                <a:gd name="connsiteX2028" fmla="*/ 1641950 w 4546203"/>
                <a:gd name="connsiteY2028" fmla="*/ 578622 h 5092591"/>
                <a:gd name="connsiteX2029" fmla="*/ 1691694 w 4546203"/>
                <a:gd name="connsiteY2029" fmla="*/ 563102 h 5092591"/>
                <a:gd name="connsiteX2030" fmla="*/ 1680153 w 4546203"/>
                <a:gd name="connsiteY2030" fmla="*/ 524899 h 5092591"/>
                <a:gd name="connsiteX2031" fmla="*/ 2667472 w 4546203"/>
                <a:gd name="connsiteY2031" fmla="*/ 522113 h 5092591"/>
                <a:gd name="connsiteX2032" fmla="*/ 2659115 w 4546203"/>
                <a:gd name="connsiteY2032" fmla="*/ 566286 h 5092591"/>
                <a:gd name="connsiteX2033" fmla="*/ 2749450 w 4546203"/>
                <a:gd name="connsiteY2033" fmla="*/ 586183 h 5092591"/>
                <a:gd name="connsiteX2034" fmla="*/ 2760195 w 4546203"/>
                <a:gd name="connsiteY2034" fmla="*/ 542409 h 5092591"/>
                <a:gd name="connsiteX2035" fmla="*/ 2667472 w 4546203"/>
                <a:gd name="connsiteY2035" fmla="*/ 522113 h 5092591"/>
                <a:gd name="connsiteX2036" fmla="*/ 2425119 w 4546203"/>
                <a:gd name="connsiteY2036" fmla="*/ 465604 h 5092591"/>
                <a:gd name="connsiteX2037" fmla="*/ 2420742 w 4546203"/>
                <a:gd name="connsiteY2037" fmla="*/ 529276 h 5092591"/>
                <a:gd name="connsiteX2038" fmla="*/ 2490781 w 4546203"/>
                <a:gd name="connsiteY2038" fmla="*/ 535643 h 5092591"/>
                <a:gd name="connsiteX2039" fmla="*/ 2497148 w 4546203"/>
                <a:gd name="connsiteY2039" fmla="*/ 472369 h 5092591"/>
                <a:gd name="connsiteX2040" fmla="*/ 2425119 w 4546203"/>
                <a:gd name="connsiteY2040" fmla="*/ 465604 h 5092591"/>
                <a:gd name="connsiteX2041" fmla="*/ 2320060 w 4546203"/>
                <a:gd name="connsiteY2041" fmla="*/ 462818 h 5092591"/>
                <a:gd name="connsiteX2042" fmla="*/ 2319662 w 4546203"/>
                <a:gd name="connsiteY2042" fmla="*/ 523705 h 5092591"/>
                <a:gd name="connsiteX2043" fmla="*/ 2388508 w 4546203"/>
                <a:gd name="connsiteY2043" fmla="*/ 527286 h 5092591"/>
                <a:gd name="connsiteX2044" fmla="*/ 2392487 w 4546203"/>
                <a:gd name="connsiteY2044" fmla="*/ 462818 h 5092591"/>
                <a:gd name="connsiteX2045" fmla="*/ 2320060 w 4546203"/>
                <a:gd name="connsiteY2045" fmla="*/ 462818 h 5092591"/>
                <a:gd name="connsiteX2046" fmla="*/ 2181971 w 4546203"/>
                <a:gd name="connsiteY2046" fmla="*/ 461226 h 5092591"/>
                <a:gd name="connsiteX2047" fmla="*/ 2110339 w 4546203"/>
                <a:gd name="connsiteY2047" fmla="*/ 466002 h 5092591"/>
                <a:gd name="connsiteX2048" fmla="*/ 2115115 w 4546203"/>
                <a:gd name="connsiteY2048" fmla="*/ 528878 h 5092591"/>
                <a:gd name="connsiteX2049" fmla="*/ 2185950 w 4546203"/>
                <a:gd name="connsiteY2049" fmla="*/ 524899 h 5092591"/>
                <a:gd name="connsiteX2050" fmla="*/ 2181971 w 4546203"/>
                <a:gd name="connsiteY2050" fmla="*/ 461226 h 5092591"/>
                <a:gd name="connsiteX2051" fmla="*/ 1608523 w 4546203"/>
                <a:gd name="connsiteY2051" fmla="*/ 448890 h 5092591"/>
                <a:gd name="connsiteX2052" fmla="*/ 1620859 w 4546203"/>
                <a:gd name="connsiteY2052" fmla="*/ 481522 h 5092591"/>
                <a:gd name="connsiteX2053" fmla="*/ 1651900 w 4546203"/>
                <a:gd name="connsiteY2053" fmla="*/ 475155 h 5092591"/>
                <a:gd name="connsiteX2054" fmla="*/ 1658267 w 4546203"/>
                <a:gd name="connsiteY2054" fmla="*/ 498635 h 5092591"/>
                <a:gd name="connsiteX2055" fmla="*/ 1403576 w 4546203"/>
                <a:gd name="connsiteY2055" fmla="*/ 592950 h 5092591"/>
                <a:gd name="connsiteX2056" fmla="*/ 1391240 w 4546203"/>
                <a:gd name="connsiteY2056" fmla="*/ 566685 h 5092591"/>
                <a:gd name="connsiteX2057" fmla="*/ 1432627 w 4546203"/>
                <a:gd name="connsiteY2057" fmla="*/ 560318 h 5092591"/>
                <a:gd name="connsiteX2058" fmla="*/ 1445759 w 4546203"/>
                <a:gd name="connsiteY2058" fmla="*/ 556338 h 5092591"/>
                <a:gd name="connsiteX2059" fmla="*/ 1608125 w 4546203"/>
                <a:gd name="connsiteY2059" fmla="*/ 496247 h 5092591"/>
                <a:gd name="connsiteX2060" fmla="*/ 1622451 w 4546203"/>
                <a:gd name="connsiteY2060" fmla="*/ 489879 h 5092591"/>
                <a:gd name="connsiteX2061" fmla="*/ 1619267 w 4546203"/>
                <a:gd name="connsiteY2061" fmla="*/ 482318 h 5092591"/>
                <a:gd name="connsiteX2062" fmla="*/ 1427056 w 4546203"/>
                <a:gd name="connsiteY2062" fmla="*/ 552359 h 5092591"/>
                <a:gd name="connsiteX2063" fmla="*/ 1413525 w 4546203"/>
                <a:gd name="connsiteY2063" fmla="*/ 520920 h 5092591"/>
                <a:gd name="connsiteX2064" fmla="*/ 1608523 w 4546203"/>
                <a:gd name="connsiteY2064" fmla="*/ 448890 h 5092591"/>
                <a:gd name="connsiteX2065" fmla="*/ 2322448 w 4546203"/>
                <a:gd name="connsiteY2065" fmla="*/ 370891 h 5092591"/>
                <a:gd name="connsiteX2066" fmla="*/ 2322845 w 4546203"/>
                <a:gd name="connsiteY2066" fmla="*/ 432574 h 5092591"/>
                <a:gd name="connsiteX2067" fmla="*/ 2394875 w 4546203"/>
                <a:gd name="connsiteY2067" fmla="*/ 432574 h 5092591"/>
                <a:gd name="connsiteX2068" fmla="*/ 2398058 w 4546203"/>
                <a:gd name="connsiteY2068" fmla="*/ 370891 h 5092591"/>
                <a:gd name="connsiteX2069" fmla="*/ 2322448 w 4546203"/>
                <a:gd name="connsiteY2069" fmla="*/ 370891 h 5092591"/>
                <a:gd name="connsiteX2070" fmla="*/ 2215398 w 4546203"/>
                <a:gd name="connsiteY2070" fmla="*/ 369697 h 5092591"/>
                <a:gd name="connsiteX2071" fmla="*/ 2215398 w 4546203"/>
                <a:gd name="connsiteY2071" fmla="*/ 430982 h 5092591"/>
                <a:gd name="connsiteX2072" fmla="*/ 2287428 w 4546203"/>
                <a:gd name="connsiteY2072" fmla="*/ 430982 h 5092591"/>
                <a:gd name="connsiteX2073" fmla="*/ 2287428 w 4546203"/>
                <a:gd name="connsiteY2073" fmla="*/ 369697 h 5092591"/>
                <a:gd name="connsiteX2074" fmla="*/ 2215398 w 4546203"/>
                <a:gd name="connsiteY2074" fmla="*/ 369697 h 5092591"/>
                <a:gd name="connsiteX2075" fmla="*/ 2178787 w 4546203"/>
                <a:gd name="connsiteY2075" fmla="*/ 369299 h 5092591"/>
                <a:gd name="connsiteX2076" fmla="*/ 2103176 w 4546203"/>
                <a:gd name="connsiteY2076" fmla="*/ 374075 h 5092591"/>
                <a:gd name="connsiteX2077" fmla="*/ 2108350 w 4546203"/>
                <a:gd name="connsiteY2077" fmla="*/ 437747 h 5092591"/>
                <a:gd name="connsiteX2078" fmla="*/ 2182368 w 4546203"/>
                <a:gd name="connsiteY2078" fmla="*/ 432574 h 5092591"/>
                <a:gd name="connsiteX2079" fmla="*/ 2178787 w 4546203"/>
                <a:gd name="connsiteY2079" fmla="*/ 369299 h 5092591"/>
                <a:gd name="connsiteX2080" fmla="*/ 2438650 w 4546203"/>
                <a:gd name="connsiteY2080" fmla="*/ 281352 h 5092591"/>
                <a:gd name="connsiteX2081" fmla="*/ 2433874 w 4546203"/>
                <a:gd name="connsiteY2081" fmla="*/ 345024 h 5092591"/>
                <a:gd name="connsiteX2082" fmla="*/ 2510281 w 4546203"/>
                <a:gd name="connsiteY2082" fmla="*/ 351790 h 5092591"/>
                <a:gd name="connsiteX2083" fmla="*/ 2517444 w 4546203"/>
                <a:gd name="connsiteY2083" fmla="*/ 288515 h 5092591"/>
                <a:gd name="connsiteX2084" fmla="*/ 2438650 w 4546203"/>
                <a:gd name="connsiteY2084" fmla="*/ 281352 h 5092591"/>
                <a:gd name="connsiteX2085" fmla="*/ 2212215 w 4546203"/>
                <a:gd name="connsiteY2085" fmla="*/ 276975 h 5092591"/>
                <a:gd name="connsiteX2086" fmla="*/ 2212215 w 4546203"/>
                <a:gd name="connsiteY2086" fmla="*/ 337463 h 5092591"/>
                <a:gd name="connsiteX2087" fmla="*/ 2288622 w 4546203"/>
                <a:gd name="connsiteY2087" fmla="*/ 337463 h 5092591"/>
                <a:gd name="connsiteX2088" fmla="*/ 2288622 w 4546203"/>
                <a:gd name="connsiteY2088" fmla="*/ 276975 h 5092591"/>
                <a:gd name="connsiteX2089" fmla="*/ 2212215 w 4546203"/>
                <a:gd name="connsiteY2089" fmla="*/ 276975 h 5092591"/>
                <a:gd name="connsiteX2090" fmla="*/ 2445415 w 4546203"/>
                <a:gd name="connsiteY2090" fmla="*/ 189425 h 5092591"/>
                <a:gd name="connsiteX2091" fmla="*/ 2440639 w 4546203"/>
                <a:gd name="connsiteY2091" fmla="*/ 252700 h 5092591"/>
                <a:gd name="connsiteX2092" fmla="*/ 2520230 w 4546203"/>
                <a:gd name="connsiteY2092" fmla="*/ 259863 h 5092591"/>
                <a:gd name="connsiteX2093" fmla="*/ 2526995 w 4546203"/>
                <a:gd name="connsiteY2093" fmla="*/ 196588 h 5092591"/>
                <a:gd name="connsiteX2094" fmla="*/ 2445415 w 4546203"/>
                <a:gd name="connsiteY2094" fmla="*/ 189425 h 5092591"/>
                <a:gd name="connsiteX2095" fmla="*/ 2170828 w 4546203"/>
                <a:gd name="connsiteY2095" fmla="*/ 184650 h 5092591"/>
                <a:gd name="connsiteX2096" fmla="*/ 2089248 w 4546203"/>
                <a:gd name="connsiteY2096" fmla="*/ 189823 h 5092591"/>
                <a:gd name="connsiteX2097" fmla="*/ 2094421 w 4546203"/>
                <a:gd name="connsiteY2097" fmla="*/ 253097 h 5092591"/>
                <a:gd name="connsiteX2098" fmla="*/ 2174409 w 4546203"/>
                <a:gd name="connsiteY2098" fmla="*/ 248322 h 5092591"/>
                <a:gd name="connsiteX2099" fmla="*/ 2170828 w 4546203"/>
                <a:gd name="connsiteY2099" fmla="*/ 184650 h 5092591"/>
                <a:gd name="connsiteX2100" fmla="*/ 2210225 w 4546203"/>
                <a:gd name="connsiteY2100" fmla="*/ 184252 h 5092591"/>
                <a:gd name="connsiteX2101" fmla="*/ 2210225 w 4546203"/>
                <a:gd name="connsiteY2101" fmla="*/ 245536 h 5092591"/>
                <a:gd name="connsiteX2102" fmla="*/ 2289020 w 4546203"/>
                <a:gd name="connsiteY2102" fmla="*/ 245536 h 5092591"/>
                <a:gd name="connsiteX2103" fmla="*/ 2289020 w 4546203"/>
                <a:gd name="connsiteY2103" fmla="*/ 184252 h 5092591"/>
                <a:gd name="connsiteX2104" fmla="*/ 2210225 w 4546203"/>
                <a:gd name="connsiteY2104" fmla="*/ 184252 h 5092591"/>
                <a:gd name="connsiteX2105" fmla="*/ 2175205 w 4546203"/>
                <a:gd name="connsiteY2105" fmla="*/ 0 h 5092591"/>
                <a:gd name="connsiteX2106" fmla="*/ 2282652 w 4546203"/>
                <a:gd name="connsiteY2106" fmla="*/ 0 h 5092591"/>
                <a:gd name="connsiteX2107" fmla="*/ 2282652 w 4546203"/>
                <a:gd name="connsiteY2107" fmla="*/ 33030 h 5092591"/>
                <a:gd name="connsiteX2108" fmla="*/ 2342345 w 4546203"/>
                <a:gd name="connsiteY2108" fmla="*/ 33030 h 5092591"/>
                <a:gd name="connsiteX2109" fmla="*/ 2342345 w 4546203"/>
                <a:gd name="connsiteY2109" fmla="*/ 0 h 5092591"/>
                <a:gd name="connsiteX2110" fmla="*/ 2366222 w 4546203"/>
                <a:gd name="connsiteY2110" fmla="*/ 0 h 5092591"/>
                <a:gd name="connsiteX2111" fmla="*/ 2411589 w 4546203"/>
                <a:gd name="connsiteY2111" fmla="*/ 3980 h 5092591"/>
                <a:gd name="connsiteX2112" fmla="*/ 2530179 w 4546203"/>
                <a:gd name="connsiteY2112" fmla="*/ 12734 h 5092591"/>
                <a:gd name="connsiteX2113" fmla="*/ 2530179 w 4546203"/>
                <a:gd name="connsiteY2113" fmla="*/ 45367 h 5092591"/>
                <a:gd name="connsiteX2114" fmla="*/ 2545301 w 4546203"/>
                <a:gd name="connsiteY2114" fmla="*/ 50142 h 5092591"/>
                <a:gd name="connsiteX2115" fmla="*/ 2538535 w 4546203"/>
                <a:gd name="connsiteY2115" fmla="*/ 118590 h 5092591"/>
                <a:gd name="connsiteX2116" fmla="*/ 2571168 w 4546203"/>
                <a:gd name="connsiteY2116" fmla="*/ 125355 h 5092591"/>
                <a:gd name="connsiteX2117" fmla="*/ 2483618 w 4546203"/>
                <a:gd name="connsiteY2117" fmla="*/ 837689 h 5092591"/>
                <a:gd name="connsiteX2118" fmla="*/ 2567188 w 4546203"/>
                <a:gd name="connsiteY2118" fmla="*/ 849627 h 5092591"/>
                <a:gd name="connsiteX2119" fmla="*/ 2632054 w 4546203"/>
                <a:gd name="connsiteY2119" fmla="*/ 476746 h 5092591"/>
                <a:gd name="connsiteX2120" fmla="*/ 2664686 w 4546203"/>
                <a:gd name="connsiteY2120" fmla="*/ 480726 h 5092591"/>
                <a:gd name="connsiteX2121" fmla="*/ 2675033 w 4546203"/>
                <a:gd name="connsiteY2121" fmla="*/ 432972 h 5092591"/>
                <a:gd name="connsiteX2122" fmla="*/ 2706869 w 4546203"/>
                <a:gd name="connsiteY2122" fmla="*/ 437747 h 5092591"/>
                <a:gd name="connsiteX2123" fmla="*/ 2715624 w 4546203"/>
                <a:gd name="connsiteY2123" fmla="*/ 414666 h 5092591"/>
                <a:gd name="connsiteX2124" fmla="*/ 2904651 w 4546203"/>
                <a:gd name="connsiteY2124" fmla="*/ 463216 h 5092591"/>
                <a:gd name="connsiteX2125" fmla="*/ 2899478 w 4546203"/>
                <a:gd name="connsiteY2125" fmla="*/ 487491 h 5092591"/>
                <a:gd name="connsiteX2126" fmla="*/ 2976680 w 4546203"/>
                <a:gd name="connsiteY2126" fmla="*/ 512562 h 5092591"/>
                <a:gd name="connsiteX2127" fmla="*/ 2988221 w 4546203"/>
                <a:gd name="connsiteY2127" fmla="*/ 490675 h 5092591"/>
                <a:gd name="connsiteX2128" fmla="*/ 3170085 w 4546203"/>
                <a:gd name="connsiteY2128" fmla="*/ 563500 h 5092591"/>
                <a:gd name="connsiteX2129" fmla="*/ 3161330 w 4546203"/>
                <a:gd name="connsiteY2129" fmla="*/ 585387 h 5092591"/>
                <a:gd name="connsiteX2130" fmla="*/ 3177248 w 4546203"/>
                <a:gd name="connsiteY2130" fmla="*/ 596132 h 5092591"/>
                <a:gd name="connsiteX2131" fmla="*/ 3157351 w 4546203"/>
                <a:gd name="connsiteY2131" fmla="*/ 640305 h 5092591"/>
                <a:gd name="connsiteX2132" fmla="*/ 3190779 w 4546203"/>
                <a:gd name="connsiteY2132" fmla="*/ 657815 h 5092591"/>
                <a:gd name="connsiteX2133" fmla="*/ 2948028 w 4546203"/>
                <a:gd name="connsiteY2133" fmla="*/ 1156051 h 5092591"/>
                <a:gd name="connsiteX2134" fmla="*/ 2962752 w 4546203"/>
                <a:gd name="connsiteY2134" fmla="*/ 1161224 h 5092591"/>
                <a:gd name="connsiteX2135" fmla="*/ 2892713 w 4546203"/>
                <a:gd name="connsiteY2135" fmla="*/ 1303293 h 5092591"/>
                <a:gd name="connsiteX2136" fmla="*/ 2900672 w 4546203"/>
                <a:gd name="connsiteY2136" fmla="*/ 1307272 h 5092591"/>
                <a:gd name="connsiteX2137" fmla="*/ 2971905 w 4546203"/>
                <a:gd name="connsiteY2137" fmla="*/ 1167989 h 5092591"/>
                <a:gd name="connsiteX2138" fmla="*/ 2980660 w 4546203"/>
                <a:gd name="connsiteY2138" fmla="*/ 1185897 h 5092591"/>
                <a:gd name="connsiteX2139" fmla="*/ 2913406 w 4546203"/>
                <a:gd name="connsiteY2139" fmla="*/ 1314037 h 5092591"/>
                <a:gd name="connsiteX2140" fmla="*/ 2961558 w 4546203"/>
                <a:gd name="connsiteY2140" fmla="*/ 1339506 h 5092591"/>
                <a:gd name="connsiteX2141" fmla="*/ 2977476 w 4546203"/>
                <a:gd name="connsiteY2141" fmla="*/ 1300905 h 5092591"/>
                <a:gd name="connsiteX2142" fmla="*/ 2979864 w 4546203"/>
                <a:gd name="connsiteY2142" fmla="*/ 1290558 h 5092591"/>
                <a:gd name="connsiteX2143" fmla="*/ 2965936 w 4546203"/>
                <a:gd name="connsiteY2143" fmla="*/ 1281007 h 5092591"/>
                <a:gd name="connsiteX2144" fmla="*/ 2979864 w 4546203"/>
                <a:gd name="connsiteY2144" fmla="*/ 1256334 h 5092591"/>
                <a:gd name="connsiteX2145" fmla="*/ 3003741 w 4546203"/>
                <a:gd name="connsiteY2145" fmla="*/ 1260712 h 5092591"/>
                <a:gd name="connsiteX2146" fmla="*/ 3005333 w 4546203"/>
                <a:gd name="connsiteY2146" fmla="*/ 1254345 h 5092591"/>
                <a:gd name="connsiteX2147" fmla="*/ 2979068 w 4546203"/>
                <a:gd name="connsiteY2147" fmla="*/ 1236835 h 5092591"/>
                <a:gd name="connsiteX2148" fmla="*/ 2994190 w 4546203"/>
                <a:gd name="connsiteY2148" fmla="*/ 1210172 h 5092591"/>
                <a:gd name="connsiteX2149" fmla="*/ 3013690 w 4546203"/>
                <a:gd name="connsiteY2149" fmla="*/ 1220519 h 5092591"/>
                <a:gd name="connsiteX2150" fmla="*/ 3025231 w 4546203"/>
                <a:gd name="connsiteY2150" fmla="*/ 1220121 h 5092591"/>
                <a:gd name="connsiteX2151" fmla="*/ 3018863 w 4546203"/>
                <a:gd name="connsiteY2151" fmla="*/ 1210172 h 5092591"/>
                <a:gd name="connsiteX2152" fmla="*/ 2991007 w 4546203"/>
                <a:gd name="connsiteY2152" fmla="*/ 1193856 h 5092591"/>
                <a:gd name="connsiteX2153" fmla="*/ 3006129 w 4546203"/>
                <a:gd name="connsiteY2153" fmla="*/ 1166397 h 5092591"/>
                <a:gd name="connsiteX2154" fmla="*/ 3035975 w 4546203"/>
                <a:gd name="connsiteY2154" fmla="*/ 1182315 h 5092591"/>
                <a:gd name="connsiteX2155" fmla="*/ 3047118 w 4546203"/>
                <a:gd name="connsiteY2155" fmla="*/ 1181121 h 5092591"/>
                <a:gd name="connsiteX2156" fmla="*/ 3041945 w 4546203"/>
                <a:gd name="connsiteY2156" fmla="*/ 1172366 h 5092591"/>
                <a:gd name="connsiteX2157" fmla="*/ 3002547 w 4546203"/>
                <a:gd name="connsiteY2157" fmla="*/ 1149683 h 5092591"/>
                <a:gd name="connsiteX2158" fmla="*/ 3017670 w 4546203"/>
                <a:gd name="connsiteY2158" fmla="*/ 1122622 h 5092591"/>
                <a:gd name="connsiteX2159" fmla="*/ 3055077 w 4546203"/>
                <a:gd name="connsiteY2159" fmla="*/ 1142918 h 5092591"/>
                <a:gd name="connsiteX2160" fmla="*/ 3068607 w 4546203"/>
                <a:gd name="connsiteY2160" fmla="*/ 1143316 h 5092591"/>
                <a:gd name="connsiteX2161" fmla="*/ 3060250 w 4546203"/>
                <a:gd name="connsiteY2161" fmla="*/ 1132173 h 5092591"/>
                <a:gd name="connsiteX2162" fmla="*/ 3013690 w 4546203"/>
                <a:gd name="connsiteY2162" fmla="*/ 1105909 h 5092591"/>
                <a:gd name="connsiteX2163" fmla="*/ 3028414 w 4546203"/>
                <a:gd name="connsiteY2163" fmla="*/ 1078450 h 5092591"/>
                <a:gd name="connsiteX2164" fmla="*/ 3062240 w 4546203"/>
                <a:gd name="connsiteY2164" fmla="*/ 1096358 h 5092591"/>
                <a:gd name="connsiteX2165" fmla="*/ 3091689 w 4546203"/>
                <a:gd name="connsiteY2165" fmla="*/ 1099143 h 5092591"/>
                <a:gd name="connsiteX2166" fmla="*/ 3024435 w 4546203"/>
                <a:gd name="connsiteY2166" fmla="*/ 1061736 h 5092591"/>
                <a:gd name="connsiteX2167" fmla="*/ 3039159 w 4546203"/>
                <a:gd name="connsiteY2167" fmla="*/ 1033879 h 5092591"/>
                <a:gd name="connsiteX2168" fmla="*/ 3097658 w 4546203"/>
                <a:gd name="connsiteY2168" fmla="*/ 1065317 h 5092591"/>
                <a:gd name="connsiteX2169" fmla="*/ 3112382 w 4546203"/>
                <a:gd name="connsiteY2169" fmla="*/ 1065715 h 5092591"/>
                <a:gd name="connsiteX2170" fmla="*/ 3103627 w 4546203"/>
                <a:gd name="connsiteY2170" fmla="*/ 1054971 h 5092591"/>
                <a:gd name="connsiteX2171" fmla="*/ 3035179 w 4546203"/>
                <a:gd name="connsiteY2171" fmla="*/ 1017165 h 5092591"/>
                <a:gd name="connsiteX2172" fmla="*/ 3049108 w 4546203"/>
                <a:gd name="connsiteY2172" fmla="*/ 989309 h 5092591"/>
                <a:gd name="connsiteX2173" fmla="*/ 3104025 w 4546203"/>
                <a:gd name="connsiteY2173" fmla="*/ 1017961 h 5092591"/>
                <a:gd name="connsiteX2174" fmla="*/ 3157749 w 4546203"/>
                <a:gd name="connsiteY2174" fmla="*/ 1032685 h 5092591"/>
                <a:gd name="connsiteX2175" fmla="*/ 3189187 w 4546203"/>
                <a:gd name="connsiteY2175" fmla="*/ 982145 h 5092591"/>
                <a:gd name="connsiteX2176" fmla="*/ 3308572 w 4546203"/>
                <a:gd name="connsiteY2176" fmla="*/ 1058552 h 5092591"/>
                <a:gd name="connsiteX2177" fmla="*/ 3463376 w 4546203"/>
                <a:gd name="connsiteY2177" fmla="*/ 837689 h 5092591"/>
                <a:gd name="connsiteX2178" fmla="*/ 3498793 w 4546203"/>
                <a:gd name="connsiteY2178" fmla="*/ 861566 h 5092591"/>
                <a:gd name="connsiteX2179" fmla="*/ 3526650 w 4546203"/>
                <a:gd name="connsiteY2179" fmla="*/ 825750 h 5092591"/>
                <a:gd name="connsiteX2180" fmla="*/ 3559680 w 4546203"/>
                <a:gd name="connsiteY2180" fmla="*/ 849230 h 5092591"/>
                <a:gd name="connsiteX2181" fmla="*/ 3579578 w 4546203"/>
                <a:gd name="connsiteY2181" fmla="*/ 827740 h 5092591"/>
                <a:gd name="connsiteX2182" fmla="*/ 3757462 w 4546203"/>
                <a:gd name="connsiteY2182" fmla="*/ 979758 h 5092591"/>
                <a:gd name="connsiteX2183" fmla="*/ 3737565 w 4546203"/>
                <a:gd name="connsiteY2183" fmla="*/ 1004431 h 5092591"/>
                <a:gd name="connsiteX2184" fmla="*/ 3764625 w 4546203"/>
                <a:gd name="connsiteY2184" fmla="*/ 1023930 h 5092591"/>
                <a:gd name="connsiteX2185" fmla="*/ 3729208 w 4546203"/>
                <a:gd name="connsiteY2185" fmla="*/ 1062930 h 5092591"/>
                <a:gd name="connsiteX2186" fmla="*/ 3762238 w 4546203"/>
                <a:gd name="connsiteY2186" fmla="*/ 1087205 h 5092591"/>
                <a:gd name="connsiteX2187" fmla="*/ 3500385 w 4546203"/>
                <a:gd name="connsiteY2187" fmla="*/ 1343486 h 5092591"/>
                <a:gd name="connsiteX2188" fmla="*/ 3530232 w 4546203"/>
                <a:gd name="connsiteY2188" fmla="*/ 1376118 h 5092591"/>
                <a:gd name="connsiteX2189" fmla="*/ 3322899 w 4546203"/>
                <a:gd name="connsiteY2189" fmla="*/ 1569125 h 5092591"/>
                <a:gd name="connsiteX2190" fmla="*/ 3377816 w 4546203"/>
                <a:gd name="connsiteY2190" fmla="*/ 1606134 h 5092591"/>
                <a:gd name="connsiteX2191" fmla="*/ 3386969 w 4546203"/>
                <a:gd name="connsiteY2191" fmla="*/ 1596583 h 5092591"/>
                <a:gd name="connsiteX2192" fmla="*/ 3359510 w 4546203"/>
                <a:gd name="connsiteY2192" fmla="*/ 1563951 h 5092591"/>
                <a:gd name="connsiteX2193" fmla="*/ 3375826 w 4546203"/>
                <a:gd name="connsiteY2193" fmla="*/ 1549625 h 5092591"/>
                <a:gd name="connsiteX2194" fmla="*/ 3404081 w 4546203"/>
                <a:gd name="connsiteY2194" fmla="*/ 1580665 h 5092591"/>
                <a:gd name="connsiteX2195" fmla="*/ 3416815 w 4546203"/>
                <a:gd name="connsiteY2195" fmla="*/ 1568727 h 5092591"/>
                <a:gd name="connsiteX2196" fmla="*/ 3389755 w 4546203"/>
                <a:gd name="connsiteY2196" fmla="*/ 1536493 h 5092591"/>
                <a:gd name="connsiteX2197" fmla="*/ 3406071 w 4546203"/>
                <a:gd name="connsiteY2197" fmla="*/ 1522166 h 5092591"/>
                <a:gd name="connsiteX2198" fmla="*/ 3434723 w 4546203"/>
                <a:gd name="connsiteY2198" fmla="*/ 1553605 h 5092591"/>
                <a:gd name="connsiteX2199" fmla="*/ 3447856 w 4546203"/>
                <a:gd name="connsiteY2199" fmla="*/ 1542462 h 5092591"/>
                <a:gd name="connsiteX2200" fmla="*/ 3419601 w 4546203"/>
                <a:gd name="connsiteY2200" fmla="*/ 1509034 h 5092591"/>
                <a:gd name="connsiteX2201" fmla="*/ 3436315 w 4546203"/>
                <a:gd name="connsiteY2201" fmla="*/ 1494708 h 5092591"/>
                <a:gd name="connsiteX2202" fmla="*/ 3465763 w 4546203"/>
                <a:gd name="connsiteY2202" fmla="*/ 1527340 h 5092591"/>
                <a:gd name="connsiteX2203" fmla="*/ 3478896 w 4546203"/>
                <a:gd name="connsiteY2203" fmla="*/ 1515799 h 5092591"/>
                <a:gd name="connsiteX2204" fmla="*/ 3449845 w 4546203"/>
                <a:gd name="connsiteY2204" fmla="*/ 1481575 h 5092591"/>
                <a:gd name="connsiteX2205" fmla="*/ 3466559 w 4546203"/>
                <a:gd name="connsiteY2205" fmla="*/ 1467249 h 5092591"/>
                <a:gd name="connsiteX2206" fmla="*/ 3498793 w 4546203"/>
                <a:gd name="connsiteY2206" fmla="*/ 1502667 h 5092591"/>
                <a:gd name="connsiteX2207" fmla="*/ 3482079 w 4546203"/>
                <a:gd name="connsiteY2207" fmla="*/ 1452127 h 5092591"/>
                <a:gd name="connsiteX2208" fmla="*/ 3496406 w 4546203"/>
                <a:gd name="connsiteY2208" fmla="*/ 1439790 h 5092591"/>
                <a:gd name="connsiteX2209" fmla="*/ 3529834 w 4546203"/>
                <a:gd name="connsiteY2209" fmla="*/ 1475606 h 5092591"/>
                <a:gd name="connsiteX2210" fmla="*/ 3512722 w 4546203"/>
                <a:gd name="connsiteY2210" fmla="*/ 1424270 h 5092591"/>
                <a:gd name="connsiteX2211" fmla="*/ 3527048 w 4546203"/>
                <a:gd name="connsiteY2211" fmla="*/ 1411934 h 5092591"/>
                <a:gd name="connsiteX2212" fmla="*/ 3560874 w 4546203"/>
                <a:gd name="connsiteY2212" fmla="*/ 1448943 h 5092591"/>
                <a:gd name="connsiteX2213" fmla="*/ 3573210 w 4546203"/>
                <a:gd name="connsiteY2213" fmla="*/ 1436607 h 5092591"/>
                <a:gd name="connsiteX2214" fmla="*/ 3541374 w 4546203"/>
                <a:gd name="connsiteY2214" fmla="*/ 1398801 h 5092591"/>
                <a:gd name="connsiteX2215" fmla="*/ 3557292 w 4546203"/>
                <a:gd name="connsiteY2215" fmla="*/ 1384475 h 5092591"/>
                <a:gd name="connsiteX2216" fmla="*/ 3590322 w 4546203"/>
                <a:gd name="connsiteY2216" fmla="*/ 1420689 h 5092591"/>
                <a:gd name="connsiteX2217" fmla="*/ 3603057 w 4546203"/>
                <a:gd name="connsiteY2217" fmla="*/ 1409148 h 5092591"/>
                <a:gd name="connsiteX2218" fmla="*/ 3571221 w 4546203"/>
                <a:gd name="connsiteY2218" fmla="*/ 1371342 h 5092591"/>
                <a:gd name="connsiteX2219" fmla="*/ 3590322 w 4546203"/>
                <a:gd name="connsiteY2219" fmla="*/ 1354231 h 5092591"/>
                <a:gd name="connsiteX2220" fmla="*/ 3630118 w 4546203"/>
                <a:gd name="connsiteY2220" fmla="*/ 1398801 h 5092591"/>
                <a:gd name="connsiteX2221" fmla="*/ 3671903 w 4546203"/>
                <a:gd name="connsiteY2221" fmla="*/ 1364975 h 5092591"/>
                <a:gd name="connsiteX2222" fmla="*/ 3787707 w 4546203"/>
                <a:gd name="connsiteY2222" fmla="*/ 1517789 h 5092591"/>
                <a:gd name="connsiteX2223" fmla="*/ 3743932 w 4546203"/>
                <a:gd name="connsiteY2223" fmla="*/ 1548829 h 5092591"/>
                <a:gd name="connsiteX2224" fmla="*/ 3779350 w 4546203"/>
                <a:gd name="connsiteY2224" fmla="*/ 1604144 h 5092591"/>
                <a:gd name="connsiteX2225" fmla="*/ 3585547 w 4546203"/>
                <a:gd name="connsiteY2225" fmla="*/ 1725918 h 5092591"/>
                <a:gd name="connsiteX2226" fmla="*/ 3659964 w 4546203"/>
                <a:gd name="connsiteY2226" fmla="*/ 1858436 h 5092591"/>
                <a:gd name="connsiteX2227" fmla="*/ 3698565 w 4546203"/>
                <a:gd name="connsiteY2227" fmla="*/ 1834161 h 5092591"/>
                <a:gd name="connsiteX2228" fmla="*/ 3732789 w 4546203"/>
                <a:gd name="connsiteY2228" fmla="*/ 1807498 h 5092591"/>
                <a:gd name="connsiteX2229" fmla="*/ 3794870 w 4546203"/>
                <a:gd name="connsiteY2229" fmla="*/ 1944791 h 5092591"/>
                <a:gd name="connsiteX2230" fmla="*/ 3844216 w 4546203"/>
                <a:gd name="connsiteY2230" fmla="*/ 1926088 h 5092591"/>
                <a:gd name="connsiteX2231" fmla="*/ 3861726 w 4546203"/>
                <a:gd name="connsiteY2231" fmla="*/ 1968270 h 5092591"/>
                <a:gd name="connsiteX2232" fmla="*/ 3902317 w 4546203"/>
                <a:gd name="connsiteY2232" fmla="*/ 1954342 h 5092591"/>
                <a:gd name="connsiteX2233" fmla="*/ 3946091 w 4546203"/>
                <a:gd name="connsiteY2233" fmla="*/ 2094421 h 5092591"/>
                <a:gd name="connsiteX2234" fmla="*/ 3905102 w 4546203"/>
                <a:gd name="connsiteY2234" fmla="*/ 2106360 h 5092591"/>
                <a:gd name="connsiteX2235" fmla="*/ 3916643 w 4546203"/>
                <a:gd name="connsiteY2235" fmla="*/ 2155706 h 5092591"/>
                <a:gd name="connsiteX2236" fmla="*/ 3782135 w 4546203"/>
                <a:gd name="connsiteY2236" fmla="*/ 2187940 h 5092591"/>
                <a:gd name="connsiteX2237" fmla="*/ 3821533 w 4546203"/>
                <a:gd name="connsiteY2237" fmla="*/ 2467700 h 5092591"/>
                <a:gd name="connsiteX2238" fmla="*/ 3659964 w 4546203"/>
                <a:gd name="connsiteY2238" fmla="*/ 2476455 h 5092591"/>
                <a:gd name="connsiteX2239" fmla="*/ 3659964 w 4546203"/>
                <a:gd name="connsiteY2239" fmla="*/ 2634442 h 5092591"/>
                <a:gd name="connsiteX2240" fmla="*/ 3698565 w 4546203"/>
                <a:gd name="connsiteY2240" fmla="*/ 2637228 h 5092591"/>
                <a:gd name="connsiteX2241" fmla="*/ 3801635 w 4546203"/>
                <a:gd name="connsiteY2241" fmla="*/ 2643595 h 5092591"/>
                <a:gd name="connsiteX2242" fmla="*/ 3811584 w 4546203"/>
                <a:gd name="connsiteY2242" fmla="*/ 2659911 h 5092591"/>
                <a:gd name="connsiteX2243" fmla="*/ 3656780 w 4546203"/>
                <a:gd name="connsiteY2243" fmla="*/ 2649564 h 5092591"/>
                <a:gd name="connsiteX2244" fmla="*/ 3653995 w 4546203"/>
                <a:gd name="connsiteY2244" fmla="*/ 2694533 h 5092591"/>
                <a:gd name="connsiteX2245" fmla="*/ 3808002 w 4546203"/>
                <a:gd name="connsiteY2245" fmla="*/ 2726767 h 5092591"/>
                <a:gd name="connsiteX2246" fmla="*/ 3828696 w 4546203"/>
                <a:gd name="connsiteY2246" fmla="*/ 2761389 h 5092591"/>
                <a:gd name="connsiteX2247" fmla="*/ 3946887 w 4546203"/>
                <a:gd name="connsiteY2247" fmla="*/ 2863662 h 5092591"/>
                <a:gd name="connsiteX2248" fmla="*/ 4050753 w 4546203"/>
                <a:gd name="connsiteY2248" fmla="*/ 3351949 h 5092591"/>
                <a:gd name="connsiteX2249" fmla="*/ 3941316 w 4546203"/>
                <a:gd name="connsiteY2249" fmla="*/ 3603853 h 5092591"/>
                <a:gd name="connsiteX2250" fmla="*/ 3947683 w 4546203"/>
                <a:gd name="connsiteY2250" fmla="*/ 3623751 h 5092591"/>
                <a:gd name="connsiteX2251" fmla="*/ 4024886 w 4546203"/>
                <a:gd name="connsiteY2251" fmla="*/ 3494018 h 5092591"/>
                <a:gd name="connsiteX2252" fmla="*/ 4094130 w 4546203"/>
                <a:gd name="connsiteY2252" fmla="*/ 3531824 h 5092591"/>
                <a:gd name="connsiteX2253" fmla="*/ 4009366 w 4546203"/>
                <a:gd name="connsiteY2253" fmla="*/ 3674688 h 5092591"/>
                <a:gd name="connsiteX2254" fmla="*/ 4028069 w 4546203"/>
                <a:gd name="connsiteY2254" fmla="*/ 3687025 h 5092591"/>
                <a:gd name="connsiteX2255" fmla="*/ 4110446 w 4546203"/>
                <a:gd name="connsiteY2255" fmla="*/ 3549732 h 5092591"/>
                <a:gd name="connsiteX2256" fmla="*/ 4177700 w 4546203"/>
                <a:gd name="connsiteY2256" fmla="*/ 3586741 h 5092591"/>
                <a:gd name="connsiteX2257" fmla="*/ 4089752 w 4546203"/>
                <a:gd name="connsiteY2257" fmla="*/ 3734381 h 5092591"/>
                <a:gd name="connsiteX2258" fmla="*/ 4109650 w 4546203"/>
                <a:gd name="connsiteY2258" fmla="*/ 3748309 h 5092591"/>
                <a:gd name="connsiteX2259" fmla="*/ 4195608 w 4546203"/>
                <a:gd name="connsiteY2259" fmla="*/ 3605445 h 5092591"/>
                <a:gd name="connsiteX2260" fmla="*/ 4261270 w 4546203"/>
                <a:gd name="connsiteY2260" fmla="*/ 3641658 h 5092591"/>
                <a:gd name="connsiteX2261" fmla="*/ 4169343 w 4546203"/>
                <a:gd name="connsiteY2261" fmla="*/ 3794472 h 5092591"/>
                <a:gd name="connsiteX2262" fmla="*/ 4190434 w 4546203"/>
                <a:gd name="connsiteY2262" fmla="*/ 3810390 h 5092591"/>
                <a:gd name="connsiteX2263" fmla="*/ 4280769 w 4546203"/>
                <a:gd name="connsiteY2263" fmla="*/ 3661954 h 5092591"/>
                <a:gd name="connsiteX2264" fmla="*/ 4344442 w 4546203"/>
                <a:gd name="connsiteY2264" fmla="*/ 3697372 h 5092591"/>
                <a:gd name="connsiteX2265" fmla="*/ 4247739 w 4546203"/>
                <a:gd name="connsiteY2265" fmla="*/ 3856155 h 5092591"/>
                <a:gd name="connsiteX2266" fmla="*/ 4270422 w 4546203"/>
                <a:gd name="connsiteY2266" fmla="*/ 3874460 h 5092591"/>
                <a:gd name="connsiteX2267" fmla="*/ 4283157 w 4546203"/>
                <a:gd name="connsiteY2267" fmla="*/ 3858542 h 5092591"/>
                <a:gd name="connsiteX2268" fmla="*/ 4376278 w 4546203"/>
                <a:gd name="connsiteY2268" fmla="*/ 3752289 h 5092591"/>
                <a:gd name="connsiteX2269" fmla="*/ 4418461 w 4546203"/>
                <a:gd name="connsiteY2269" fmla="*/ 3723239 h 5092591"/>
                <a:gd name="connsiteX2270" fmla="*/ 4443531 w 4546203"/>
                <a:gd name="connsiteY2270" fmla="*/ 3737963 h 5092591"/>
                <a:gd name="connsiteX2271" fmla="*/ 4439950 w 4546203"/>
                <a:gd name="connsiteY2271" fmla="*/ 3780942 h 5092591"/>
                <a:gd name="connsiteX2272" fmla="*/ 4384635 w 4546203"/>
                <a:gd name="connsiteY2272" fmla="*/ 3923408 h 5092591"/>
                <a:gd name="connsiteX2273" fmla="*/ 4394186 w 4546203"/>
                <a:gd name="connsiteY2273" fmla="*/ 3976336 h 5092591"/>
                <a:gd name="connsiteX2274" fmla="*/ 4527897 w 4546203"/>
                <a:gd name="connsiteY2274" fmla="*/ 4092140 h 5092591"/>
                <a:gd name="connsiteX2275" fmla="*/ 4546203 w 4546203"/>
                <a:gd name="connsiteY2275" fmla="*/ 4104079 h 5092591"/>
                <a:gd name="connsiteX2276" fmla="*/ 4546203 w 4546203"/>
                <a:gd name="connsiteY2276" fmla="*/ 4112038 h 5092591"/>
                <a:gd name="connsiteX2277" fmla="*/ 4531479 w 4546203"/>
                <a:gd name="connsiteY2277" fmla="*/ 4123181 h 5092591"/>
                <a:gd name="connsiteX2278" fmla="*/ 4330513 w 4546203"/>
                <a:gd name="connsiteY2278" fmla="*/ 4014142 h 5092591"/>
                <a:gd name="connsiteX2279" fmla="*/ 4317381 w 4546203"/>
                <a:gd name="connsiteY2279" fmla="*/ 4029662 h 5092591"/>
                <a:gd name="connsiteX2280" fmla="*/ 4198393 w 4546203"/>
                <a:gd name="connsiteY2280" fmla="*/ 4143078 h 5092591"/>
                <a:gd name="connsiteX2281" fmla="*/ 4140690 w 4546203"/>
                <a:gd name="connsiteY2281" fmla="*/ 4156608 h 5092591"/>
                <a:gd name="connsiteX2282" fmla="*/ 4142282 w 4546203"/>
                <a:gd name="connsiteY2282" fmla="*/ 4099303 h 5092591"/>
                <a:gd name="connsiteX2283" fmla="*/ 4201577 w 4546203"/>
                <a:gd name="connsiteY2283" fmla="*/ 3984693 h 5092591"/>
                <a:gd name="connsiteX2284" fmla="*/ 4222668 w 4546203"/>
                <a:gd name="connsiteY2284" fmla="*/ 3950867 h 5092591"/>
                <a:gd name="connsiteX2285" fmla="*/ 4197597 w 4546203"/>
                <a:gd name="connsiteY2285" fmla="*/ 3935745 h 5092591"/>
                <a:gd name="connsiteX2286" fmla="*/ 4084579 w 4546203"/>
                <a:gd name="connsiteY2286" fmla="*/ 4079406 h 5092591"/>
                <a:gd name="connsiteX2287" fmla="*/ 4028865 w 4546203"/>
                <a:gd name="connsiteY2287" fmla="*/ 4032447 h 5092591"/>
                <a:gd name="connsiteX2288" fmla="*/ 4134323 w 4546203"/>
                <a:gd name="connsiteY2288" fmla="*/ 3897940 h 5092591"/>
                <a:gd name="connsiteX2289" fmla="*/ 4112037 w 4546203"/>
                <a:gd name="connsiteY2289" fmla="*/ 3884011 h 5092591"/>
                <a:gd name="connsiteX2290" fmla="*/ 4002999 w 4546203"/>
                <a:gd name="connsiteY2290" fmla="*/ 4021703 h 5092591"/>
                <a:gd name="connsiteX2291" fmla="*/ 3946091 w 4546203"/>
                <a:gd name="connsiteY2291" fmla="*/ 3973152 h 5092591"/>
                <a:gd name="connsiteX2292" fmla="*/ 4047967 w 4546203"/>
                <a:gd name="connsiteY2292" fmla="*/ 3844216 h 5092591"/>
                <a:gd name="connsiteX2293" fmla="*/ 4027274 w 4546203"/>
                <a:gd name="connsiteY2293" fmla="*/ 3831482 h 5092591"/>
                <a:gd name="connsiteX2294" fmla="*/ 3921816 w 4546203"/>
                <a:gd name="connsiteY2294" fmla="*/ 3963204 h 5092591"/>
                <a:gd name="connsiteX2295" fmla="*/ 3863715 w 4546203"/>
                <a:gd name="connsiteY2295" fmla="*/ 3913062 h 5092591"/>
                <a:gd name="connsiteX2296" fmla="*/ 3962010 w 4546203"/>
                <a:gd name="connsiteY2296" fmla="*/ 3788901 h 5092591"/>
                <a:gd name="connsiteX2297" fmla="*/ 3943306 w 4546203"/>
                <a:gd name="connsiteY2297" fmla="*/ 3776962 h 5092591"/>
                <a:gd name="connsiteX2298" fmla="*/ 3841430 w 4546203"/>
                <a:gd name="connsiteY2298" fmla="*/ 3903909 h 5092591"/>
                <a:gd name="connsiteX2299" fmla="*/ 3781737 w 4546203"/>
                <a:gd name="connsiteY2299" fmla="*/ 3852175 h 5092591"/>
                <a:gd name="connsiteX2300" fmla="*/ 3876450 w 4546203"/>
                <a:gd name="connsiteY2300" fmla="*/ 3733585 h 5092591"/>
                <a:gd name="connsiteX2301" fmla="*/ 3858940 w 4546203"/>
                <a:gd name="connsiteY2301" fmla="*/ 3723239 h 5092591"/>
                <a:gd name="connsiteX2302" fmla="*/ 3761044 w 4546203"/>
                <a:gd name="connsiteY2302" fmla="*/ 3843818 h 5092591"/>
                <a:gd name="connsiteX2303" fmla="*/ 3731993 w 4546203"/>
                <a:gd name="connsiteY2303" fmla="*/ 3819145 h 5092591"/>
                <a:gd name="connsiteX2304" fmla="*/ 3718463 w 4546203"/>
                <a:gd name="connsiteY2304" fmla="*/ 3815166 h 5092591"/>
                <a:gd name="connsiteX2305" fmla="*/ 3647229 w 4546203"/>
                <a:gd name="connsiteY2305" fmla="*/ 3850981 h 5092591"/>
                <a:gd name="connsiteX2306" fmla="*/ 3770197 w 4546203"/>
                <a:gd name="connsiteY2306" fmla="*/ 3967979 h 5092591"/>
                <a:gd name="connsiteX2307" fmla="*/ 3714086 w 4546203"/>
                <a:gd name="connsiteY2307" fmla="*/ 4010560 h 5092591"/>
                <a:gd name="connsiteX2308" fmla="*/ 3734381 w 4546203"/>
                <a:gd name="connsiteY2308" fmla="*/ 4029662 h 5092591"/>
                <a:gd name="connsiteX2309" fmla="*/ 3783329 w 4546203"/>
                <a:gd name="connsiteY2309" fmla="*/ 3980316 h 5092591"/>
                <a:gd name="connsiteX2310" fmla="*/ 3802431 w 4546203"/>
                <a:gd name="connsiteY2310" fmla="*/ 4001009 h 5092591"/>
                <a:gd name="connsiteX2311" fmla="*/ 3774574 w 4546203"/>
                <a:gd name="connsiteY2311" fmla="*/ 4031651 h 5092591"/>
                <a:gd name="connsiteX2312" fmla="*/ 3806410 w 4546203"/>
                <a:gd name="connsiteY2312" fmla="*/ 4051549 h 5092591"/>
                <a:gd name="connsiteX2313" fmla="*/ 3770197 w 4546203"/>
                <a:gd name="connsiteY2313" fmla="*/ 4089355 h 5092591"/>
                <a:gd name="connsiteX2314" fmla="*/ 3840236 w 4546203"/>
                <a:gd name="connsiteY2314" fmla="*/ 4149445 h 5092591"/>
                <a:gd name="connsiteX2315" fmla="*/ 3804819 w 4546203"/>
                <a:gd name="connsiteY2315" fmla="*/ 4180087 h 5092591"/>
                <a:gd name="connsiteX2316" fmla="*/ 3884011 w 4546203"/>
                <a:gd name="connsiteY2316" fmla="*/ 4264851 h 5092591"/>
                <a:gd name="connsiteX2317" fmla="*/ 3816359 w 4546203"/>
                <a:gd name="connsiteY2317" fmla="*/ 4326136 h 5092591"/>
                <a:gd name="connsiteX2318" fmla="*/ 3741146 w 4546203"/>
                <a:gd name="connsiteY2318" fmla="*/ 4239382 h 5092591"/>
                <a:gd name="connsiteX2319" fmla="*/ 3706127 w 4546203"/>
                <a:gd name="connsiteY2319" fmla="*/ 4267637 h 5092591"/>
                <a:gd name="connsiteX2320" fmla="*/ 3648025 w 4546203"/>
                <a:gd name="connsiteY2320" fmla="*/ 4199189 h 5092591"/>
                <a:gd name="connsiteX2321" fmla="*/ 3619373 w 4546203"/>
                <a:gd name="connsiteY2321" fmla="*/ 4220679 h 5092591"/>
                <a:gd name="connsiteX2322" fmla="*/ 3595098 w 4546203"/>
                <a:gd name="connsiteY2322" fmla="*/ 4193220 h 5092591"/>
                <a:gd name="connsiteX2323" fmla="*/ 3566445 w 4546203"/>
                <a:gd name="connsiteY2323" fmla="*/ 4214311 h 5092591"/>
                <a:gd name="connsiteX2324" fmla="*/ 3351551 w 4546203"/>
                <a:gd name="connsiteY2324" fmla="*/ 3937735 h 5092591"/>
                <a:gd name="connsiteX2325" fmla="*/ 3297828 w 4546203"/>
                <a:gd name="connsiteY2325" fmla="*/ 3978326 h 5092591"/>
                <a:gd name="connsiteX2326" fmla="*/ 3314940 w 4546203"/>
                <a:gd name="connsiteY2326" fmla="*/ 4004591 h 5092591"/>
                <a:gd name="connsiteX2327" fmla="*/ 3278726 w 4546203"/>
                <a:gd name="connsiteY2327" fmla="*/ 4031651 h 5092591"/>
                <a:gd name="connsiteX2328" fmla="*/ 3307379 w 4546203"/>
                <a:gd name="connsiteY2328" fmla="*/ 4075824 h 5092591"/>
                <a:gd name="connsiteX2329" fmla="*/ 3182422 w 4546203"/>
                <a:gd name="connsiteY2329" fmla="*/ 4153425 h 5092591"/>
                <a:gd name="connsiteX2330" fmla="*/ 3155759 w 4546203"/>
                <a:gd name="connsiteY2330" fmla="*/ 4107660 h 5092591"/>
                <a:gd name="connsiteX2331" fmla="*/ 3111188 w 4546203"/>
                <a:gd name="connsiteY2331" fmla="*/ 4131140 h 5092591"/>
                <a:gd name="connsiteX2332" fmla="*/ 3043537 w 4546203"/>
                <a:gd name="connsiteY2332" fmla="*/ 4004193 h 5092591"/>
                <a:gd name="connsiteX2333" fmla="*/ 2986629 w 4546203"/>
                <a:gd name="connsiteY2333" fmla="*/ 4033641 h 5092591"/>
                <a:gd name="connsiteX2334" fmla="*/ 3196350 w 4546203"/>
                <a:gd name="connsiteY2334" fmla="*/ 4470990 h 5092591"/>
                <a:gd name="connsiteX2335" fmla="*/ 3162524 w 4546203"/>
                <a:gd name="connsiteY2335" fmla="*/ 4486908 h 5092591"/>
                <a:gd name="connsiteX2336" fmla="*/ 3151779 w 4546203"/>
                <a:gd name="connsiteY2336" fmla="*/ 4487307 h 5092591"/>
                <a:gd name="connsiteX2337" fmla="*/ 3131882 w 4546203"/>
                <a:gd name="connsiteY2337" fmla="*/ 4486113 h 5092591"/>
                <a:gd name="connsiteX2338" fmla="*/ 2883958 w 4546203"/>
                <a:gd name="connsiteY2338" fmla="*/ 4577244 h 5092591"/>
                <a:gd name="connsiteX2339" fmla="*/ 2870029 w 4546203"/>
                <a:gd name="connsiteY2339" fmla="*/ 4583213 h 5092591"/>
                <a:gd name="connsiteX2340" fmla="*/ 2831428 w 4546203"/>
                <a:gd name="connsiteY2340" fmla="*/ 4607488 h 5092591"/>
                <a:gd name="connsiteX2341" fmla="*/ 2739103 w 4546203"/>
                <a:gd name="connsiteY2341" fmla="*/ 4264851 h 5092591"/>
                <a:gd name="connsiteX2342" fmla="*/ 2715624 w 4546203"/>
                <a:gd name="connsiteY2342" fmla="*/ 4271616 h 5092591"/>
                <a:gd name="connsiteX2343" fmla="*/ 2727563 w 4546203"/>
                <a:gd name="connsiteY2343" fmla="*/ 4323748 h 5092591"/>
                <a:gd name="connsiteX2344" fmla="*/ 2539729 w 4546203"/>
                <a:gd name="connsiteY2344" fmla="*/ 4360758 h 5092591"/>
                <a:gd name="connsiteX2345" fmla="*/ 2530576 w 4546203"/>
                <a:gd name="connsiteY2345" fmla="*/ 4308228 h 5092591"/>
                <a:gd name="connsiteX2346" fmla="*/ 2465710 w 4546203"/>
                <a:gd name="connsiteY2346" fmla="*/ 4314993 h 5092591"/>
                <a:gd name="connsiteX2347" fmla="*/ 2462129 w 4546203"/>
                <a:gd name="connsiteY2347" fmla="*/ 4289524 h 5092591"/>
                <a:gd name="connsiteX2348" fmla="*/ 2433476 w 4546203"/>
                <a:gd name="connsiteY2348" fmla="*/ 4018519 h 5092591"/>
                <a:gd name="connsiteX2349" fmla="*/ 2413181 w 4546203"/>
                <a:gd name="connsiteY2349" fmla="*/ 4009366 h 5092591"/>
                <a:gd name="connsiteX2350" fmla="*/ 2503118 w 4546203"/>
                <a:gd name="connsiteY2350" fmla="*/ 4975594 h 5092591"/>
                <a:gd name="connsiteX2351" fmla="*/ 2474465 w 4546203"/>
                <a:gd name="connsiteY2351" fmla="*/ 4980767 h 5092591"/>
                <a:gd name="connsiteX2352" fmla="*/ 2479241 w 4546203"/>
                <a:gd name="connsiteY2352" fmla="*/ 5049612 h 5092591"/>
                <a:gd name="connsiteX2353" fmla="*/ 2449792 w 4546203"/>
                <a:gd name="connsiteY2353" fmla="*/ 5054388 h 5092591"/>
                <a:gd name="connsiteX2354" fmla="*/ 2449792 w 4546203"/>
                <a:gd name="connsiteY2354" fmla="*/ 5085428 h 5092591"/>
                <a:gd name="connsiteX2355" fmla="*/ 2370202 w 4546203"/>
                <a:gd name="connsiteY2355" fmla="*/ 5092591 h 5092591"/>
                <a:gd name="connsiteX2356" fmla="*/ 2262755 w 4546203"/>
                <a:gd name="connsiteY2356" fmla="*/ 5092591 h 5092591"/>
                <a:gd name="connsiteX2357" fmla="*/ 2262755 w 4546203"/>
                <a:gd name="connsiteY2357" fmla="*/ 5059561 h 5092591"/>
                <a:gd name="connsiteX2358" fmla="*/ 2203062 w 4546203"/>
                <a:gd name="connsiteY2358" fmla="*/ 5059561 h 5092591"/>
                <a:gd name="connsiteX2359" fmla="*/ 2203062 w 4546203"/>
                <a:gd name="connsiteY2359" fmla="*/ 5092591 h 5092591"/>
                <a:gd name="connsiteX2360" fmla="*/ 2179185 w 4546203"/>
                <a:gd name="connsiteY2360" fmla="*/ 5092591 h 5092591"/>
                <a:gd name="connsiteX2361" fmla="*/ 2149736 w 4546203"/>
                <a:gd name="connsiteY2361" fmla="*/ 5089408 h 5092591"/>
                <a:gd name="connsiteX2362" fmla="*/ 2016422 w 4546203"/>
                <a:gd name="connsiteY2362" fmla="*/ 5079857 h 5092591"/>
                <a:gd name="connsiteX2363" fmla="*/ 2000504 w 4546203"/>
                <a:gd name="connsiteY2363" fmla="*/ 5042847 h 5092591"/>
                <a:gd name="connsiteX2364" fmla="*/ 2007270 w 4546203"/>
                <a:gd name="connsiteY2364" fmla="*/ 4974399 h 5092591"/>
                <a:gd name="connsiteX2365" fmla="*/ 1974637 w 4546203"/>
                <a:gd name="connsiteY2365" fmla="*/ 4967634 h 5092591"/>
                <a:gd name="connsiteX2366" fmla="*/ 2062187 w 4546203"/>
                <a:gd name="connsiteY2366" fmla="*/ 4255300 h 5092591"/>
                <a:gd name="connsiteX2367" fmla="*/ 1978219 w 4546203"/>
                <a:gd name="connsiteY2367" fmla="*/ 4243362 h 5092591"/>
                <a:gd name="connsiteX2368" fmla="*/ 1913353 w 4546203"/>
                <a:gd name="connsiteY2368" fmla="*/ 4615845 h 5092591"/>
                <a:gd name="connsiteX2369" fmla="*/ 1880721 w 4546203"/>
                <a:gd name="connsiteY2369" fmla="*/ 4611467 h 5092591"/>
                <a:gd name="connsiteX2370" fmla="*/ 1870374 w 4546203"/>
                <a:gd name="connsiteY2370" fmla="*/ 4659620 h 5092591"/>
                <a:gd name="connsiteX2371" fmla="*/ 1838538 w 4546203"/>
                <a:gd name="connsiteY2371" fmla="*/ 4655242 h 5092591"/>
                <a:gd name="connsiteX2372" fmla="*/ 1829783 w 4546203"/>
                <a:gd name="connsiteY2372" fmla="*/ 4677925 h 5092591"/>
                <a:gd name="connsiteX2373" fmla="*/ 1640756 w 4546203"/>
                <a:gd name="connsiteY2373" fmla="*/ 4629375 h 5092591"/>
                <a:gd name="connsiteX2374" fmla="*/ 1645929 w 4546203"/>
                <a:gd name="connsiteY2374" fmla="*/ 4605498 h 5092591"/>
                <a:gd name="connsiteX2375" fmla="*/ 1568329 w 4546203"/>
                <a:gd name="connsiteY2375" fmla="*/ 4580029 h 5092591"/>
                <a:gd name="connsiteX2376" fmla="*/ 1558380 w 4546203"/>
                <a:gd name="connsiteY2376" fmla="*/ 4602713 h 5092591"/>
                <a:gd name="connsiteX2377" fmla="*/ 1375720 w 4546203"/>
                <a:gd name="connsiteY2377" fmla="*/ 4529887 h 5092591"/>
                <a:gd name="connsiteX2378" fmla="*/ 1384475 w 4546203"/>
                <a:gd name="connsiteY2378" fmla="*/ 4508000 h 5092591"/>
                <a:gd name="connsiteX2379" fmla="*/ 1368557 w 4546203"/>
                <a:gd name="connsiteY2379" fmla="*/ 4497255 h 5092591"/>
                <a:gd name="connsiteX2380" fmla="*/ 1388454 w 4546203"/>
                <a:gd name="connsiteY2380" fmla="*/ 4453082 h 5092591"/>
                <a:gd name="connsiteX2381" fmla="*/ 1354628 w 4546203"/>
                <a:gd name="connsiteY2381" fmla="*/ 4435573 h 5092591"/>
                <a:gd name="connsiteX2382" fmla="*/ 1595389 w 4546203"/>
                <a:gd name="connsiteY2382" fmla="*/ 3941714 h 5092591"/>
                <a:gd name="connsiteX2383" fmla="*/ 1583849 w 4546203"/>
                <a:gd name="connsiteY2383" fmla="*/ 3929378 h 5092591"/>
                <a:gd name="connsiteX2384" fmla="*/ 1652694 w 4546203"/>
                <a:gd name="connsiteY2384" fmla="*/ 3790493 h 5092591"/>
                <a:gd name="connsiteX2385" fmla="*/ 1644337 w 4546203"/>
                <a:gd name="connsiteY2385" fmla="*/ 3786513 h 5092591"/>
                <a:gd name="connsiteX2386" fmla="*/ 1573104 w 4546203"/>
                <a:gd name="connsiteY2386" fmla="*/ 3925398 h 5092591"/>
                <a:gd name="connsiteX2387" fmla="*/ 1564349 w 4546203"/>
                <a:gd name="connsiteY2387" fmla="*/ 3907092 h 5092591"/>
                <a:gd name="connsiteX2388" fmla="*/ 1631205 w 4546203"/>
                <a:gd name="connsiteY2388" fmla="*/ 3779350 h 5092591"/>
                <a:gd name="connsiteX2389" fmla="*/ 1582655 w 4546203"/>
                <a:gd name="connsiteY2389" fmla="*/ 3753483 h 5092591"/>
                <a:gd name="connsiteX2390" fmla="*/ 1567135 w 4546203"/>
                <a:gd name="connsiteY2390" fmla="*/ 3792482 h 5092591"/>
                <a:gd name="connsiteX2391" fmla="*/ 1564349 w 4546203"/>
                <a:gd name="connsiteY2391" fmla="*/ 3802829 h 5092591"/>
                <a:gd name="connsiteX2392" fmla="*/ 1578277 w 4546203"/>
                <a:gd name="connsiteY2392" fmla="*/ 3812380 h 5092591"/>
                <a:gd name="connsiteX2393" fmla="*/ 1564349 w 4546203"/>
                <a:gd name="connsiteY2393" fmla="*/ 3837053 h 5092591"/>
                <a:gd name="connsiteX2394" fmla="*/ 1540472 w 4546203"/>
                <a:gd name="connsiteY2394" fmla="*/ 3832277 h 5092591"/>
                <a:gd name="connsiteX2395" fmla="*/ 1538880 w 4546203"/>
                <a:gd name="connsiteY2395" fmla="*/ 3838645 h 5092591"/>
                <a:gd name="connsiteX2396" fmla="*/ 1565145 w 4546203"/>
                <a:gd name="connsiteY2396" fmla="*/ 3856155 h 5092591"/>
                <a:gd name="connsiteX2397" fmla="*/ 1550421 w 4546203"/>
                <a:gd name="connsiteY2397" fmla="*/ 3882419 h 5092591"/>
                <a:gd name="connsiteX2398" fmla="*/ 1529329 w 4546203"/>
                <a:gd name="connsiteY2398" fmla="*/ 3871277 h 5092591"/>
                <a:gd name="connsiteX2399" fmla="*/ 1519380 w 4546203"/>
                <a:gd name="connsiteY2399" fmla="*/ 3872471 h 5092591"/>
                <a:gd name="connsiteX2400" fmla="*/ 1523758 w 4546203"/>
                <a:gd name="connsiteY2400" fmla="*/ 3881623 h 5092591"/>
                <a:gd name="connsiteX2401" fmla="*/ 1553604 w 4546203"/>
                <a:gd name="connsiteY2401" fmla="*/ 3898736 h 5092591"/>
                <a:gd name="connsiteX2402" fmla="*/ 1538482 w 4546203"/>
                <a:gd name="connsiteY2402" fmla="*/ 3926592 h 5092591"/>
                <a:gd name="connsiteX2403" fmla="*/ 1512217 w 4546203"/>
                <a:gd name="connsiteY2403" fmla="*/ 3912664 h 5092591"/>
                <a:gd name="connsiteX2404" fmla="*/ 1497493 w 4546203"/>
                <a:gd name="connsiteY2404" fmla="*/ 3911868 h 5092591"/>
                <a:gd name="connsiteX2405" fmla="*/ 1505850 w 4546203"/>
                <a:gd name="connsiteY2405" fmla="*/ 3922613 h 5092591"/>
                <a:gd name="connsiteX2406" fmla="*/ 1541666 w 4546203"/>
                <a:gd name="connsiteY2406" fmla="*/ 3943306 h 5092591"/>
                <a:gd name="connsiteX2407" fmla="*/ 1526544 w 4546203"/>
                <a:gd name="connsiteY2407" fmla="*/ 3970765 h 5092591"/>
                <a:gd name="connsiteX2408" fmla="*/ 1487544 w 4546203"/>
                <a:gd name="connsiteY2408" fmla="*/ 3949673 h 5092591"/>
                <a:gd name="connsiteX2409" fmla="*/ 1475606 w 4546203"/>
                <a:gd name="connsiteY2409" fmla="*/ 3950071 h 5092591"/>
                <a:gd name="connsiteX2410" fmla="*/ 1481973 w 4546203"/>
                <a:gd name="connsiteY2410" fmla="*/ 3960020 h 5092591"/>
                <a:gd name="connsiteX2411" fmla="*/ 1530125 w 4546203"/>
                <a:gd name="connsiteY2411" fmla="*/ 3987081 h 5092591"/>
                <a:gd name="connsiteX2412" fmla="*/ 1515799 w 4546203"/>
                <a:gd name="connsiteY2412" fmla="*/ 4014142 h 5092591"/>
                <a:gd name="connsiteX2413" fmla="*/ 1451729 w 4546203"/>
                <a:gd name="connsiteY2413" fmla="*/ 3994244 h 5092591"/>
                <a:gd name="connsiteX2414" fmla="*/ 1519380 w 4546203"/>
                <a:gd name="connsiteY2414" fmla="*/ 4031651 h 5092591"/>
                <a:gd name="connsiteX2415" fmla="*/ 1504656 w 4546203"/>
                <a:gd name="connsiteY2415" fmla="*/ 4059508 h 5092591"/>
                <a:gd name="connsiteX2416" fmla="*/ 1446157 w 4546203"/>
                <a:gd name="connsiteY2416" fmla="*/ 4028468 h 5092591"/>
                <a:gd name="connsiteX2417" fmla="*/ 1431433 w 4546203"/>
                <a:gd name="connsiteY2417" fmla="*/ 4027672 h 5092591"/>
                <a:gd name="connsiteX2418" fmla="*/ 1440188 w 4546203"/>
                <a:gd name="connsiteY2418" fmla="*/ 4038417 h 5092591"/>
                <a:gd name="connsiteX2419" fmla="*/ 1509034 w 4546203"/>
                <a:gd name="connsiteY2419" fmla="*/ 4076222 h 5092591"/>
                <a:gd name="connsiteX2420" fmla="*/ 1495503 w 4546203"/>
                <a:gd name="connsiteY2420" fmla="*/ 4103283 h 5092591"/>
                <a:gd name="connsiteX2421" fmla="*/ 1384475 w 4546203"/>
                <a:gd name="connsiteY2421" fmla="*/ 4064681 h 5092591"/>
                <a:gd name="connsiteX2422" fmla="*/ 1355424 w 4546203"/>
                <a:gd name="connsiteY2422" fmla="*/ 4111640 h 5092591"/>
                <a:gd name="connsiteX2423" fmla="*/ 1235641 w 4546203"/>
                <a:gd name="connsiteY2423" fmla="*/ 4034835 h 5092591"/>
                <a:gd name="connsiteX2424" fmla="*/ 1080838 w 4546203"/>
                <a:gd name="connsiteY2424" fmla="*/ 4255698 h 5092591"/>
                <a:gd name="connsiteX2425" fmla="*/ 1045420 w 4546203"/>
                <a:gd name="connsiteY2425" fmla="*/ 4231821 h 5092591"/>
                <a:gd name="connsiteX2426" fmla="*/ 1017563 w 4546203"/>
                <a:gd name="connsiteY2426" fmla="*/ 4268035 h 5092591"/>
                <a:gd name="connsiteX2427" fmla="*/ 984533 w 4546203"/>
                <a:gd name="connsiteY2427" fmla="*/ 4244556 h 5092591"/>
                <a:gd name="connsiteX2428" fmla="*/ 964636 w 4546203"/>
                <a:gd name="connsiteY2428" fmla="*/ 4266045 h 5092591"/>
                <a:gd name="connsiteX2429" fmla="*/ 786353 w 4546203"/>
                <a:gd name="connsiteY2429" fmla="*/ 4114425 h 5092591"/>
                <a:gd name="connsiteX2430" fmla="*/ 804261 w 4546203"/>
                <a:gd name="connsiteY2430" fmla="*/ 4092140 h 5092591"/>
                <a:gd name="connsiteX2431" fmla="*/ 781180 w 4546203"/>
                <a:gd name="connsiteY2431" fmla="*/ 4067467 h 5092591"/>
                <a:gd name="connsiteX2432" fmla="*/ 812220 w 4546203"/>
                <a:gd name="connsiteY2432" fmla="*/ 4034835 h 5092591"/>
                <a:gd name="connsiteX2433" fmla="*/ 783965 w 4546203"/>
                <a:gd name="connsiteY2433" fmla="*/ 4004988 h 5092591"/>
                <a:gd name="connsiteX2434" fmla="*/ 1043430 w 4546203"/>
                <a:gd name="connsiteY2434" fmla="*/ 3750697 h 5092591"/>
                <a:gd name="connsiteX2435" fmla="*/ 1013584 w 4546203"/>
                <a:gd name="connsiteY2435" fmla="*/ 3718065 h 5092591"/>
                <a:gd name="connsiteX2436" fmla="*/ 1220917 w 4546203"/>
                <a:gd name="connsiteY2436" fmla="*/ 3525059 h 5092591"/>
                <a:gd name="connsiteX2437" fmla="*/ 1167989 w 4546203"/>
                <a:gd name="connsiteY2437" fmla="*/ 3489243 h 5092591"/>
                <a:gd name="connsiteX2438" fmla="*/ 1158040 w 4546203"/>
                <a:gd name="connsiteY2438" fmla="*/ 3498396 h 5092591"/>
                <a:gd name="connsiteX2439" fmla="*/ 1184305 w 4546203"/>
                <a:gd name="connsiteY2439" fmla="*/ 3529834 h 5092591"/>
                <a:gd name="connsiteX2440" fmla="*/ 1167989 w 4546203"/>
                <a:gd name="connsiteY2440" fmla="*/ 3543762 h 5092591"/>
                <a:gd name="connsiteX2441" fmla="*/ 1139734 w 4546203"/>
                <a:gd name="connsiteY2441" fmla="*/ 3513120 h 5092591"/>
                <a:gd name="connsiteX2442" fmla="*/ 1127000 w 4546203"/>
                <a:gd name="connsiteY2442" fmla="*/ 3525059 h 5092591"/>
                <a:gd name="connsiteX2443" fmla="*/ 1154061 w 4546203"/>
                <a:gd name="connsiteY2443" fmla="*/ 3557293 h 5092591"/>
                <a:gd name="connsiteX2444" fmla="*/ 1137745 w 4546203"/>
                <a:gd name="connsiteY2444" fmla="*/ 3571221 h 5092591"/>
                <a:gd name="connsiteX2445" fmla="*/ 1107898 w 4546203"/>
                <a:gd name="connsiteY2445" fmla="*/ 3539783 h 5092591"/>
                <a:gd name="connsiteX2446" fmla="*/ 1095562 w 4546203"/>
                <a:gd name="connsiteY2446" fmla="*/ 3551721 h 5092591"/>
                <a:gd name="connsiteX2447" fmla="*/ 1123418 w 4546203"/>
                <a:gd name="connsiteY2447" fmla="*/ 3584751 h 5092591"/>
                <a:gd name="connsiteX2448" fmla="*/ 1107102 w 4546203"/>
                <a:gd name="connsiteY2448" fmla="*/ 3598680 h 5092591"/>
                <a:gd name="connsiteX2449" fmla="*/ 1075266 w 4546203"/>
                <a:gd name="connsiteY2449" fmla="*/ 3564854 h 5092591"/>
                <a:gd name="connsiteX2450" fmla="*/ 1062930 w 4546203"/>
                <a:gd name="connsiteY2450" fmla="*/ 3576792 h 5092591"/>
                <a:gd name="connsiteX2451" fmla="*/ 1093174 w 4546203"/>
                <a:gd name="connsiteY2451" fmla="*/ 3612210 h 5092591"/>
                <a:gd name="connsiteX2452" fmla="*/ 1076858 w 4546203"/>
                <a:gd name="connsiteY2452" fmla="*/ 3626536 h 5092591"/>
                <a:gd name="connsiteX2453" fmla="*/ 1044624 w 4546203"/>
                <a:gd name="connsiteY2453" fmla="*/ 3591118 h 5092591"/>
                <a:gd name="connsiteX2454" fmla="*/ 1061338 w 4546203"/>
                <a:gd name="connsiteY2454" fmla="*/ 3641658 h 5092591"/>
                <a:gd name="connsiteX2455" fmla="*/ 1046614 w 4546203"/>
                <a:gd name="connsiteY2455" fmla="*/ 3653995 h 5092591"/>
                <a:gd name="connsiteX2456" fmla="*/ 1014379 w 4546203"/>
                <a:gd name="connsiteY2456" fmla="*/ 3619373 h 5092591"/>
                <a:gd name="connsiteX2457" fmla="*/ 1001247 w 4546203"/>
                <a:gd name="connsiteY2457" fmla="*/ 3630118 h 5092591"/>
                <a:gd name="connsiteX2458" fmla="*/ 1032685 w 4546203"/>
                <a:gd name="connsiteY2458" fmla="*/ 3667923 h 5092591"/>
                <a:gd name="connsiteX2459" fmla="*/ 1016767 w 4546203"/>
                <a:gd name="connsiteY2459" fmla="*/ 3681056 h 5092591"/>
                <a:gd name="connsiteX2460" fmla="*/ 972197 w 4546203"/>
                <a:gd name="connsiteY2460" fmla="*/ 3659566 h 5092591"/>
                <a:gd name="connsiteX2461" fmla="*/ 1002043 w 4546203"/>
                <a:gd name="connsiteY2461" fmla="*/ 3694984 h 5092591"/>
                <a:gd name="connsiteX2462" fmla="*/ 986125 w 4546203"/>
                <a:gd name="connsiteY2462" fmla="*/ 3709708 h 5092591"/>
                <a:gd name="connsiteX2463" fmla="*/ 952697 w 4546203"/>
                <a:gd name="connsiteY2463" fmla="*/ 3673495 h 5092591"/>
                <a:gd name="connsiteX2464" fmla="*/ 939565 w 4546203"/>
                <a:gd name="connsiteY2464" fmla="*/ 3685035 h 5092591"/>
                <a:gd name="connsiteX2465" fmla="*/ 971401 w 4546203"/>
                <a:gd name="connsiteY2465" fmla="*/ 3722841 h 5092591"/>
                <a:gd name="connsiteX2466" fmla="*/ 952299 w 4546203"/>
                <a:gd name="connsiteY2466" fmla="*/ 3739953 h 5092591"/>
                <a:gd name="connsiteX2467" fmla="*/ 912504 w 4546203"/>
                <a:gd name="connsiteY2467" fmla="*/ 3694984 h 5092591"/>
                <a:gd name="connsiteX2468" fmla="*/ 871117 w 4546203"/>
                <a:gd name="connsiteY2468" fmla="*/ 3729208 h 5092591"/>
                <a:gd name="connsiteX2469" fmla="*/ 754915 w 4546203"/>
                <a:gd name="connsiteY2469" fmla="*/ 3575996 h 5092591"/>
                <a:gd name="connsiteX2470" fmla="*/ 798690 w 4546203"/>
                <a:gd name="connsiteY2470" fmla="*/ 3544956 h 5092591"/>
                <a:gd name="connsiteX2471" fmla="*/ 763272 w 4546203"/>
                <a:gd name="connsiteY2471" fmla="*/ 3489243 h 5092591"/>
                <a:gd name="connsiteX2472" fmla="*/ 957472 w 4546203"/>
                <a:gd name="connsiteY2472" fmla="*/ 3367470 h 5092591"/>
                <a:gd name="connsiteX2473" fmla="*/ 882259 w 4546203"/>
                <a:gd name="connsiteY2473" fmla="*/ 3233758 h 5092591"/>
                <a:gd name="connsiteX2474" fmla="*/ 844852 w 4546203"/>
                <a:gd name="connsiteY2474" fmla="*/ 3259227 h 5092591"/>
                <a:gd name="connsiteX2475" fmla="*/ 810628 w 4546203"/>
                <a:gd name="connsiteY2475" fmla="*/ 3286287 h 5092591"/>
                <a:gd name="connsiteX2476" fmla="*/ 748150 w 4546203"/>
                <a:gd name="connsiteY2476" fmla="*/ 3148596 h 5092591"/>
                <a:gd name="connsiteX2477" fmla="*/ 698804 w 4546203"/>
                <a:gd name="connsiteY2477" fmla="*/ 3167698 h 5092591"/>
                <a:gd name="connsiteX2478" fmla="*/ 681294 w 4546203"/>
                <a:gd name="connsiteY2478" fmla="*/ 3125515 h 5092591"/>
                <a:gd name="connsiteX2479" fmla="*/ 640703 w 4546203"/>
                <a:gd name="connsiteY2479" fmla="*/ 3139045 h 5092591"/>
                <a:gd name="connsiteX2480" fmla="*/ 596928 w 4546203"/>
                <a:gd name="connsiteY2480" fmla="*/ 2999364 h 5092591"/>
                <a:gd name="connsiteX2481" fmla="*/ 637917 w 4546203"/>
                <a:gd name="connsiteY2481" fmla="*/ 2987027 h 5092591"/>
                <a:gd name="connsiteX2482" fmla="*/ 626774 w 4546203"/>
                <a:gd name="connsiteY2482" fmla="*/ 2938079 h 5092591"/>
                <a:gd name="connsiteX2483" fmla="*/ 765262 w 4546203"/>
                <a:gd name="connsiteY2483" fmla="*/ 2904651 h 5092591"/>
                <a:gd name="connsiteX2484" fmla="*/ 726262 w 4546203"/>
                <a:gd name="connsiteY2484" fmla="*/ 2625289 h 5092591"/>
                <a:gd name="connsiteX2485" fmla="*/ 883851 w 4546203"/>
                <a:gd name="connsiteY2485" fmla="*/ 2616932 h 5092591"/>
                <a:gd name="connsiteX2486" fmla="*/ 883851 w 4546203"/>
                <a:gd name="connsiteY2486" fmla="*/ 2459343 h 5092591"/>
                <a:gd name="connsiteX2487" fmla="*/ 850025 w 4546203"/>
                <a:gd name="connsiteY2487" fmla="*/ 2456558 h 5092591"/>
                <a:gd name="connsiteX2488" fmla="*/ 742976 w 4546203"/>
                <a:gd name="connsiteY2488" fmla="*/ 2450190 h 5092591"/>
                <a:gd name="connsiteX2489" fmla="*/ 731834 w 4546203"/>
                <a:gd name="connsiteY2489" fmla="*/ 2433476 h 5092591"/>
                <a:gd name="connsiteX2490" fmla="*/ 887035 w 4546203"/>
                <a:gd name="connsiteY2490" fmla="*/ 2444221 h 5092591"/>
                <a:gd name="connsiteX2491" fmla="*/ 889821 w 4546203"/>
                <a:gd name="connsiteY2491" fmla="*/ 2399252 h 5092591"/>
                <a:gd name="connsiteX2492" fmla="*/ 734619 w 4546203"/>
                <a:gd name="connsiteY2492" fmla="*/ 2366620 h 5092591"/>
                <a:gd name="connsiteX2493" fmla="*/ 718303 w 4546203"/>
                <a:gd name="connsiteY2493" fmla="*/ 2333590 h 5092591"/>
                <a:gd name="connsiteX2494" fmla="*/ 622397 w 4546203"/>
                <a:gd name="connsiteY2494" fmla="*/ 2256786 h 5092591"/>
                <a:gd name="connsiteX2495" fmla="*/ 485103 w 4546203"/>
                <a:gd name="connsiteY2495" fmla="*/ 1785610 h 5092591"/>
                <a:gd name="connsiteX2496" fmla="*/ 602101 w 4546203"/>
                <a:gd name="connsiteY2496" fmla="*/ 1490728 h 5092591"/>
                <a:gd name="connsiteX2497" fmla="*/ 596530 w 4546203"/>
                <a:gd name="connsiteY2497" fmla="*/ 1469637 h 5092591"/>
                <a:gd name="connsiteX2498" fmla="*/ 518929 w 4546203"/>
                <a:gd name="connsiteY2498" fmla="*/ 1599767 h 5092591"/>
                <a:gd name="connsiteX2499" fmla="*/ 449288 w 4546203"/>
                <a:gd name="connsiteY2499" fmla="*/ 1562359 h 5092591"/>
                <a:gd name="connsiteX2500" fmla="*/ 534052 w 4546203"/>
                <a:gd name="connsiteY2500" fmla="*/ 1419893 h 5092591"/>
                <a:gd name="connsiteX2501" fmla="*/ 515746 w 4546203"/>
                <a:gd name="connsiteY2501" fmla="*/ 1406760 h 5092591"/>
                <a:gd name="connsiteX2502" fmla="*/ 432972 w 4546203"/>
                <a:gd name="connsiteY2502" fmla="*/ 1544452 h 5092591"/>
                <a:gd name="connsiteX2503" fmla="*/ 365320 w 4546203"/>
                <a:gd name="connsiteY2503" fmla="*/ 1507442 h 5092591"/>
                <a:gd name="connsiteX2504" fmla="*/ 453665 w 4546203"/>
                <a:gd name="connsiteY2504" fmla="*/ 1359802 h 5092591"/>
                <a:gd name="connsiteX2505" fmla="*/ 433768 w 4546203"/>
                <a:gd name="connsiteY2505" fmla="*/ 1345476 h 5092591"/>
                <a:gd name="connsiteX2506" fmla="*/ 347412 w 4546203"/>
                <a:gd name="connsiteY2506" fmla="*/ 1488340 h 5092591"/>
                <a:gd name="connsiteX2507" fmla="*/ 281750 w 4546203"/>
                <a:gd name="connsiteY2507" fmla="*/ 1452127 h 5092591"/>
                <a:gd name="connsiteX2508" fmla="*/ 373677 w 4546203"/>
                <a:gd name="connsiteY2508" fmla="*/ 1299313 h 5092591"/>
                <a:gd name="connsiteX2509" fmla="*/ 352585 w 4546203"/>
                <a:gd name="connsiteY2509" fmla="*/ 1283395 h 5092591"/>
                <a:gd name="connsiteX2510" fmla="*/ 262250 w 4546203"/>
                <a:gd name="connsiteY2510" fmla="*/ 1431831 h 5092591"/>
                <a:gd name="connsiteX2511" fmla="*/ 198578 w 4546203"/>
                <a:gd name="connsiteY2511" fmla="*/ 1396413 h 5092591"/>
                <a:gd name="connsiteX2512" fmla="*/ 294882 w 4546203"/>
                <a:gd name="connsiteY2512" fmla="*/ 1237631 h 5092591"/>
                <a:gd name="connsiteX2513" fmla="*/ 272597 w 4546203"/>
                <a:gd name="connsiteY2513" fmla="*/ 1220121 h 5092591"/>
                <a:gd name="connsiteX2514" fmla="*/ 196190 w 4546203"/>
                <a:gd name="connsiteY2514" fmla="*/ 1310854 h 5092591"/>
                <a:gd name="connsiteX2515" fmla="*/ 132120 w 4546203"/>
                <a:gd name="connsiteY2515" fmla="*/ 1366567 h 5092591"/>
                <a:gd name="connsiteX2516" fmla="*/ 97100 w 4546203"/>
                <a:gd name="connsiteY2516" fmla="*/ 1345476 h 5092591"/>
                <a:gd name="connsiteX2517" fmla="*/ 98692 w 4546203"/>
                <a:gd name="connsiteY2517" fmla="*/ 1331547 h 5092591"/>
                <a:gd name="connsiteX2518" fmla="*/ 158385 w 4546203"/>
                <a:gd name="connsiteY2518" fmla="*/ 1167989 h 5092591"/>
                <a:gd name="connsiteX2519" fmla="*/ 149630 w 4546203"/>
                <a:gd name="connsiteY2519" fmla="*/ 1118245 h 5092591"/>
                <a:gd name="connsiteX2520" fmla="*/ 63672 w 4546203"/>
                <a:gd name="connsiteY2520" fmla="*/ 1044226 h 5092591"/>
                <a:gd name="connsiteX2521" fmla="*/ 0 w 4546203"/>
                <a:gd name="connsiteY2521" fmla="*/ 990900 h 5092591"/>
                <a:gd name="connsiteX2522" fmla="*/ 0 w 4546203"/>
                <a:gd name="connsiteY2522" fmla="*/ 982941 h 5092591"/>
                <a:gd name="connsiteX2523" fmla="*/ 14724 w 4546203"/>
                <a:gd name="connsiteY2523" fmla="*/ 971401 h 5092591"/>
                <a:gd name="connsiteX2524" fmla="*/ 215292 w 4546203"/>
                <a:gd name="connsiteY2524" fmla="*/ 1080440 h 5092591"/>
                <a:gd name="connsiteX2525" fmla="*/ 228424 w 4546203"/>
                <a:gd name="connsiteY2525" fmla="*/ 1064919 h 5092591"/>
                <a:gd name="connsiteX2526" fmla="*/ 344228 w 4546203"/>
                <a:gd name="connsiteY2526" fmla="*/ 953891 h 5092591"/>
                <a:gd name="connsiteX2527" fmla="*/ 386809 w 4546203"/>
                <a:gd name="connsiteY2527" fmla="*/ 933993 h 5092591"/>
                <a:gd name="connsiteX2528" fmla="*/ 411880 w 4546203"/>
                <a:gd name="connsiteY2528" fmla="*/ 955085 h 5092591"/>
                <a:gd name="connsiteX2529" fmla="*/ 402727 w 4546203"/>
                <a:gd name="connsiteY2529" fmla="*/ 995278 h 5092591"/>
                <a:gd name="connsiteX2530" fmla="*/ 333882 w 4546203"/>
                <a:gd name="connsiteY2530" fmla="*/ 1125010 h 5092591"/>
                <a:gd name="connsiteX2531" fmla="*/ 322739 w 4546203"/>
                <a:gd name="connsiteY2531" fmla="*/ 1143714 h 5092591"/>
                <a:gd name="connsiteX2532" fmla="*/ 347810 w 4546203"/>
                <a:gd name="connsiteY2532" fmla="*/ 1158438 h 5092591"/>
                <a:gd name="connsiteX2533" fmla="*/ 460828 w 4546203"/>
                <a:gd name="connsiteY2533" fmla="*/ 1014777 h 5092591"/>
                <a:gd name="connsiteX2534" fmla="*/ 516144 w 4546203"/>
                <a:gd name="connsiteY2534" fmla="*/ 1061736 h 5092591"/>
                <a:gd name="connsiteX2535" fmla="*/ 410686 w 4546203"/>
                <a:gd name="connsiteY2535" fmla="*/ 1196642 h 5092591"/>
                <a:gd name="connsiteX2536" fmla="*/ 433370 w 4546203"/>
                <a:gd name="connsiteY2536" fmla="*/ 1210172 h 5092591"/>
                <a:gd name="connsiteX2537" fmla="*/ 542408 w 4546203"/>
                <a:gd name="connsiteY2537" fmla="*/ 1072481 h 5092591"/>
                <a:gd name="connsiteX2538" fmla="*/ 599316 w 4546203"/>
                <a:gd name="connsiteY2538" fmla="*/ 1121031 h 5092591"/>
                <a:gd name="connsiteX2539" fmla="*/ 497838 w 4546203"/>
                <a:gd name="connsiteY2539" fmla="*/ 1249967 h 5092591"/>
                <a:gd name="connsiteX2540" fmla="*/ 518133 w 4546203"/>
                <a:gd name="connsiteY2540" fmla="*/ 1263100 h 5092591"/>
                <a:gd name="connsiteX2541" fmla="*/ 623591 w 4546203"/>
                <a:gd name="connsiteY2541" fmla="*/ 1130979 h 5092591"/>
                <a:gd name="connsiteX2542" fmla="*/ 681692 w 4546203"/>
                <a:gd name="connsiteY2542" fmla="*/ 1181121 h 5092591"/>
                <a:gd name="connsiteX2543" fmla="*/ 583398 w 4546203"/>
                <a:gd name="connsiteY2543" fmla="*/ 1305283 h 5092591"/>
                <a:gd name="connsiteX2544" fmla="*/ 602499 w 4546203"/>
                <a:gd name="connsiteY2544" fmla="*/ 1316823 h 5092591"/>
                <a:gd name="connsiteX2545" fmla="*/ 704375 w 4546203"/>
                <a:gd name="connsiteY2545" fmla="*/ 1190274 h 5092591"/>
                <a:gd name="connsiteX2546" fmla="*/ 764068 w 4546203"/>
                <a:gd name="connsiteY2546" fmla="*/ 1242008 h 5092591"/>
                <a:gd name="connsiteX2547" fmla="*/ 669355 w 4546203"/>
                <a:gd name="connsiteY2547" fmla="*/ 1360598 h 5092591"/>
                <a:gd name="connsiteX2548" fmla="*/ 686865 w 4546203"/>
                <a:gd name="connsiteY2548" fmla="*/ 1370547 h 5092591"/>
                <a:gd name="connsiteX2549" fmla="*/ 784363 w 4546203"/>
                <a:gd name="connsiteY2549" fmla="*/ 1250365 h 5092591"/>
                <a:gd name="connsiteX2550" fmla="*/ 814210 w 4546203"/>
                <a:gd name="connsiteY2550" fmla="*/ 1275436 h 5092591"/>
                <a:gd name="connsiteX2551" fmla="*/ 829332 w 4546203"/>
                <a:gd name="connsiteY2551" fmla="*/ 1277426 h 5092591"/>
                <a:gd name="connsiteX2552" fmla="*/ 898178 w 4546203"/>
                <a:gd name="connsiteY2552" fmla="*/ 1243202 h 5092591"/>
                <a:gd name="connsiteX2553" fmla="*/ 777598 w 4546203"/>
                <a:gd name="connsiteY2553" fmla="*/ 1127796 h 5092591"/>
                <a:gd name="connsiteX2554" fmla="*/ 829730 w 4546203"/>
                <a:gd name="connsiteY2554" fmla="*/ 1082031 h 5092591"/>
                <a:gd name="connsiteX2555" fmla="*/ 809434 w 4546203"/>
                <a:gd name="connsiteY2555" fmla="*/ 1062930 h 5092591"/>
                <a:gd name="connsiteX2556" fmla="*/ 762078 w 4546203"/>
                <a:gd name="connsiteY2556" fmla="*/ 1111878 h 5092591"/>
                <a:gd name="connsiteX2557" fmla="*/ 740589 w 4546203"/>
                <a:gd name="connsiteY2557" fmla="*/ 1094368 h 5092591"/>
                <a:gd name="connsiteX2558" fmla="*/ 768843 w 4546203"/>
                <a:gd name="connsiteY2558" fmla="*/ 1064124 h 5092591"/>
                <a:gd name="connsiteX2559" fmla="*/ 734619 w 4546203"/>
                <a:gd name="connsiteY2559" fmla="*/ 1037859 h 5092591"/>
                <a:gd name="connsiteX2560" fmla="*/ 778394 w 4546203"/>
                <a:gd name="connsiteY2560" fmla="*/ 1009604 h 5092591"/>
                <a:gd name="connsiteX2561" fmla="*/ 703181 w 4546203"/>
                <a:gd name="connsiteY2561" fmla="*/ 943544 h 5092591"/>
                <a:gd name="connsiteX2562" fmla="*/ 740589 w 4546203"/>
                <a:gd name="connsiteY2562" fmla="*/ 914096 h 5092591"/>
                <a:gd name="connsiteX2563" fmla="*/ 660998 w 4546203"/>
                <a:gd name="connsiteY2563" fmla="*/ 828934 h 5092591"/>
                <a:gd name="connsiteX2564" fmla="*/ 728650 w 4546203"/>
                <a:gd name="connsiteY2564" fmla="*/ 767649 h 5092591"/>
                <a:gd name="connsiteX2565" fmla="*/ 804261 w 4546203"/>
                <a:gd name="connsiteY2565" fmla="*/ 854801 h 5092591"/>
                <a:gd name="connsiteX2566" fmla="*/ 839281 w 4546203"/>
                <a:gd name="connsiteY2566" fmla="*/ 826148 h 5092591"/>
                <a:gd name="connsiteX2567" fmla="*/ 896984 w 4546203"/>
                <a:gd name="connsiteY2567" fmla="*/ 894994 h 5092591"/>
                <a:gd name="connsiteX2568" fmla="*/ 926034 w 4546203"/>
                <a:gd name="connsiteY2568" fmla="*/ 873107 h 5092591"/>
                <a:gd name="connsiteX2569" fmla="*/ 949911 w 4546203"/>
                <a:gd name="connsiteY2569" fmla="*/ 900963 h 5092591"/>
                <a:gd name="connsiteX2570" fmla="*/ 978962 w 4546203"/>
                <a:gd name="connsiteY2570" fmla="*/ 879872 h 5092591"/>
                <a:gd name="connsiteX2571" fmla="*/ 1193458 w 4546203"/>
                <a:gd name="connsiteY2571" fmla="*/ 1156051 h 5092591"/>
                <a:gd name="connsiteX2572" fmla="*/ 1247181 w 4546203"/>
                <a:gd name="connsiteY2572" fmla="*/ 1115857 h 5092591"/>
                <a:gd name="connsiteX2573" fmla="*/ 1230070 w 4546203"/>
                <a:gd name="connsiteY2573" fmla="*/ 1089195 h 5092591"/>
                <a:gd name="connsiteX2574" fmla="*/ 1266283 w 4546203"/>
                <a:gd name="connsiteY2574" fmla="*/ 1062532 h 5092591"/>
                <a:gd name="connsiteX2575" fmla="*/ 1237631 w 4546203"/>
                <a:gd name="connsiteY2575" fmla="*/ 1017961 h 5092591"/>
                <a:gd name="connsiteX2576" fmla="*/ 1362587 w 4546203"/>
                <a:gd name="connsiteY2576" fmla="*/ 940758 h 5092591"/>
                <a:gd name="connsiteX2577" fmla="*/ 1389250 w 4546203"/>
                <a:gd name="connsiteY2577" fmla="*/ 986125 h 5092591"/>
                <a:gd name="connsiteX2578" fmla="*/ 1433821 w 4546203"/>
                <a:gd name="connsiteY2578" fmla="*/ 962646 h 5092591"/>
                <a:gd name="connsiteX2579" fmla="*/ 1501473 w 4546203"/>
                <a:gd name="connsiteY2579" fmla="*/ 1089195 h 5092591"/>
                <a:gd name="connsiteX2580" fmla="*/ 1558380 w 4546203"/>
                <a:gd name="connsiteY2580" fmla="*/ 1059746 h 5092591"/>
                <a:gd name="connsiteX2581" fmla="*/ 1348659 w 4546203"/>
                <a:gd name="connsiteY2581" fmla="*/ 622397 h 5092591"/>
                <a:gd name="connsiteX2582" fmla="*/ 1384077 w 4546203"/>
                <a:gd name="connsiteY2582" fmla="*/ 605683 h 5092591"/>
                <a:gd name="connsiteX2583" fmla="*/ 1392832 w 4546203"/>
                <a:gd name="connsiteY2583" fmla="*/ 605683 h 5092591"/>
                <a:gd name="connsiteX2584" fmla="*/ 1414719 w 4546203"/>
                <a:gd name="connsiteY2584" fmla="*/ 606877 h 5092591"/>
                <a:gd name="connsiteX2585" fmla="*/ 1660653 w 4546203"/>
                <a:gd name="connsiteY2585" fmla="*/ 516144 h 5092591"/>
                <a:gd name="connsiteX2586" fmla="*/ 1674980 w 4546203"/>
                <a:gd name="connsiteY2586" fmla="*/ 510572 h 5092591"/>
                <a:gd name="connsiteX2587" fmla="*/ 1713979 w 4546203"/>
                <a:gd name="connsiteY2587" fmla="*/ 485899 h 5092591"/>
                <a:gd name="connsiteX2588" fmla="*/ 1806702 w 4546203"/>
                <a:gd name="connsiteY2588" fmla="*/ 828536 h 5092591"/>
                <a:gd name="connsiteX2589" fmla="*/ 1829783 w 4546203"/>
                <a:gd name="connsiteY2589" fmla="*/ 820975 h 5092591"/>
                <a:gd name="connsiteX2590" fmla="*/ 1818242 w 4546203"/>
                <a:gd name="connsiteY2590" fmla="*/ 769241 h 5092591"/>
                <a:gd name="connsiteX2591" fmla="*/ 2005678 w 4546203"/>
                <a:gd name="connsiteY2591" fmla="*/ 732232 h 5092591"/>
                <a:gd name="connsiteX2592" fmla="*/ 2014831 w 4546203"/>
                <a:gd name="connsiteY2592" fmla="*/ 784761 h 5092591"/>
                <a:gd name="connsiteX2593" fmla="*/ 2080095 w 4546203"/>
                <a:gd name="connsiteY2593" fmla="*/ 777598 h 5092591"/>
                <a:gd name="connsiteX2594" fmla="*/ 2113125 w 4546203"/>
                <a:gd name="connsiteY2594" fmla="*/ 1086807 h 5092591"/>
                <a:gd name="connsiteX2595" fmla="*/ 2130635 w 4546203"/>
                <a:gd name="connsiteY2595" fmla="*/ 1070093 h 5092591"/>
                <a:gd name="connsiteX2596" fmla="*/ 2097605 w 4546203"/>
                <a:gd name="connsiteY2596" fmla="*/ 715518 h 5092591"/>
                <a:gd name="connsiteX2597" fmla="*/ 2043881 w 4546203"/>
                <a:gd name="connsiteY2597" fmla="*/ 137293 h 5092591"/>
                <a:gd name="connsiteX2598" fmla="*/ 2043881 w 4546203"/>
                <a:gd name="connsiteY2598" fmla="*/ 116600 h 5092591"/>
                <a:gd name="connsiteX2599" fmla="*/ 2070942 w 4546203"/>
                <a:gd name="connsiteY2599" fmla="*/ 111824 h 5092591"/>
                <a:gd name="connsiteX2600" fmla="*/ 2066166 w 4546203"/>
                <a:gd name="connsiteY2600" fmla="*/ 42979 h 5092591"/>
                <a:gd name="connsiteX2601" fmla="*/ 2095615 w 4546203"/>
                <a:gd name="connsiteY2601" fmla="*/ 38203 h 5092591"/>
                <a:gd name="connsiteX2602" fmla="*/ 2095615 w 4546203"/>
                <a:gd name="connsiteY2602" fmla="*/ 7163 h 5092591"/>
                <a:gd name="connsiteX2603" fmla="*/ 2175205 w 4546203"/>
                <a:gd name="connsiteY2603" fmla="*/ 0 h 509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</a:cxnLst>
              <a:rect l="l" t="t" r="r" b="b"/>
              <a:pathLst>
                <a:path w="4546203" h="5092591">
                  <a:moveTo>
                    <a:pt x="2251214" y="4846657"/>
                  </a:moveTo>
                  <a:cubicBezTo>
                    <a:pt x="2251214" y="4868146"/>
                    <a:pt x="2251214" y="4887646"/>
                    <a:pt x="2251214" y="4907544"/>
                  </a:cubicBezTo>
                  <a:cubicBezTo>
                    <a:pt x="2278673" y="4907544"/>
                    <a:pt x="2304540" y="4907544"/>
                    <a:pt x="2330407" y="4907544"/>
                  </a:cubicBezTo>
                  <a:cubicBezTo>
                    <a:pt x="2330407" y="4886452"/>
                    <a:pt x="2330407" y="4866952"/>
                    <a:pt x="2330407" y="4846657"/>
                  </a:cubicBezTo>
                  <a:cubicBezTo>
                    <a:pt x="2301754" y="4846657"/>
                    <a:pt x="2276683" y="4846657"/>
                    <a:pt x="2251214" y="4846657"/>
                  </a:cubicBezTo>
                  <a:close/>
                  <a:moveTo>
                    <a:pt x="2445813" y="4838698"/>
                  </a:moveTo>
                  <a:cubicBezTo>
                    <a:pt x="2417956" y="4840290"/>
                    <a:pt x="2392885" y="4841882"/>
                    <a:pt x="2365824" y="4843474"/>
                  </a:cubicBezTo>
                  <a:cubicBezTo>
                    <a:pt x="2367018" y="4864963"/>
                    <a:pt x="2367814" y="4884860"/>
                    <a:pt x="2369008" y="4907146"/>
                  </a:cubicBezTo>
                  <a:cubicBezTo>
                    <a:pt x="2397263" y="4905554"/>
                    <a:pt x="2423129" y="4903962"/>
                    <a:pt x="2450588" y="4902370"/>
                  </a:cubicBezTo>
                  <a:cubicBezTo>
                    <a:pt x="2448598" y="4880085"/>
                    <a:pt x="2447404" y="4860585"/>
                    <a:pt x="2445813" y="4838698"/>
                  </a:cubicBezTo>
                  <a:close/>
                  <a:moveTo>
                    <a:pt x="2019208" y="4832729"/>
                  </a:moveTo>
                  <a:cubicBezTo>
                    <a:pt x="2016820" y="4855014"/>
                    <a:pt x="2014831" y="4874514"/>
                    <a:pt x="2012841" y="4895605"/>
                  </a:cubicBezTo>
                  <a:cubicBezTo>
                    <a:pt x="2041095" y="4897993"/>
                    <a:pt x="2067360" y="4900381"/>
                    <a:pt x="2094421" y="4902768"/>
                  </a:cubicBezTo>
                  <a:cubicBezTo>
                    <a:pt x="2096013" y="4880483"/>
                    <a:pt x="2097605" y="4860983"/>
                    <a:pt x="2099196" y="4839494"/>
                  </a:cubicBezTo>
                  <a:cubicBezTo>
                    <a:pt x="2070942" y="4837106"/>
                    <a:pt x="2045473" y="4835116"/>
                    <a:pt x="2019208" y="4832729"/>
                  </a:cubicBezTo>
                  <a:close/>
                  <a:moveTo>
                    <a:pt x="2251612" y="4753934"/>
                  </a:moveTo>
                  <a:cubicBezTo>
                    <a:pt x="2251612" y="4775026"/>
                    <a:pt x="2251612" y="4795321"/>
                    <a:pt x="2251612" y="4814821"/>
                  </a:cubicBezTo>
                  <a:cubicBezTo>
                    <a:pt x="2278275" y="4814821"/>
                    <a:pt x="2303346" y="4814821"/>
                    <a:pt x="2328019" y="4814821"/>
                  </a:cubicBezTo>
                  <a:cubicBezTo>
                    <a:pt x="2328019" y="4793730"/>
                    <a:pt x="2328019" y="4774628"/>
                    <a:pt x="2328019" y="4753934"/>
                  </a:cubicBezTo>
                  <a:cubicBezTo>
                    <a:pt x="2301356" y="4753934"/>
                    <a:pt x="2277081" y="4753934"/>
                    <a:pt x="2251612" y="4753934"/>
                  </a:cubicBezTo>
                  <a:close/>
                  <a:moveTo>
                    <a:pt x="2029157" y="4740404"/>
                  </a:moveTo>
                  <a:cubicBezTo>
                    <a:pt x="2027167" y="4761894"/>
                    <a:pt x="2024779" y="4781791"/>
                    <a:pt x="2022392" y="4803678"/>
                  </a:cubicBezTo>
                  <a:cubicBezTo>
                    <a:pt x="2049452" y="4806066"/>
                    <a:pt x="2074125" y="4808454"/>
                    <a:pt x="2101186" y="4811239"/>
                  </a:cubicBezTo>
                  <a:cubicBezTo>
                    <a:pt x="2102778" y="4788158"/>
                    <a:pt x="2104370" y="4768659"/>
                    <a:pt x="2105564" y="4747965"/>
                  </a:cubicBezTo>
                  <a:cubicBezTo>
                    <a:pt x="2079697" y="4745577"/>
                    <a:pt x="2055422" y="4743189"/>
                    <a:pt x="2029157" y="4740404"/>
                  </a:cubicBezTo>
                  <a:close/>
                  <a:moveTo>
                    <a:pt x="2252408" y="4661609"/>
                  </a:moveTo>
                  <a:cubicBezTo>
                    <a:pt x="2252408" y="4682701"/>
                    <a:pt x="2252408" y="4702201"/>
                    <a:pt x="2252408" y="4722894"/>
                  </a:cubicBezTo>
                  <a:cubicBezTo>
                    <a:pt x="2277081" y="4722894"/>
                    <a:pt x="2300560" y="4722894"/>
                    <a:pt x="2324835" y="4722894"/>
                  </a:cubicBezTo>
                  <a:cubicBezTo>
                    <a:pt x="2324835" y="4701007"/>
                    <a:pt x="2324835" y="4681507"/>
                    <a:pt x="2324835" y="4661609"/>
                  </a:cubicBezTo>
                  <a:cubicBezTo>
                    <a:pt x="2299764" y="4661609"/>
                    <a:pt x="2276683" y="4661609"/>
                    <a:pt x="2252408" y="4661609"/>
                  </a:cubicBezTo>
                  <a:close/>
                  <a:moveTo>
                    <a:pt x="2144961" y="4660017"/>
                  </a:moveTo>
                  <a:cubicBezTo>
                    <a:pt x="2143767" y="4679915"/>
                    <a:pt x="2142971" y="4699415"/>
                    <a:pt x="2141777" y="4721302"/>
                  </a:cubicBezTo>
                  <a:cubicBezTo>
                    <a:pt x="2168042" y="4721302"/>
                    <a:pt x="2192317" y="4721302"/>
                    <a:pt x="2217388" y="4721302"/>
                  </a:cubicBezTo>
                  <a:cubicBezTo>
                    <a:pt x="2217388" y="4701405"/>
                    <a:pt x="2217388" y="4681507"/>
                    <a:pt x="2217388" y="4660017"/>
                  </a:cubicBezTo>
                  <a:cubicBezTo>
                    <a:pt x="2193113" y="4660017"/>
                    <a:pt x="2170032" y="4660017"/>
                    <a:pt x="2144961" y="4660017"/>
                  </a:cubicBezTo>
                  <a:close/>
                  <a:moveTo>
                    <a:pt x="2431088" y="4654844"/>
                  </a:moveTo>
                  <a:cubicBezTo>
                    <a:pt x="2406018" y="4656834"/>
                    <a:pt x="2382538" y="4658426"/>
                    <a:pt x="2357467" y="4660017"/>
                  </a:cubicBezTo>
                  <a:cubicBezTo>
                    <a:pt x="2358661" y="4681507"/>
                    <a:pt x="2359855" y="4701007"/>
                    <a:pt x="2361049" y="4723292"/>
                  </a:cubicBezTo>
                  <a:cubicBezTo>
                    <a:pt x="2387712" y="4721302"/>
                    <a:pt x="2411191" y="4719710"/>
                    <a:pt x="2436660" y="4718119"/>
                  </a:cubicBezTo>
                  <a:cubicBezTo>
                    <a:pt x="2435068" y="4696231"/>
                    <a:pt x="2433476" y="4676334"/>
                    <a:pt x="2431088" y="4654844"/>
                  </a:cubicBezTo>
                  <a:close/>
                  <a:moveTo>
                    <a:pt x="2150930" y="4567295"/>
                  </a:moveTo>
                  <a:cubicBezTo>
                    <a:pt x="2149736" y="4587193"/>
                    <a:pt x="2148543" y="4605896"/>
                    <a:pt x="2146951" y="4628580"/>
                  </a:cubicBezTo>
                  <a:cubicBezTo>
                    <a:pt x="2171624" y="4629375"/>
                    <a:pt x="2194705" y="4630569"/>
                    <a:pt x="2219378" y="4631763"/>
                  </a:cubicBezTo>
                  <a:cubicBezTo>
                    <a:pt x="2219378" y="4609876"/>
                    <a:pt x="2219378" y="4589978"/>
                    <a:pt x="2219378" y="4567295"/>
                  </a:cubicBezTo>
                  <a:cubicBezTo>
                    <a:pt x="2196695" y="4567295"/>
                    <a:pt x="2174012" y="4567295"/>
                    <a:pt x="2150930" y="4567295"/>
                  </a:cubicBezTo>
                  <a:close/>
                  <a:moveTo>
                    <a:pt x="2424323" y="4562918"/>
                  </a:moveTo>
                  <a:cubicBezTo>
                    <a:pt x="2400048" y="4564509"/>
                    <a:pt x="2377365" y="4565703"/>
                    <a:pt x="2353488" y="4567295"/>
                  </a:cubicBezTo>
                  <a:cubicBezTo>
                    <a:pt x="2355080" y="4590376"/>
                    <a:pt x="2356274" y="4610273"/>
                    <a:pt x="2357467" y="4630967"/>
                  </a:cubicBezTo>
                  <a:cubicBezTo>
                    <a:pt x="2382936" y="4629375"/>
                    <a:pt x="2404824" y="4627783"/>
                    <a:pt x="2429497" y="4626192"/>
                  </a:cubicBezTo>
                  <a:cubicBezTo>
                    <a:pt x="2427905" y="4605100"/>
                    <a:pt x="2426711" y="4585601"/>
                    <a:pt x="2424323" y="4562918"/>
                  </a:cubicBezTo>
                  <a:close/>
                  <a:moveTo>
                    <a:pt x="2049452" y="4556550"/>
                  </a:moveTo>
                  <a:cubicBezTo>
                    <a:pt x="2047065" y="4578039"/>
                    <a:pt x="2045075" y="4597937"/>
                    <a:pt x="2042687" y="4619427"/>
                  </a:cubicBezTo>
                  <a:cubicBezTo>
                    <a:pt x="2067360" y="4621814"/>
                    <a:pt x="2090044" y="4624202"/>
                    <a:pt x="2114717" y="4626590"/>
                  </a:cubicBezTo>
                  <a:cubicBezTo>
                    <a:pt x="2116309" y="4605100"/>
                    <a:pt x="2117900" y="4584805"/>
                    <a:pt x="2119492" y="4563315"/>
                  </a:cubicBezTo>
                  <a:cubicBezTo>
                    <a:pt x="2095615" y="4560928"/>
                    <a:pt x="2073330" y="4558938"/>
                    <a:pt x="2049452" y="4556550"/>
                  </a:cubicBezTo>
                  <a:close/>
                  <a:moveTo>
                    <a:pt x="2897488" y="4513571"/>
                  </a:moveTo>
                  <a:cubicBezTo>
                    <a:pt x="2880376" y="4518744"/>
                    <a:pt x="2864856" y="4523520"/>
                    <a:pt x="2847744" y="4528693"/>
                  </a:cubicBezTo>
                  <a:cubicBezTo>
                    <a:pt x="2852122" y="4542622"/>
                    <a:pt x="2855703" y="4554560"/>
                    <a:pt x="2859683" y="4567295"/>
                  </a:cubicBezTo>
                  <a:cubicBezTo>
                    <a:pt x="2877988" y="4562121"/>
                    <a:pt x="2893509" y="4557346"/>
                    <a:pt x="2910223" y="4551775"/>
                  </a:cubicBezTo>
                  <a:cubicBezTo>
                    <a:pt x="2905845" y="4538244"/>
                    <a:pt x="2901866" y="4526704"/>
                    <a:pt x="2897488" y="4513571"/>
                  </a:cubicBezTo>
                  <a:close/>
                  <a:moveTo>
                    <a:pt x="1790386" y="4506408"/>
                  </a:moveTo>
                  <a:cubicBezTo>
                    <a:pt x="1786406" y="4521928"/>
                    <a:pt x="1783223" y="4535061"/>
                    <a:pt x="1779641" y="4549785"/>
                  </a:cubicBezTo>
                  <a:cubicBezTo>
                    <a:pt x="1811079" y="4556550"/>
                    <a:pt x="1840130" y="4562918"/>
                    <a:pt x="1872364" y="4570080"/>
                  </a:cubicBezTo>
                  <a:cubicBezTo>
                    <a:pt x="1875547" y="4553764"/>
                    <a:pt x="1877935" y="4540632"/>
                    <a:pt x="1881119" y="4525908"/>
                  </a:cubicBezTo>
                  <a:cubicBezTo>
                    <a:pt x="1850079" y="4519143"/>
                    <a:pt x="1820630" y="4512775"/>
                    <a:pt x="1790386" y="4506408"/>
                  </a:cubicBezTo>
                  <a:close/>
                  <a:moveTo>
                    <a:pt x="3136658" y="4499245"/>
                  </a:moveTo>
                  <a:cubicBezTo>
                    <a:pt x="3139842" y="4505612"/>
                    <a:pt x="3143423" y="4513173"/>
                    <a:pt x="3148995" y="4525908"/>
                  </a:cubicBezTo>
                  <a:cubicBezTo>
                    <a:pt x="3132679" y="4528295"/>
                    <a:pt x="3119546" y="4529887"/>
                    <a:pt x="3106414" y="4531877"/>
                  </a:cubicBezTo>
                  <a:cubicBezTo>
                    <a:pt x="3103230" y="4532275"/>
                    <a:pt x="3100046" y="4533469"/>
                    <a:pt x="3096863" y="4534662"/>
                  </a:cubicBezTo>
                  <a:cubicBezTo>
                    <a:pt x="3039956" y="4555357"/>
                    <a:pt x="2983446" y="4576050"/>
                    <a:pt x="2926936" y="4597142"/>
                  </a:cubicBezTo>
                  <a:cubicBezTo>
                    <a:pt x="2923355" y="4598336"/>
                    <a:pt x="2920569" y="4600724"/>
                    <a:pt x="2917784" y="4602714"/>
                  </a:cubicBezTo>
                  <a:cubicBezTo>
                    <a:pt x="2918579" y="4604703"/>
                    <a:pt x="2919773" y="4607091"/>
                    <a:pt x="2920569" y="4609479"/>
                  </a:cubicBezTo>
                  <a:cubicBezTo>
                    <a:pt x="2984242" y="4585999"/>
                    <a:pt x="3047517" y="4562918"/>
                    <a:pt x="3112383" y="4539439"/>
                  </a:cubicBezTo>
                  <a:cubicBezTo>
                    <a:pt x="3116760" y="4548990"/>
                    <a:pt x="3120740" y="4558540"/>
                    <a:pt x="3126311" y="4570877"/>
                  </a:cubicBezTo>
                  <a:cubicBezTo>
                    <a:pt x="3061445" y="4594754"/>
                    <a:pt x="2997374" y="4618632"/>
                    <a:pt x="2931314" y="4642907"/>
                  </a:cubicBezTo>
                  <a:cubicBezTo>
                    <a:pt x="2926539" y="4630172"/>
                    <a:pt x="2922957" y="4621019"/>
                    <a:pt x="2918977" y="4609876"/>
                  </a:cubicBezTo>
                  <a:cubicBezTo>
                    <a:pt x="2909427" y="4611866"/>
                    <a:pt x="2899876" y="4614254"/>
                    <a:pt x="2888335" y="4617040"/>
                  </a:cubicBezTo>
                  <a:cubicBezTo>
                    <a:pt x="2885947" y="4608683"/>
                    <a:pt x="2883958" y="4601122"/>
                    <a:pt x="2881570" y="4593560"/>
                  </a:cubicBezTo>
                  <a:cubicBezTo>
                    <a:pt x="2967130" y="4561724"/>
                    <a:pt x="3051098" y="4530683"/>
                    <a:pt x="3136658" y="4499245"/>
                  </a:cubicBezTo>
                  <a:close/>
                  <a:moveTo>
                    <a:pt x="2955987" y="4494470"/>
                  </a:moveTo>
                  <a:cubicBezTo>
                    <a:pt x="2938477" y="4500439"/>
                    <a:pt x="2922957" y="4505612"/>
                    <a:pt x="2905845" y="4511184"/>
                  </a:cubicBezTo>
                  <a:cubicBezTo>
                    <a:pt x="2910621" y="4524714"/>
                    <a:pt x="2914998" y="4536652"/>
                    <a:pt x="2919376" y="4549387"/>
                  </a:cubicBezTo>
                  <a:cubicBezTo>
                    <a:pt x="2936885" y="4543020"/>
                    <a:pt x="2952405" y="4537846"/>
                    <a:pt x="2969119" y="4532275"/>
                  </a:cubicBezTo>
                  <a:cubicBezTo>
                    <a:pt x="2964344" y="4518744"/>
                    <a:pt x="2960365" y="4507204"/>
                    <a:pt x="2955987" y="4494470"/>
                  </a:cubicBezTo>
                  <a:close/>
                  <a:moveTo>
                    <a:pt x="2254398" y="4476562"/>
                  </a:moveTo>
                  <a:cubicBezTo>
                    <a:pt x="2254398" y="4498449"/>
                    <a:pt x="2254398" y="4517949"/>
                    <a:pt x="2254398" y="4538244"/>
                  </a:cubicBezTo>
                  <a:cubicBezTo>
                    <a:pt x="2277081" y="4538244"/>
                    <a:pt x="2298172" y="4538244"/>
                    <a:pt x="2320060" y="4538244"/>
                  </a:cubicBezTo>
                  <a:cubicBezTo>
                    <a:pt x="2320060" y="4517153"/>
                    <a:pt x="2320060" y="4496857"/>
                    <a:pt x="2320060" y="4476562"/>
                  </a:cubicBezTo>
                  <a:cubicBezTo>
                    <a:pt x="2297775" y="4476562"/>
                    <a:pt x="2276683" y="4476562"/>
                    <a:pt x="2254398" y="4476562"/>
                  </a:cubicBezTo>
                  <a:close/>
                  <a:moveTo>
                    <a:pt x="3013292" y="4472980"/>
                  </a:moveTo>
                  <a:cubicBezTo>
                    <a:pt x="2996180" y="4479348"/>
                    <a:pt x="2981058" y="4484919"/>
                    <a:pt x="2964344" y="4491286"/>
                  </a:cubicBezTo>
                  <a:cubicBezTo>
                    <a:pt x="2969119" y="4504816"/>
                    <a:pt x="2973099" y="4516357"/>
                    <a:pt x="2977874" y="4529489"/>
                  </a:cubicBezTo>
                  <a:cubicBezTo>
                    <a:pt x="2995384" y="4522724"/>
                    <a:pt x="3010904" y="4516755"/>
                    <a:pt x="3028016" y="4510388"/>
                  </a:cubicBezTo>
                  <a:cubicBezTo>
                    <a:pt x="3022843" y="4497255"/>
                    <a:pt x="3018465" y="4486510"/>
                    <a:pt x="3013292" y="4472980"/>
                  </a:cubicBezTo>
                  <a:close/>
                  <a:moveTo>
                    <a:pt x="2156104" y="4472582"/>
                  </a:moveTo>
                  <a:cubicBezTo>
                    <a:pt x="2154910" y="4494867"/>
                    <a:pt x="2154114" y="4514765"/>
                    <a:pt x="2152920" y="4537051"/>
                  </a:cubicBezTo>
                  <a:cubicBezTo>
                    <a:pt x="2177195" y="4537051"/>
                    <a:pt x="2199083" y="4537051"/>
                    <a:pt x="2222164" y="4537051"/>
                  </a:cubicBezTo>
                  <a:cubicBezTo>
                    <a:pt x="2222164" y="4516755"/>
                    <a:pt x="2222164" y="4497653"/>
                    <a:pt x="2222164" y="4475766"/>
                  </a:cubicBezTo>
                  <a:cubicBezTo>
                    <a:pt x="2199878" y="4474970"/>
                    <a:pt x="2179185" y="4473776"/>
                    <a:pt x="2156104" y="4472582"/>
                  </a:cubicBezTo>
                  <a:close/>
                  <a:moveTo>
                    <a:pt x="2059401" y="4465021"/>
                  </a:moveTo>
                  <a:cubicBezTo>
                    <a:pt x="2057014" y="4486510"/>
                    <a:pt x="2055024" y="4506408"/>
                    <a:pt x="2052636" y="4528295"/>
                  </a:cubicBezTo>
                  <a:cubicBezTo>
                    <a:pt x="2076513" y="4530285"/>
                    <a:pt x="2098401" y="4532275"/>
                    <a:pt x="2121482" y="4534265"/>
                  </a:cubicBezTo>
                  <a:cubicBezTo>
                    <a:pt x="2123074" y="4511979"/>
                    <a:pt x="2124665" y="4492480"/>
                    <a:pt x="2126257" y="4470990"/>
                  </a:cubicBezTo>
                  <a:cubicBezTo>
                    <a:pt x="2103574" y="4469000"/>
                    <a:pt x="2082483" y="4467011"/>
                    <a:pt x="2059401" y="4465021"/>
                  </a:cubicBezTo>
                  <a:close/>
                  <a:moveTo>
                    <a:pt x="2881172" y="4462236"/>
                  </a:moveTo>
                  <a:cubicBezTo>
                    <a:pt x="2864060" y="4467409"/>
                    <a:pt x="2849336" y="4472184"/>
                    <a:pt x="2833020" y="4477358"/>
                  </a:cubicBezTo>
                  <a:cubicBezTo>
                    <a:pt x="2836602" y="4488898"/>
                    <a:pt x="2839387" y="4498847"/>
                    <a:pt x="2842571" y="4511184"/>
                  </a:cubicBezTo>
                  <a:cubicBezTo>
                    <a:pt x="2860479" y="4505612"/>
                    <a:pt x="2875203" y="4501235"/>
                    <a:pt x="2891917" y="4496061"/>
                  </a:cubicBezTo>
                  <a:cubicBezTo>
                    <a:pt x="2887937" y="4483725"/>
                    <a:pt x="2884754" y="4473378"/>
                    <a:pt x="2881172" y="4462236"/>
                  </a:cubicBezTo>
                  <a:close/>
                  <a:moveTo>
                    <a:pt x="3070199" y="4449899"/>
                  </a:moveTo>
                  <a:cubicBezTo>
                    <a:pt x="3052291" y="4457460"/>
                    <a:pt x="3037169" y="4463827"/>
                    <a:pt x="3021649" y="4470195"/>
                  </a:cubicBezTo>
                  <a:cubicBezTo>
                    <a:pt x="3026823" y="4483725"/>
                    <a:pt x="3031598" y="4494867"/>
                    <a:pt x="3036373" y="4507602"/>
                  </a:cubicBezTo>
                  <a:cubicBezTo>
                    <a:pt x="3053883" y="4500041"/>
                    <a:pt x="3069403" y="4493674"/>
                    <a:pt x="3085719" y="4486908"/>
                  </a:cubicBezTo>
                  <a:cubicBezTo>
                    <a:pt x="3080148" y="4473776"/>
                    <a:pt x="3075771" y="4463031"/>
                    <a:pt x="3070199" y="4449899"/>
                  </a:cubicBezTo>
                  <a:close/>
                  <a:moveTo>
                    <a:pt x="2937283" y="4443134"/>
                  </a:moveTo>
                  <a:cubicBezTo>
                    <a:pt x="2920171" y="4449103"/>
                    <a:pt x="2905049" y="4454674"/>
                    <a:pt x="2889131" y="4460644"/>
                  </a:cubicBezTo>
                  <a:cubicBezTo>
                    <a:pt x="2893509" y="4472582"/>
                    <a:pt x="2896692" y="4482531"/>
                    <a:pt x="2900672" y="4493276"/>
                  </a:cubicBezTo>
                  <a:cubicBezTo>
                    <a:pt x="2917386" y="4487705"/>
                    <a:pt x="2932110" y="4482531"/>
                    <a:pt x="2949620" y="4476562"/>
                  </a:cubicBezTo>
                  <a:cubicBezTo>
                    <a:pt x="2945242" y="4464225"/>
                    <a:pt x="2941263" y="4454276"/>
                    <a:pt x="2937283" y="4443134"/>
                  </a:cubicBezTo>
                  <a:close/>
                  <a:moveTo>
                    <a:pt x="1805906" y="4442736"/>
                  </a:moveTo>
                  <a:cubicBezTo>
                    <a:pt x="1802324" y="4457460"/>
                    <a:pt x="1799141" y="4470990"/>
                    <a:pt x="1795161" y="4486510"/>
                  </a:cubicBezTo>
                  <a:cubicBezTo>
                    <a:pt x="1826599" y="4493276"/>
                    <a:pt x="1854854" y="4499245"/>
                    <a:pt x="1885098" y="4506010"/>
                  </a:cubicBezTo>
                  <a:cubicBezTo>
                    <a:pt x="1887884" y="4489694"/>
                    <a:pt x="1890670" y="4476164"/>
                    <a:pt x="1893455" y="4461838"/>
                  </a:cubicBezTo>
                  <a:cubicBezTo>
                    <a:pt x="1862813" y="4455072"/>
                    <a:pt x="1834956" y="4449103"/>
                    <a:pt x="1805906" y="4442736"/>
                  </a:cubicBezTo>
                  <a:close/>
                  <a:moveTo>
                    <a:pt x="3125515" y="4426022"/>
                  </a:moveTo>
                  <a:cubicBezTo>
                    <a:pt x="3108403" y="4433583"/>
                    <a:pt x="3093678" y="4440348"/>
                    <a:pt x="3078158" y="4447113"/>
                  </a:cubicBezTo>
                  <a:cubicBezTo>
                    <a:pt x="3083332" y="4459848"/>
                    <a:pt x="3088107" y="4470592"/>
                    <a:pt x="3093678" y="4484123"/>
                  </a:cubicBezTo>
                  <a:cubicBezTo>
                    <a:pt x="3110790" y="4476164"/>
                    <a:pt x="3126311" y="4469399"/>
                    <a:pt x="3142626" y="4461838"/>
                  </a:cubicBezTo>
                  <a:cubicBezTo>
                    <a:pt x="3136259" y="4448705"/>
                    <a:pt x="3131086" y="4437563"/>
                    <a:pt x="3125515" y="4426022"/>
                  </a:cubicBezTo>
                  <a:close/>
                  <a:moveTo>
                    <a:pt x="1534503" y="4425226"/>
                  </a:moveTo>
                  <a:cubicBezTo>
                    <a:pt x="1528931" y="4439552"/>
                    <a:pt x="1524156" y="4452287"/>
                    <a:pt x="1518187" y="4467011"/>
                  </a:cubicBezTo>
                  <a:cubicBezTo>
                    <a:pt x="1548431" y="4478154"/>
                    <a:pt x="1577481" y="4488500"/>
                    <a:pt x="1607328" y="4499643"/>
                  </a:cubicBezTo>
                  <a:cubicBezTo>
                    <a:pt x="1612501" y="4484521"/>
                    <a:pt x="1617277" y="4471786"/>
                    <a:pt x="1621654" y="4457062"/>
                  </a:cubicBezTo>
                  <a:cubicBezTo>
                    <a:pt x="1592206" y="4446317"/>
                    <a:pt x="1563951" y="4435971"/>
                    <a:pt x="1534503" y="4425226"/>
                  </a:cubicBezTo>
                  <a:close/>
                  <a:moveTo>
                    <a:pt x="2993394" y="4422440"/>
                  </a:moveTo>
                  <a:cubicBezTo>
                    <a:pt x="2976680" y="4428807"/>
                    <a:pt x="2961558" y="4434777"/>
                    <a:pt x="2945640" y="4440746"/>
                  </a:cubicBezTo>
                  <a:cubicBezTo>
                    <a:pt x="2950416" y="4452685"/>
                    <a:pt x="2954395" y="4463031"/>
                    <a:pt x="2958375" y="4473378"/>
                  </a:cubicBezTo>
                  <a:cubicBezTo>
                    <a:pt x="2975089" y="4467011"/>
                    <a:pt x="2989813" y="4461440"/>
                    <a:pt x="3006527" y="4455072"/>
                  </a:cubicBezTo>
                  <a:cubicBezTo>
                    <a:pt x="3001752" y="4443134"/>
                    <a:pt x="2997772" y="4433583"/>
                    <a:pt x="2993394" y="4422440"/>
                  </a:cubicBezTo>
                  <a:close/>
                  <a:moveTo>
                    <a:pt x="1680949" y="4407318"/>
                  </a:moveTo>
                  <a:cubicBezTo>
                    <a:pt x="1676174" y="4422838"/>
                    <a:pt x="1672194" y="4435573"/>
                    <a:pt x="1667817" y="4450297"/>
                  </a:cubicBezTo>
                  <a:cubicBezTo>
                    <a:pt x="1698061" y="4459052"/>
                    <a:pt x="1726315" y="4467409"/>
                    <a:pt x="1755764" y="4475766"/>
                  </a:cubicBezTo>
                  <a:cubicBezTo>
                    <a:pt x="1759743" y="4460644"/>
                    <a:pt x="1763325" y="4447511"/>
                    <a:pt x="1767305" y="4431991"/>
                  </a:cubicBezTo>
                  <a:cubicBezTo>
                    <a:pt x="1737856" y="4423634"/>
                    <a:pt x="1709999" y="4415675"/>
                    <a:pt x="1680949" y="4407318"/>
                  </a:cubicBezTo>
                  <a:close/>
                  <a:moveTo>
                    <a:pt x="3048710" y="4400155"/>
                  </a:moveTo>
                  <a:cubicBezTo>
                    <a:pt x="3031996" y="4407318"/>
                    <a:pt x="3017272" y="4413686"/>
                    <a:pt x="3001752" y="4420451"/>
                  </a:cubicBezTo>
                  <a:cubicBezTo>
                    <a:pt x="3006527" y="4431991"/>
                    <a:pt x="3010506" y="4441542"/>
                    <a:pt x="3014884" y="4452685"/>
                  </a:cubicBezTo>
                  <a:cubicBezTo>
                    <a:pt x="3031200" y="4445920"/>
                    <a:pt x="3046322" y="4439950"/>
                    <a:pt x="3062638" y="4433185"/>
                  </a:cubicBezTo>
                  <a:cubicBezTo>
                    <a:pt x="3057863" y="4421645"/>
                    <a:pt x="3053883" y="4412094"/>
                    <a:pt x="3048710" y="4400155"/>
                  </a:cubicBezTo>
                  <a:close/>
                  <a:moveTo>
                    <a:pt x="2161277" y="4383043"/>
                  </a:moveTo>
                  <a:cubicBezTo>
                    <a:pt x="2160481" y="4402941"/>
                    <a:pt x="2159287" y="4422440"/>
                    <a:pt x="2158094" y="4444328"/>
                  </a:cubicBezTo>
                  <a:cubicBezTo>
                    <a:pt x="2181175" y="4444328"/>
                    <a:pt x="2201868" y="4444328"/>
                    <a:pt x="2224153" y="4444328"/>
                  </a:cubicBezTo>
                  <a:cubicBezTo>
                    <a:pt x="2224153" y="4424828"/>
                    <a:pt x="2224153" y="4404930"/>
                    <a:pt x="2224153" y="4383043"/>
                  </a:cubicBezTo>
                  <a:cubicBezTo>
                    <a:pt x="2203858" y="4383043"/>
                    <a:pt x="2183164" y="4383043"/>
                    <a:pt x="2161277" y="4383043"/>
                  </a:cubicBezTo>
                  <a:close/>
                  <a:moveTo>
                    <a:pt x="2411191" y="4378666"/>
                  </a:moveTo>
                  <a:cubicBezTo>
                    <a:pt x="2388508" y="4379860"/>
                    <a:pt x="2368610" y="4381053"/>
                    <a:pt x="2346723" y="4382247"/>
                  </a:cubicBezTo>
                  <a:cubicBezTo>
                    <a:pt x="2347916" y="4404532"/>
                    <a:pt x="2348712" y="4424430"/>
                    <a:pt x="2349906" y="4445920"/>
                  </a:cubicBezTo>
                  <a:cubicBezTo>
                    <a:pt x="2372988" y="4444328"/>
                    <a:pt x="2393681" y="4443134"/>
                    <a:pt x="2415170" y="4441940"/>
                  </a:cubicBezTo>
                  <a:cubicBezTo>
                    <a:pt x="2413977" y="4419655"/>
                    <a:pt x="2412783" y="4400553"/>
                    <a:pt x="2411191" y="4378666"/>
                  </a:cubicBezTo>
                  <a:close/>
                  <a:moveTo>
                    <a:pt x="3103229" y="4376676"/>
                  </a:moveTo>
                  <a:cubicBezTo>
                    <a:pt x="3086913" y="4383839"/>
                    <a:pt x="3072189" y="4390604"/>
                    <a:pt x="3056669" y="4397369"/>
                  </a:cubicBezTo>
                  <a:cubicBezTo>
                    <a:pt x="3061842" y="4409308"/>
                    <a:pt x="3066220" y="4418859"/>
                    <a:pt x="3070995" y="4430001"/>
                  </a:cubicBezTo>
                  <a:cubicBezTo>
                    <a:pt x="3087709" y="4422440"/>
                    <a:pt x="3102831" y="4415675"/>
                    <a:pt x="3118351" y="4408512"/>
                  </a:cubicBezTo>
                  <a:cubicBezTo>
                    <a:pt x="3112780" y="4396573"/>
                    <a:pt x="3108403" y="4387022"/>
                    <a:pt x="3103229" y="4376676"/>
                  </a:cubicBezTo>
                  <a:close/>
                  <a:moveTo>
                    <a:pt x="1411933" y="4372696"/>
                  </a:moveTo>
                  <a:cubicBezTo>
                    <a:pt x="1405566" y="4386227"/>
                    <a:pt x="1399597" y="4398961"/>
                    <a:pt x="1392832" y="4413287"/>
                  </a:cubicBezTo>
                  <a:cubicBezTo>
                    <a:pt x="1422280" y="4426420"/>
                    <a:pt x="1449739" y="4438358"/>
                    <a:pt x="1479187" y="4451491"/>
                  </a:cubicBezTo>
                  <a:cubicBezTo>
                    <a:pt x="1485555" y="4436369"/>
                    <a:pt x="1490728" y="4423634"/>
                    <a:pt x="1496697" y="4410104"/>
                  </a:cubicBezTo>
                  <a:cubicBezTo>
                    <a:pt x="1467647" y="4397369"/>
                    <a:pt x="1440586" y="4385431"/>
                    <a:pt x="1411933" y="4372696"/>
                  </a:cubicBezTo>
                  <a:close/>
                  <a:moveTo>
                    <a:pt x="1558778" y="4364339"/>
                  </a:moveTo>
                  <a:cubicBezTo>
                    <a:pt x="1553206" y="4379063"/>
                    <a:pt x="1548033" y="4392196"/>
                    <a:pt x="1542462" y="4406522"/>
                  </a:cubicBezTo>
                  <a:cubicBezTo>
                    <a:pt x="1572308" y="4417665"/>
                    <a:pt x="1600165" y="4427614"/>
                    <a:pt x="1628817" y="4437961"/>
                  </a:cubicBezTo>
                  <a:cubicBezTo>
                    <a:pt x="1633991" y="4422440"/>
                    <a:pt x="1637970" y="4409308"/>
                    <a:pt x="1642746" y="4394982"/>
                  </a:cubicBezTo>
                  <a:cubicBezTo>
                    <a:pt x="1614093" y="4384635"/>
                    <a:pt x="1587032" y="4374686"/>
                    <a:pt x="1558778" y="4364339"/>
                  </a:cubicBezTo>
                  <a:close/>
                  <a:moveTo>
                    <a:pt x="2904253" y="4347227"/>
                  </a:moveTo>
                  <a:cubicBezTo>
                    <a:pt x="2888335" y="4352401"/>
                    <a:pt x="2874009" y="4357176"/>
                    <a:pt x="2858489" y="4362350"/>
                  </a:cubicBezTo>
                  <a:cubicBezTo>
                    <a:pt x="2868040" y="4392594"/>
                    <a:pt x="2877591" y="4421246"/>
                    <a:pt x="2887539" y="4452287"/>
                  </a:cubicBezTo>
                  <a:cubicBezTo>
                    <a:pt x="2905049" y="4446317"/>
                    <a:pt x="2919773" y="4441144"/>
                    <a:pt x="2935691" y="4435573"/>
                  </a:cubicBezTo>
                  <a:cubicBezTo>
                    <a:pt x="2924947" y="4405328"/>
                    <a:pt x="2914998" y="4377074"/>
                    <a:pt x="2904253" y="4347227"/>
                  </a:cubicBezTo>
                  <a:close/>
                  <a:moveTo>
                    <a:pt x="2956783" y="4327330"/>
                  </a:moveTo>
                  <a:cubicBezTo>
                    <a:pt x="2940865" y="4333299"/>
                    <a:pt x="2927335" y="4338473"/>
                    <a:pt x="2911416" y="4344442"/>
                  </a:cubicBezTo>
                  <a:cubicBezTo>
                    <a:pt x="2922559" y="4375482"/>
                    <a:pt x="2932906" y="4403737"/>
                    <a:pt x="2943253" y="4433185"/>
                  </a:cubicBezTo>
                  <a:cubicBezTo>
                    <a:pt x="2959967" y="4426818"/>
                    <a:pt x="2974691" y="4421246"/>
                    <a:pt x="2991007" y="4415277"/>
                  </a:cubicBezTo>
                  <a:cubicBezTo>
                    <a:pt x="2979466" y="4385033"/>
                    <a:pt x="2968324" y="4356778"/>
                    <a:pt x="2956783" y="4327330"/>
                  </a:cubicBezTo>
                  <a:close/>
                  <a:moveTo>
                    <a:pt x="1836150" y="4315789"/>
                  </a:moveTo>
                  <a:cubicBezTo>
                    <a:pt x="1832569" y="4331707"/>
                    <a:pt x="1829783" y="4344840"/>
                    <a:pt x="1826599" y="4359564"/>
                  </a:cubicBezTo>
                  <a:cubicBezTo>
                    <a:pt x="1854854" y="4365931"/>
                    <a:pt x="1881119" y="4371502"/>
                    <a:pt x="1909771" y="4377870"/>
                  </a:cubicBezTo>
                  <a:cubicBezTo>
                    <a:pt x="1912955" y="4361553"/>
                    <a:pt x="1915343" y="4348421"/>
                    <a:pt x="1918128" y="4333299"/>
                  </a:cubicBezTo>
                  <a:cubicBezTo>
                    <a:pt x="1890272" y="4327330"/>
                    <a:pt x="1863609" y="4321758"/>
                    <a:pt x="1836150" y="4315789"/>
                  </a:cubicBezTo>
                  <a:close/>
                  <a:moveTo>
                    <a:pt x="3009313" y="4306239"/>
                  </a:moveTo>
                  <a:cubicBezTo>
                    <a:pt x="2993394" y="4312606"/>
                    <a:pt x="2979864" y="4318177"/>
                    <a:pt x="2964344" y="4324544"/>
                  </a:cubicBezTo>
                  <a:cubicBezTo>
                    <a:pt x="2976283" y="4354788"/>
                    <a:pt x="2987425" y="4383441"/>
                    <a:pt x="2998966" y="4412094"/>
                  </a:cubicBezTo>
                  <a:cubicBezTo>
                    <a:pt x="3015680" y="4405328"/>
                    <a:pt x="3029608" y="4399757"/>
                    <a:pt x="3045924" y="4392992"/>
                  </a:cubicBezTo>
                  <a:cubicBezTo>
                    <a:pt x="3033190" y="4363145"/>
                    <a:pt x="3021649" y="4335289"/>
                    <a:pt x="3009313" y="4306239"/>
                  </a:cubicBezTo>
                  <a:close/>
                  <a:moveTo>
                    <a:pt x="2166848" y="4291116"/>
                  </a:moveTo>
                  <a:cubicBezTo>
                    <a:pt x="2165654" y="4311014"/>
                    <a:pt x="2164461" y="4330514"/>
                    <a:pt x="2163267" y="4352003"/>
                  </a:cubicBezTo>
                  <a:cubicBezTo>
                    <a:pt x="2184756" y="4352003"/>
                    <a:pt x="2204654" y="4352003"/>
                    <a:pt x="2226143" y="4352003"/>
                  </a:cubicBezTo>
                  <a:cubicBezTo>
                    <a:pt x="2226143" y="4332105"/>
                    <a:pt x="2226143" y="4312606"/>
                    <a:pt x="2225745" y="4291116"/>
                  </a:cubicBezTo>
                  <a:cubicBezTo>
                    <a:pt x="2206246" y="4291116"/>
                    <a:pt x="2187144" y="4291116"/>
                    <a:pt x="2166848" y="4291116"/>
                  </a:cubicBezTo>
                  <a:close/>
                  <a:moveTo>
                    <a:pt x="2297619" y="4290519"/>
                  </a:moveTo>
                  <a:cubicBezTo>
                    <a:pt x="2288995" y="4290868"/>
                    <a:pt x="2276683" y="4292012"/>
                    <a:pt x="2259173" y="4292310"/>
                  </a:cubicBezTo>
                  <a:cubicBezTo>
                    <a:pt x="2258377" y="4292310"/>
                    <a:pt x="2257979" y="4292708"/>
                    <a:pt x="2255592" y="4293902"/>
                  </a:cubicBezTo>
                  <a:cubicBezTo>
                    <a:pt x="2255592" y="4313799"/>
                    <a:pt x="2255592" y="4333299"/>
                    <a:pt x="2255592" y="4353197"/>
                  </a:cubicBezTo>
                  <a:cubicBezTo>
                    <a:pt x="2276683" y="4353197"/>
                    <a:pt x="2296581" y="4353197"/>
                    <a:pt x="2316478" y="4353197"/>
                  </a:cubicBezTo>
                  <a:cubicBezTo>
                    <a:pt x="2316179" y="4295594"/>
                    <a:pt x="2323492" y="4289475"/>
                    <a:pt x="2297619" y="4290519"/>
                  </a:cubicBezTo>
                  <a:close/>
                  <a:moveTo>
                    <a:pt x="3061046" y="4283555"/>
                  </a:moveTo>
                  <a:cubicBezTo>
                    <a:pt x="3045526" y="4290320"/>
                    <a:pt x="3031996" y="4296688"/>
                    <a:pt x="3016874" y="4303453"/>
                  </a:cubicBezTo>
                  <a:cubicBezTo>
                    <a:pt x="3029608" y="4332901"/>
                    <a:pt x="3041547" y="4361156"/>
                    <a:pt x="3053883" y="4390206"/>
                  </a:cubicBezTo>
                  <a:cubicBezTo>
                    <a:pt x="3070597" y="4382645"/>
                    <a:pt x="3084526" y="4376278"/>
                    <a:pt x="3100046" y="4369115"/>
                  </a:cubicBezTo>
                  <a:cubicBezTo>
                    <a:pt x="3086913" y="4340064"/>
                    <a:pt x="3074577" y="4313401"/>
                    <a:pt x="3061046" y="4283555"/>
                  </a:cubicBezTo>
                  <a:close/>
                  <a:moveTo>
                    <a:pt x="1719948" y="4283157"/>
                  </a:moveTo>
                  <a:cubicBezTo>
                    <a:pt x="1715571" y="4298677"/>
                    <a:pt x="1711591" y="4311809"/>
                    <a:pt x="1706816" y="4326136"/>
                  </a:cubicBezTo>
                  <a:cubicBezTo>
                    <a:pt x="1734673" y="4334493"/>
                    <a:pt x="1760539" y="4341656"/>
                    <a:pt x="1788794" y="4350013"/>
                  </a:cubicBezTo>
                  <a:cubicBezTo>
                    <a:pt x="1793171" y="4334493"/>
                    <a:pt x="1796753" y="4321360"/>
                    <a:pt x="1800733" y="4306239"/>
                  </a:cubicBezTo>
                  <a:cubicBezTo>
                    <a:pt x="1773274" y="4298279"/>
                    <a:pt x="1747407" y="4290718"/>
                    <a:pt x="1719948" y="4283157"/>
                  </a:cubicBezTo>
                  <a:close/>
                  <a:moveTo>
                    <a:pt x="2079299" y="4281167"/>
                  </a:moveTo>
                  <a:cubicBezTo>
                    <a:pt x="2076911" y="4303055"/>
                    <a:pt x="2074921" y="4322952"/>
                    <a:pt x="2072534" y="4344442"/>
                  </a:cubicBezTo>
                  <a:cubicBezTo>
                    <a:pt x="2094023" y="4346432"/>
                    <a:pt x="2113523" y="4348023"/>
                    <a:pt x="2135012" y="4350013"/>
                  </a:cubicBezTo>
                  <a:cubicBezTo>
                    <a:pt x="2136604" y="4327728"/>
                    <a:pt x="2138196" y="4307830"/>
                    <a:pt x="2139390" y="4287137"/>
                  </a:cubicBezTo>
                  <a:cubicBezTo>
                    <a:pt x="2118696" y="4285147"/>
                    <a:pt x="2100390" y="4283157"/>
                    <a:pt x="2079299" y="4281167"/>
                  </a:cubicBezTo>
                  <a:close/>
                  <a:moveTo>
                    <a:pt x="2819489" y="4267637"/>
                  </a:moveTo>
                  <a:cubicBezTo>
                    <a:pt x="2803969" y="4272413"/>
                    <a:pt x="2790439" y="4276790"/>
                    <a:pt x="2775715" y="4281167"/>
                  </a:cubicBezTo>
                  <a:cubicBezTo>
                    <a:pt x="2784868" y="4312208"/>
                    <a:pt x="2793225" y="4340860"/>
                    <a:pt x="2801980" y="4371104"/>
                  </a:cubicBezTo>
                  <a:cubicBezTo>
                    <a:pt x="2817898" y="4366329"/>
                    <a:pt x="2831826" y="4362350"/>
                    <a:pt x="2848142" y="4357574"/>
                  </a:cubicBezTo>
                  <a:cubicBezTo>
                    <a:pt x="2838193" y="4326534"/>
                    <a:pt x="2829040" y="4297881"/>
                    <a:pt x="2819489" y="4267637"/>
                  </a:cubicBezTo>
                  <a:close/>
                  <a:moveTo>
                    <a:pt x="1467647" y="4254106"/>
                  </a:moveTo>
                  <a:cubicBezTo>
                    <a:pt x="1460882" y="4268035"/>
                    <a:pt x="1454912" y="4280372"/>
                    <a:pt x="1448545" y="4295096"/>
                  </a:cubicBezTo>
                  <a:cubicBezTo>
                    <a:pt x="1476004" y="4307034"/>
                    <a:pt x="1502269" y="4318575"/>
                    <a:pt x="1529727" y="4330911"/>
                  </a:cubicBezTo>
                  <a:cubicBezTo>
                    <a:pt x="1535697" y="4316187"/>
                    <a:pt x="1540870" y="4303453"/>
                    <a:pt x="1546839" y="4289524"/>
                  </a:cubicBezTo>
                  <a:cubicBezTo>
                    <a:pt x="1520574" y="4277586"/>
                    <a:pt x="1495503" y="4266443"/>
                    <a:pt x="1467647" y="4254106"/>
                  </a:cubicBezTo>
                  <a:close/>
                  <a:moveTo>
                    <a:pt x="1851670" y="4251719"/>
                  </a:moveTo>
                  <a:cubicBezTo>
                    <a:pt x="1848487" y="4267637"/>
                    <a:pt x="1845303" y="4280770"/>
                    <a:pt x="1842120" y="4295494"/>
                  </a:cubicBezTo>
                  <a:cubicBezTo>
                    <a:pt x="1869578" y="4301861"/>
                    <a:pt x="1895047" y="4307432"/>
                    <a:pt x="1922108" y="4313401"/>
                  </a:cubicBezTo>
                  <a:cubicBezTo>
                    <a:pt x="1925291" y="4298677"/>
                    <a:pt x="1928077" y="4285147"/>
                    <a:pt x="1930863" y="4268831"/>
                  </a:cubicBezTo>
                  <a:cubicBezTo>
                    <a:pt x="1903404" y="4262862"/>
                    <a:pt x="1877935" y="4257290"/>
                    <a:pt x="1851670" y="4251719"/>
                  </a:cubicBezTo>
                  <a:close/>
                  <a:moveTo>
                    <a:pt x="2870029" y="4250525"/>
                  </a:moveTo>
                  <a:cubicBezTo>
                    <a:pt x="2854907" y="4255698"/>
                    <a:pt x="2841775" y="4260474"/>
                    <a:pt x="2826653" y="4265647"/>
                  </a:cubicBezTo>
                  <a:cubicBezTo>
                    <a:pt x="2836999" y="4296688"/>
                    <a:pt x="2846152" y="4325340"/>
                    <a:pt x="2856101" y="4355186"/>
                  </a:cubicBezTo>
                  <a:cubicBezTo>
                    <a:pt x="2872417" y="4349217"/>
                    <a:pt x="2886346" y="4344442"/>
                    <a:pt x="2901468" y="4338870"/>
                  </a:cubicBezTo>
                  <a:cubicBezTo>
                    <a:pt x="2890325" y="4307830"/>
                    <a:pt x="2880376" y="4279575"/>
                    <a:pt x="2870029" y="4250525"/>
                  </a:cubicBezTo>
                  <a:close/>
                  <a:moveTo>
                    <a:pt x="1606134" y="4242964"/>
                  </a:moveTo>
                  <a:cubicBezTo>
                    <a:pt x="1600563" y="4257290"/>
                    <a:pt x="1595787" y="4270025"/>
                    <a:pt x="1589818" y="4284749"/>
                  </a:cubicBezTo>
                  <a:cubicBezTo>
                    <a:pt x="1617277" y="4294698"/>
                    <a:pt x="1643144" y="4304249"/>
                    <a:pt x="1670204" y="4314198"/>
                  </a:cubicBezTo>
                  <a:cubicBezTo>
                    <a:pt x="1675378" y="4299075"/>
                    <a:pt x="1679755" y="4286739"/>
                    <a:pt x="1684929" y="4271616"/>
                  </a:cubicBezTo>
                  <a:cubicBezTo>
                    <a:pt x="1658266" y="4261668"/>
                    <a:pt x="1633195" y="4252515"/>
                    <a:pt x="1606134" y="4242964"/>
                  </a:cubicBezTo>
                  <a:close/>
                  <a:moveTo>
                    <a:pt x="2919773" y="4232219"/>
                  </a:moveTo>
                  <a:cubicBezTo>
                    <a:pt x="2904651" y="4237791"/>
                    <a:pt x="2891917" y="4242566"/>
                    <a:pt x="2877192" y="4248137"/>
                  </a:cubicBezTo>
                  <a:cubicBezTo>
                    <a:pt x="2887937" y="4277984"/>
                    <a:pt x="2898284" y="4307034"/>
                    <a:pt x="2909029" y="4336881"/>
                  </a:cubicBezTo>
                  <a:cubicBezTo>
                    <a:pt x="2925345" y="4330911"/>
                    <a:pt x="2939273" y="4325738"/>
                    <a:pt x="2953997" y="4320167"/>
                  </a:cubicBezTo>
                  <a:cubicBezTo>
                    <a:pt x="2942059" y="4289922"/>
                    <a:pt x="2931314" y="4261270"/>
                    <a:pt x="2919773" y="4232219"/>
                  </a:cubicBezTo>
                  <a:close/>
                  <a:moveTo>
                    <a:pt x="1739846" y="4221077"/>
                  </a:moveTo>
                  <a:cubicBezTo>
                    <a:pt x="1735070" y="4235801"/>
                    <a:pt x="1731091" y="4248137"/>
                    <a:pt x="1726315" y="4264055"/>
                  </a:cubicBezTo>
                  <a:cubicBezTo>
                    <a:pt x="1754172" y="4271616"/>
                    <a:pt x="1779641" y="4278780"/>
                    <a:pt x="1806304" y="4286341"/>
                  </a:cubicBezTo>
                  <a:cubicBezTo>
                    <a:pt x="1810283" y="4270423"/>
                    <a:pt x="1813865" y="4257290"/>
                    <a:pt x="1817446" y="4242964"/>
                  </a:cubicBezTo>
                  <a:cubicBezTo>
                    <a:pt x="1790386" y="4235403"/>
                    <a:pt x="1765713" y="4228240"/>
                    <a:pt x="1739846" y="4221077"/>
                  </a:cubicBezTo>
                  <a:close/>
                  <a:moveTo>
                    <a:pt x="2969915" y="4211924"/>
                  </a:moveTo>
                  <a:cubicBezTo>
                    <a:pt x="2955191" y="4218291"/>
                    <a:pt x="2942059" y="4223862"/>
                    <a:pt x="2927732" y="4229831"/>
                  </a:cubicBezTo>
                  <a:cubicBezTo>
                    <a:pt x="2939273" y="4260076"/>
                    <a:pt x="2950416" y="4288331"/>
                    <a:pt x="2961956" y="4317381"/>
                  </a:cubicBezTo>
                  <a:cubicBezTo>
                    <a:pt x="2978272" y="4310616"/>
                    <a:pt x="2992201" y="4304647"/>
                    <a:pt x="3006527" y="4298677"/>
                  </a:cubicBezTo>
                  <a:cubicBezTo>
                    <a:pt x="2994190" y="4269229"/>
                    <a:pt x="2982650" y="4241770"/>
                    <a:pt x="2969915" y="4211924"/>
                  </a:cubicBezTo>
                  <a:close/>
                  <a:moveTo>
                    <a:pt x="2171624" y="4197995"/>
                  </a:moveTo>
                  <a:cubicBezTo>
                    <a:pt x="2170828" y="4218291"/>
                    <a:pt x="2170032" y="4238188"/>
                    <a:pt x="2168838" y="4259678"/>
                  </a:cubicBezTo>
                  <a:cubicBezTo>
                    <a:pt x="2189532" y="4259678"/>
                    <a:pt x="2208235" y="4259678"/>
                    <a:pt x="2228133" y="4259678"/>
                  </a:cubicBezTo>
                  <a:cubicBezTo>
                    <a:pt x="2228133" y="4239382"/>
                    <a:pt x="2228133" y="4219485"/>
                    <a:pt x="2227735" y="4197995"/>
                  </a:cubicBezTo>
                  <a:cubicBezTo>
                    <a:pt x="2208633" y="4197995"/>
                    <a:pt x="2191123" y="4197995"/>
                    <a:pt x="2171624" y="4197995"/>
                  </a:cubicBezTo>
                  <a:close/>
                  <a:moveTo>
                    <a:pt x="2396069" y="4194016"/>
                  </a:moveTo>
                  <a:cubicBezTo>
                    <a:pt x="2376171" y="4195608"/>
                    <a:pt x="2358661" y="4196802"/>
                    <a:pt x="2341947" y="4197995"/>
                  </a:cubicBezTo>
                  <a:cubicBezTo>
                    <a:pt x="2341947" y="4219485"/>
                    <a:pt x="2341947" y="4239382"/>
                    <a:pt x="2341549" y="4261270"/>
                  </a:cubicBezTo>
                  <a:cubicBezTo>
                    <a:pt x="2362243" y="4260076"/>
                    <a:pt x="2380549" y="4258882"/>
                    <a:pt x="2401640" y="4257688"/>
                  </a:cubicBezTo>
                  <a:cubicBezTo>
                    <a:pt x="2399650" y="4235005"/>
                    <a:pt x="2398058" y="4214710"/>
                    <a:pt x="2396069" y="4194016"/>
                  </a:cubicBezTo>
                  <a:close/>
                  <a:moveTo>
                    <a:pt x="2089248" y="4189638"/>
                  </a:moveTo>
                  <a:cubicBezTo>
                    <a:pt x="2087258" y="4210730"/>
                    <a:pt x="2084870" y="4230229"/>
                    <a:pt x="2082483" y="4252515"/>
                  </a:cubicBezTo>
                  <a:cubicBezTo>
                    <a:pt x="2103574" y="4254505"/>
                    <a:pt x="2122278" y="4256096"/>
                    <a:pt x="2141777" y="4258086"/>
                  </a:cubicBezTo>
                  <a:cubicBezTo>
                    <a:pt x="2143369" y="4235403"/>
                    <a:pt x="2144563" y="4215505"/>
                    <a:pt x="2146155" y="4194812"/>
                  </a:cubicBezTo>
                  <a:cubicBezTo>
                    <a:pt x="2125859" y="4192822"/>
                    <a:pt x="2108350" y="4191230"/>
                    <a:pt x="2089248" y="4189638"/>
                  </a:cubicBezTo>
                  <a:close/>
                  <a:moveTo>
                    <a:pt x="2687767" y="4183669"/>
                  </a:moveTo>
                  <a:cubicBezTo>
                    <a:pt x="2673839" y="4187251"/>
                    <a:pt x="2662697" y="4190434"/>
                    <a:pt x="2649962" y="4193618"/>
                  </a:cubicBezTo>
                  <a:cubicBezTo>
                    <a:pt x="2653544" y="4207944"/>
                    <a:pt x="2656727" y="4220281"/>
                    <a:pt x="2659911" y="4233811"/>
                  </a:cubicBezTo>
                  <a:cubicBezTo>
                    <a:pt x="2673441" y="4230628"/>
                    <a:pt x="2684982" y="4227444"/>
                    <a:pt x="2697716" y="4224260"/>
                  </a:cubicBezTo>
                  <a:cubicBezTo>
                    <a:pt x="2694135" y="4210730"/>
                    <a:pt x="2691349" y="4198393"/>
                    <a:pt x="2687767" y="4183669"/>
                  </a:cubicBezTo>
                  <a:close/>
                  <a:moveTo>
                    <a:pt x="1630011" y="4182077"/>
                  </a:moveTo>
                  <a:cubicBezTo>
                    <a:pt x="1624440" y="4196403"/>
                    <a:pt x="1619664" y="4209536"/>
                    <a:pt x="1614093" y="4223862"/>
                  </a:cubicBezTo>
                  <a:cubicBezTo>
                    <a:pt x="1640358" y="4233413"/>
                    <a:pt x="1665429" y="4242566"/>
                    <a:pt x="1691296" y="4252515"/>
                  </a:cubicBezTo>
                  <a:cubicBezTo>
                    <a:pt x="1696469" y="4237393"/>
                    <a:pt x="1700847" y="4225056"/>
                    <a:pt x="1706020" y="4209934"/>
                  </a:cubicBezTo>
                  <a:cubicBezTo>
                    <a:pt x="1679755" y="4200383"/>
                    <a:pt x="1655480" y="4191230"/>
                    <a:pt x="1630011" y="4182077"/>
                  </a:cubicBezTo>
                  <a:close/>
                  <a:moveTo>
                    <a:pt x="2788449" y="4170139"/>
                  </a:moveTo>
                  <a:cubicBezTo>
                    <a:pt x="2773327" y="4174914"/>
                    <a:pt x="2760991" y="4178894"/>
                    <a:pt x="2747062" y="4183271"/>
                  </a:cubicBezTo>
                  <a:cubicBezTo>
                    <a:pt x="2756215" y="4213913"/>
                    <a:pt x="2764970" y="4243362"/>
                    <a:pt x="2773725" y="4273208"/>
                  </a:cubicBezTo>
                  <a:cubicBezTo>
                    <a:pt x="2789245" y="4268433"/>
                    <a:pt x="2802378" y="4264454"/>
                    <a:pt x="2817102" y="4259678"/>
                  </a:cubicBezTo>
                  <a:cubicBezTo>
                    <a:pt x="2807153" y="4229036"/>
                    <a:pt x="2798000" y="4199985"/>
                    <a:pt x="2788449" y="4170139"/>
                  </a:cubicBezTo>
                  <a:close/>
                  <a:moveTo>
                    <a:pt x="2836203" y="4154220"/>
                  </a:moveTo>
                  <a:cubicBezTo>
                    <a:pt x="2821479" y="4159394"/>
                    <a:pt x="2809143" y="4163374"/>
                    <a:pt x="2794817" y="4167751"/>
                  </a:cubicBezTo>
                  <a:cubicBezTo>
                    <a:pt x="2804765" y="4198393"/>
                    <a:pt x="2814316" y="4227444"/>
                    <a:pt x="2824265" y="4257688"/>
                  </a:cubicBezTo>
                  <a:cubicBezTo>
                    <a:pt x="2840183" y="4252117"/>
                    <a:pt x="2853315" y="4247341"/>
                    <a:pt x="2867244" y="4242168"/>
                  </a:cubicBezTo>
                  <a:cubicBezTo>
                    <a:pt x="2856897" y="4211924"/>
                    <a:pt x="2846948" y="4184067"/>
                    <a:pt x="2836203" y="4154220"/>
                  </a:cubicBezTo>
                  <a:close/>
                  <a:moveTo>
                    <a:pt x="2599820" y="4145864"/>
                  </a:moveTo>
                  <a:cubicBezTo>
                    <a:pt x="2587484" y="4148251"/>
                    <a:pt x="2576739" y="4150241"/>
                    <a:pt x="2563209" y="4152629"/>
                  </a:cubicBezTo>
                  <a:cubicBezTo>
                    <a:pt x="2565994" y="4168149"/>
                    <a:pt x="2568382" y="4180485"/>
                    <a:pt x="2571168" y="4194016"/>
                  </a:cubicBezTo>
                  <a:cubicBezTo>
                    <a:pt x="2584698" y="4191230"/>
                    <a:pt x="2595841" y="4188843"/>
                    <a:pt x="2608575" y="4186454"/>
                  </a:cubicBezTo>
                  <a:cubicBezTo>
                    <a:pt x="2605391" y="4171730"/>
                    <a:pt x="2602606" y="4159394"/>
                    <a:pt x="2599820" y="4145864"/>
                  </a:cubicBezTo>
                  <a:close/>
                  <a:moveTo>
                    <a:pt x="1522962" y="4135915"/>
                  </a:moveTo>
                  <a:cubicBezTo>
                    <a:pt x="1516595" y="4149843"/>
                    <a:pt x="1510626" y="4162577"/>
                    <a:pt x="1504258" y="4176506"/>
                  </a:cubicBezTo>
                  <a:cubicBezTo>
                    <a:pt x="1530125" y="4188046"/>
                    <a:pt x="1554002" y="4198792"/>
                    <a:pt x="1579471" y="4209934"/>
                  </a:cubicBezTo>
                  <a:cubicBezTo>
                    <a:pt x="1585441" y="4196006"/>
                    <a:pt x="1590614" y="4183271"/>
                    <a:pt x="1596981" y="4168547"/>
                  </a:cubicBezTo>
                  <a:cubicBezTo>
                    <a:pt x="1571512" y="4157404"/>
                    <a:pt x="1548033" y="4147058"/>
                    <a:pt x="1522962" y="4135915"/>
                  </a:cubicBezTo>
                  <a:close/>
                  <a:moveTo>
                    <a:pt x="2773725" y="4125568"/>
                  </a:moveTo>
                  <a:cubicBezTo>
                    <a:pt x="2759399" y="4130343"/>
                    <a:pt x="2747460" y="4134323"/>
                    <a:pt x="2734328" y="4138700"/>
                  </a:cubicBezTo>
                  <a:cubicBezTo>
                    <a:pt x="2738307" y="4151833"/>
                    <a:pt x="2741491" y="4162976"/>
                    <a:pt x="2745073" y="4175312"/>
                  </a:cubicBezTo>
                  <a:cubicBezTo>
                    <a:pt x="2759001" y="4170935"/>
                    <a:pt x="2770939" y="4167353"/>
                    <a:pt x="2786062" y="4162976"/>
                  </a:cubicBezTo>
                  <a:cubicBezTo>
                    <a:pt x="2781684" y="4149047"/>
                    <a:pt x="2777704" y="4137905"/>
                    <a:pt x="2773725" y="4125568"/>
                  </a:cubicBezTo>
                  <a:close/>
                  <a:moveTo>
                    <a:pt x="1883507" y="4125170"/>
                  </a:moveTo>
                  <a:cubicBezTo>
                    <a:pt x="1879925" y="4140292"/>
                    <a:pt x="1876343" y="4154220"/>
                    <a:pt x="1872762" y="4168945"/>
                  </a:cubicBezTo>
                  <a:cubicBezTo>
                    <a:pt x="1898231" y="4174516"/>
                    <a:pt x="1921312" y="4179689"/>
                    <a:pt x="1947577" y="4185659"/>
                  </a:cubicBezTo>
                  <a:cubicBezTo>
                    <a:pt x="1950363" y="4169741"/>
                    <a:pt x="1953148" y="4155812"/>
                    <a:pt x="1956332" y="4141088"/>
                  </a:cubicBezTo>
                  <a:cubicBezTo>
                    <a:pt x="1930863" y="4135517"/>
                    <a:pt x="1908180" y="4130741"/>
                    <a:pt x="1883507" y="4125170"/>
                  </a:cubicBezTo>
                  <a:close/>
                  <a:moveTo>
                    <a:pt x="1996525" y="4124374"/>
                  </a:moveTo>
                  <a:cubicBezTo>
                    <a:pt x="1991352" y="4153027"/>
                    <a:pt x="1986974" y="4179292"/>
                    <a:pt x="1982199" y="4207546"/>
                  </a:cubicBezTo>
                  <a:cubicBezTo>
                    <a:pt x="2004882" y="4210730"/>
                    <a:pt x="2025177" y="4213913"/>
                    <a:pt x="2047463" y="4217097"/>
                  </a:cubicBezTo>
                  <a:cubicBezTo>
                    <a:pt x="2051442" y="4188444"/>
                    <a:pt x="2055024" y="4161782"/>
                    <a:pt x="2058605" y="4133527"/>
                  </a:cubicBezTo>
                  <a:cubicBezTo>
                    <a:pt x="2037514" y="4130343"/>
                    <a:pt x="2017616" y="4127558"/>
                    <a:pt x="1996525" y="4124374"/>
                  </a:cubicBezTo>
                  <a:close/>
                  <a:moveTo>
                    <a:pt x="1653888" y="4120792"/>
                  </a:moveTo>
                  <a:cubicBezTo>
                    <a:pt x="1648317" y="4135517"/>
                    <a:pt x="1643144" y="4148649"/>
                    <a:pt x="1637572" y="4162976"/>
                  </a:cubicBezTo>
                  <a:cubicBezTo>
                    <a:pt x="1663837" y="4172526"/>
                    <a:pt x="1687316" y="4181281"/>
                    <a:pt x="1712785" y="4190036"/>
                  </a:cubicBezTo>
                  <a:cubicBezTo>
                    <a:pt x="1717958" y="4174516"/>
                    <a:pt x="1721938" y="4161782"/>
                    <a:pt x="1726713" y="4147455"/>
                  </a:cubicBezTo>
                  <a:cubicBezTo>
                    <a:pt x="1702040" y="4138700"/>
                    <a:pt x="1678561" y="4129945"/>
                    <a:pt x="1653888" y="4120792"/>
                  </a:cubicBezTo>
                  <a:close/>
                  <a:moveTo>
                    <a:pt x="2930518" y="4117609"/>
                  </a:moveTo>
                  <a:cubicBezTo>
                    <a:pt x="2916192" y="4123578"/>
                    <a:pt x="2904651" y="4127956"/>
                    <a:pt x="2890325" y="4133925"/>
                  </a:cubicBezTo>
                  <a:cubicBezTo>
                    <a:pt x="2901866" y="4164169"/>
                    <a:pt x="2913008" y="4192026"/>
                    <a:pt x="2924549" y="4221872"/>
                  </a:cubicBezTo>
                  <a:cubicBezTo>
                    <a:pt x="2939273" y="4215903"/>
                    <a:pt x="2952405" y="4210730"/>
                    <a:pt x="2967130" y="4204362"/>
                  </a:cubicBezTo>
                  <a:cubicBezTo>
                    <a:pt x="2954395" y="4174516"/>
                    <a:pt x="2942457" y="4146261"/>
                    <a:pt x="2930518" y="4117609"/>
                  </a:cubicBezTo>
                  <a:close/>
                  <a:moveTo>
                    <a:pt x="2820683" y="4110446"/>
                  </a:moveTo>
                  <a:cubicBezTo>
                    <a:pt x="2806755" y="4114823"/>
                    <a:pt x="2795214" y="4118803"/>
                    <a:pt x="2780888" y="4123976"/>
                  </a:cubicBezTo>
                  <a:cubicBezTo>
                    <a:pt x="2785266" y="4137109"/>
                    <a:pt x="2788847" y="4147853"/>
                    <a:pt x="2792827" y="4160588"/>
                  </a:cubicBezTo>
                  <a:cubicBezTo>
                    <a:pt x="2807153" y="4155415"/>
                    <a:pt x="2819888" y="4151037"/>
                    <a:pt x="2833418" y="4146261"/>
                  </a:cubicBezTo>
                  <a:cubicBezTo>
                    <a:pt x="2828643" y="4132731"/>
                    <a:pt x="2824663" y="4121986"/>
                    <a:pt x="2820683" y="4110446"/>
                  </a:cubicBezTo>
                  <a:close/>
                  <a:moveTo>
                    <a:pt x="2256786" y="4107660"/>
                  </a:moveTo>
                  <a:cubicBezTo>
                    <a:pt x="2256786" y="4128751"/>
                    <a:pt x="2256786" y="4148251"/>
                    <a:pt x="2256786" y="4168547"/>
                  </a:cubicBezTo>
                  <a:cubicBezTo>
                    <a:pt x="2275887" y="4168547"/>
                    <a:pt x="2293795" y="4168547"/>
                    <a:pt x="2310111" y="4168547"/>
                  </a:cubicBezTo>
                  <a:cubicBezTo>
                    <a:pt x="2310111" y="4146659"/>
                    <a:pt x="2310111" y="4126762"/>
                    <a:pt x="2310111" y="4107660"/>
                  </a:cubicBezTo>
                  <a:cubicBezTo>
                    <a:pt x="2291009" y="4107660"/>
                    <a:pt x="2274295" y="4107660"/>
                    <a:pt x="2256786" y="4107660"/>
                  </a:cubicBezTo>
                  <a:close/>
                  <a:moveTo>
                    <a:pt x="2177593" y="4104079"/>
                  </a:moveTo>
                  <a:cubicBezTo>
                    <a:pt x="2176399" y="4125568"/>
                    <a:pt x="2175205" y="4145466"/>
                    <a:pt x="2173613" y="4167751"/>
                  </a:cubicBezTo>
                  <a:cubicBezTo>
                    <a:pt x="2193511" y="4167751"/>
                    <a:pt x="2211021" y="4167751"/>
                    <a:pt x="2230123" y="4167751"/>
                  </a:cubicBezTo>
                  <a:cubicBezTo>
                    <a:pt x="2230123" y="4147853"/>
                    <a:pt x="2230123" y="4128354"/>
                    <a:pt x="2230123" y="4106466"/>
                  </a:cubicBezTo>
                  <a:cubicBezTo>
                    <a:pt x="2212613" y="4105671"/>
                    <a:pt x="2196297" y="4104874"/>
                    <a:pt x="2177593" y="4104079"/>
                  </a:cubicBezTo>
                  <a:close/>
                  <a:moveTo>
                    <a:pt x="2389701" y="4102089"/>
                  </a:moveTo>
                  <a:cubicBezTo>
                    <a:pt x="2370600" y="4103283"/>
                    <a:pt x="2354284" y="4104476"/>
                    <a:pt x="2335580" y="4105671"/>
                  </a:cubicBezTo>
                  <a:cubicBezTo>
                    <a:pt x="2336376" y="4127956"/>
                    <a:pt x="2337570" y="4147455"/>
                    <a:pt x="2338764" y="4169343"/>
                  </a:cubicBezTo>
                  <a:cubicBezTo>
                    <a:pt x="2357865" y="4168149"/>
                    <a:pt x="2375375" y="4166955"/>
                    <a:pt x="2394875" y="4165363"/>
                  </a:cubicBezTo>
                  <a:cubicBezTo>
                    <a:pt x="2392885" y="4143476"/>
                    <a:pt x="2391293" y="4123578"/>
                    <a:pt x="2389701" y="4102089"/>
                  </a:cubicBezTo>
                  <a:close/>
                  <a:moveTo>
                    <a:pt x="2514260" y="4101293"/>
                  </a:moveTo>
                  <a:cubicBezTo>
                    <a:pt x="2502720" y="4102487"/>
                    <a:pt x="2492373" y="4104079"/>
                    <a:pt x="2478843" y="4105671"/>
                  </a:cubicBezTo>
                  <a:cubicBezTo>
                    <a:pt x="2481230" y="4121191"/>
                    <a:pt x="2483220" y="4133527"/>
                    <a:pt x="2485210" y="4147455"/>
                  </a:cubicBezTo>
                  <a:cubicBezTo>
                    <a:pt x="2498342" y="4145068"/>
                    <a:pt x="2509485" y="4143476"/>
                    <a:pt x="2521025" y="4141486"/>
                  </a:cubicBezTo>
                  <a:cubicBezTo>
                    <a:pt x="2518638" y="4127160"/>
                    <a:pt x="2516648" y="4114823"/>
                    <a:pt x="2514260" y="4101293"/>
                  </a:cubicBezTo>
                  <a:close/>
                  <a:moveTo>
                    <a:pt x="1067705" y="4101293"/>
                  </a:moveTo>
                  <a:cubicBezTo>
                    <a:pt x="1057358" y="4114823"/>
                    <a:pt x="1047807" y="4127160"/>
                    <a:pt x="1037859" y="4140292"/>
                  </a:cubicBezTo>
                  <a:cubicBezTo>
                    <a:pt x="1054573" y="4152231"/>
                    <a:pt x="1067307" y="4161782"/>
                    <a:pt x="1081235" y="4172128"/>
                  </a:cubicBezTo>
                  <a:cubicBezTo>
                    <a:pt x="1091582" y="4158200"/>
                    <a:pt x="1100337" y="4145864"/>
                    <a:pt x="1109888" y="4133129"/>
                  </a:cubicBezTo>
                  <a:cubicBezTo>
                    <a:pt x="1095164" y="4121986"/>
                    <a:pt x="1082031" y="4112038"/>
                    <a:pt x="1067705" y="4101293"/>
                  </a:cubicBezTo>
                  <a:close/>
                  <a:moveTo>
                    <a:pt x="2975885" y="4097711"/>
                  </a:moveTo>
                  <a:cubicBezTo>
                    <a:pt x="2962354" y="4104079"/>
                    <a:pt x="2950018" y="4109650"/>
                    <a:pt x="2936487" y="4115619"/>
                  </a:cubicBezTo>
                  <a:cubicBezTo>
                    <a:pt x="2949222" y="4145068"/>
                    <a:pt x="2961160" y="4173322"/>
                    <a:pt x="2973497" y="4201975"/>
                  </a:cubicBezTo>
                  <a:cubicBezTo>
                    <a:pt x="2989017" y="4195210"/>
                    <a:pt x="3001354" y="4189638"/>
                    <a:pt x="3015282" y="4183271"/>
                  </a:cubicBezTo>
                  <a:cubicBezTo>
                    <a:pt x="3002149" y="4154220"/>
                    <a:pt x="2989813" y="4126762"/>
                    <a:pt x="2975885" y="4097711"/>
                  </a:cubicBezTo>
                  <a:close/>
                  <a:moveTo>
                    <a:pt x="1779243" y="4096120"/>
                  </a:moveTo>
                  <a:cubicBezTo>
                    <a:pt x="1774866" y="4110844"/>
                    <a:pt x="1770886" y="4123976"/>
                    <a:pt x="1766111" y="4139099"/>
                  </a:cubicBezTo>
                  <a:cubicBezTo>
                    <a:pt x="1791580" y="4146261"/>
                    <a:pt x="1815059" y="4153027"/>
                    <a:pt x="1839732" y="4159792"/>
                  </a:cubicBezTo>
                  <a:cubicBezTo>
                    <a:pt x="1843711" y="4144272"/>
                    <a:pt x="1846895" y="4131537"/>
                    <a:pt x="1850875" y="4116415"/>
                  </a:cubicBezTo>
                  <a:cubicBezTo>
                    <a:pt x="1825803" y="4109252"/>
                    <a:pt x="1803518" y="4102885"/>
                    <a:pt x="1779243" y="4096120"/>
                  </a:cubicBezTo>
                  <a:close/>
                  <a:moveTo>
                    <a:pt x="2866050" y="4093334"/>
                  </a:moveTo>
                  <a:cubicBezTo>
                    <a:pt x="2852122" y="4098507"/>
                    <a:pt x="2840183" y="4103283"/>
                    <a:pt x="2827448" y="4108058"/>
                  </a:cubicBezTo>
                  <a:cubicBezTo>
                    <a:pt x="2831826" y="4120395"/>
                    <a:pt x="2835806" y="4130741"/>
                    <a:pt x="2840581" y="4144272"/>
                  </a:cubicBezTo>
                  <a:cubicBezTo>
                    <a:pt x="2854907" y="4138700"/>
                    <a:pt x="2867642" y="4133527"/>
                    <a:pt x="2880774" y="4128354"/>
                  </a:cubicBezTo>
                  <a:cubicBezTo>
                    <a:pt x="2875203" y="4115221"/>
                    <a:pt x="2870825" y="4104476"/>
                    <a:pt x="2866050" y="4093334"/>
                  </a:cubicBezTo>
                  <a:close/>
                  <a:moveTo>
                    <a:pt x="3548537" y="4083783"/>
                  </a:moveTo>
                  <a:cubicBezTo>
                    <a:pt x="3535007" y="4094926"/>
                    <a:pt x="3522671" y="4104874"/>
                    <a:pt x="3509538" y="4115619"/>
                  </a:cubicBezTo>
                  <a:cubicBezTo>
                    <a:pt x="3517895" y="4125966"/>
                    <a:pt x="3525058" y="4135119"/>
                    <a:pt x="3533017" y="4145068"/>
                  </a:cubicBezTo>
                  <a:cubicBezTo>
                    <a:pt x="3546946" y="4133925"/>
                    <a:pt x="3559282" y="4123578"/>
                    <a:pt x="3572813" y="4112436"/>
                  </a:cubicBezTo>
                  <a:cubicBezTo>
                    <a:pt x="3564058" y="4102487"/>
                    <a:pt x="3556895" y="4093334"/>
                    <a:pt x="3548537" y="4083783"/>
                  </a:cubicBezTo>
                  <a:close/>
                  <a:moveTo>
                    <a:pt x="1550819" y="4077018"/>
                  </a:moveTo>
                  <a:cubicBezTo>
                    <a:pt x="1544452" y="4090946"/>
                    <a:pt x="1538880" y="4102487"/>
                    <a:pt x="1531717" y="4117211"/>
                  </a:cubicBezTo>
                  <a:cubicBezTo>
                    <a:pt x="1556788" y="4128751"/>
                    <a:pt x="1579869" y="4139099"/>
                    <a:pt x="1604542" y="4149843"/>
                  </a:cubicBezTo>
                  <a:cubicBezTo>
                    <a:pt x="1610909" y="4134721"/>
                    <a:pt x="1616481" y="4121589"/>
                    <a:pt x="1622052" y="4108058"/>
                  </a:cubicBezTo>
                  <a:cubicBezTo>
                    <a:pt x="1596981" y="4096915"/>
                    <a:pt x="1574298" y="4087365"/>
                    <a:pt x="1550819" y="4077018"/>
                  </a:cubicBezTo>
                  <a:close/>
                  <a:moveTo>
                    <a:pt x="2911814" y="4075028"/>
                  </a:moveTo>
                  <a:cubicBezTo>
                    <a:pt x="2898284" y="4080599"/>
                    <a:pt x="2886346" y="4085375"/>
                    <a:pt x="2873213" y="4090946"/>
                  </a:cubicBezTo>
                  <a:cubicBezTo>
                    <a:pt x="2878387" y="4103681"/>
                    <a:pt x="2882764" y="4114425"/>
                    <a:pt x="2887539" y="4127160"/>
                  </a:cubicBezTo>
                  <a:cubicBezTo>
                    <a:pt x="2901468" y="4121191"/>
                    <a:pt x="2913804" y="4116017"/>
                    <a:pt x="2926936" y="4110446"/>
                  </a:cubicBezTo>
                  <a:cubicBezTo>
                    <a:pt x="2921763" y="4097711"/>
                    <a:pt x="2916988" y="4087365"/>
                    <a:pt x="2911814" y="4075028"/>
                  </a:cubicBezTo>
                  <a:close/>
                  <a:moveTo>
                    <a:pt x="2757409" y="4073038"/>
                  </a:moveTo>
                  <a:cubicBezTo>
                    <a:pt x="2743481" y="4077416"/>
                    <a:pt x="2731940" y="4080997"/>
                    <a:pt x="2718808" y="4084977"/>
                  </a:cubicBezTo>
                  <a:cubicBezTo>
                    <a:pt x="2722389" y="4097314"/>
                    <a:pt x="2725573" y="4107660"/>
                    <a:pt x="2729155" y="4119997"/>
                  </a:cubicBezTo>
                  <a:cubicBezTo>
                    <a:pt x="2742685" y="4116017"/>
                    <a:pt x="2755021" y="4112436"/>
                    <a:pt x="2768552" y="4108058"/>
                  </a:cubicBezTo>
                  <a:cubicBezTo>
                    <a:pt x="2764970" y="4096120"/>
                    <a:pt x="2761389" y="4085375"/>
                    <a:pt x="2757409" y="4073038"/>
                  </a:cubicBezTo>
                  <a:close/>
                  <a:moveTo>
                    <a:pt x="2801980" y="4057916"/>
                  </a:moveTo>
                  <a:cubicBezTo>
                    <a:pt x="2788449" y="4062692"/>
                    <a:pt x="2776909" y="4066671"/>
                    <a:pt x="2763776" y="4071447"/>
                  </a:cubicBezTo>
                  <a:cubicBezTo>
                    <a:pt x="2768154" y="4083385"/>
                    <a:pt x="2771735" y="4094528"/>
                    <a:pt x="2775715" y="4106068"/>
                  </a:cubicBezTo>
                  <a:cubicBezTo>
                    <a:pt x="2789245" y="4101293"/>
                    <a:pt x="2801184" y="4097314"/>
                    <a:pt x="2814316" y="4092538"/>
                  </a:cubicBezTo>
                  <a:cubicBezTo>
                    <a:pt x="2809939" y="4080599"/>
                    <a:pt x="2806357" y="4069457"/>
                    <a:pt x="2801980" y="4057916"/>
                  </a:cubicBezTo>
                  <a:close/>
                  <a:moveTo>
                    <a:pt x="2956783" y="4055528"/>
                  </a:moveTo>
                  <a:cubicBezTo>
                    <a:pt x="2942855" y="4061896"/>
                    <a:pt x="2930916" y="4067069"/>
                    <a:pt x="2918580" y="4072640"/>
                  </a:cubicBezTo>
                  <a:cubicBezTo>
                    <a:pt x="2924151" y="4085375"/>
                    <a:pt x="2928528" y="4095722"/>
                    <a:pt x="2934100" y="4107660"/>
                  </a:cubicBezTo>
                  <a:cubicBezTo>
                    <a:pt x="2947630" y="4101691"/>
                    <a:pt x="2959569" y="4096517"/>
                    <a:pt x="2973497" y="4090548"/>
                  </a:cubicBezTo>
                  <a:cubicBezTo>
                    <a:pt x="2967130" y="4077018"/>
                    <a:pt x="2961956" y="4066671"/>
                    <a:pt x="2956783" y="4055528"/>
                  </a:cubicBezTo>
                  <a:close/>
                  <a:moveTo>
                    <a:pt x="1008410" y="4053539"/>
                  </a:moveTo>
                  <a:cubicBezTo>
                    <a:pt x="997666" y="4066671"/>
                    <a:pt x="988115" y="4078610"/>
                    <a:pt x="977370" y="4091344"/>
                  </a:cubicBezTo>
                  <a:cubicBezTo>
                    <a:pt x="992094" y="4103283"/>
                    <a:pt x="1005227" y="4113630"/>
                    <a:pt x="1019155" y="4125170"/>
                  </a:cubicBezTo>
                  <a:cubicBezTo>
                    <a:pt x="1029900" y="4111640"/>
                    <a:pt x="1039053" y="4100099"/>
                    <a:pt x="1049399" y="4086966"/>
                  </a:cubicBezTo>
                  <a:cubicBezTo>
                    <a:pt x="1035471" y="4075824"/>
                    <a:pt x="1022339" y="4065079"/>
                    <a:pt x="1008410" y="4053539"/>
                  </a:cubicBezTo>
                  <a:close/>
                  <a:moveTo>
                    <a:pt x="1111082" y="4045182"/>
                  </a:moveTo>
                  <a:cubicBezTo>
                    <a:pt x="1100337" y="4059110"/>
                    <a:pt x="1091184" y="4071049"/>
                    <a:pt x="1081235" y="4084181"/>
                  </a:cubicBezTo>
                  <a:cubicBezTo>
                    <a:pt x="1095960" y="4094926"/>
                    <a:pt x="1108694" y="4104476"/>
                    <a:pt x="1123020" y="4115221"/>
                  </a:cubicBezTo>
                  <a:cubicBezTo>
                    <a:pt x="1132571" y="4101691"/>
                    <a:pt x="1141724" y="4089752"/>
                    <a:pt x="1151673" y="4075824"/>
                  </a:cubicBezTo>
                  <a:cubicBezTo>
                    <a:pt x="1137347" y="4064681"/>
                    <a:pt x="1124612" y="4055131"/>
                    <a:pt x="1111082" y="4045182"/>
                  </a:cubicBezTo>
                  <a:close/>
                  <a:moveTo>
                    <a:pt x="2846152" y="4041600"/>
                  </a:moveTo>
                  <a:cubicBezTo>
                    <a:pt x="2833020" y="4046773"/>
                    <a:pt x="2821479" y="4051151"/>
                    <a:pt x="2808745" y="4056722"/>
                  </a:cubicBezTo>
                  <a:cubicBezTo>
                    <a:pt x="2813122" y="4068661"/>
                    <a:pt x="2816704" y="4079007"/>
                    <a:pt x="2821081" y="4090946"/>
                  </a:cubicBezTo>
                  <a:cubicBezTo>
                    <a:pt x="2834214" y="4085773"/>
                    <a:pt x="2846550" y="4081396"/>
                    <a:pt x="2860081" y="4076222"/>
                  </a:cubicBezTo>
                  <a:cubicBezTo>
                    <a:pt x="2855305" y="4063886"/>
                    <a:pt x="2850928" y="4053141"/>
                    <a:pt x="2846152" y="4041600"/>
                  </a:cubicBezTo>
                  <a:close/>
                  <a:moveTo>
                    <a:pt x="3512722" y="4040008"/>
                  </a:moveTo>
                  <a:cubicBezTo>
                    <a:pt x="3499192" y="4051151"/>
                    <a:pt x="3486855" y="4061100"/>
                    <a:pt x="3474518" y="4071447"/>
                  </a:cubicBezTo>
                  <a:cubicBezTo>
                    <a:pt x="3482079" y="4080997"/>
                    <a:pt x="3488447" y="4088956"/>
                    <a:pt x="3495610" y="4097314"/>
                  </a:cubicBezTo>
                  <a:cubicBezTo>
                    <a:pt x="3509538" y="4085773"/>
                    <a:pt x="3521079" y="4076222"/>
                    <a:pt x="3534211" y="4065875"/>
                  </a:cubicBezTo>
                  <a:cubicBezTo>
                    <a:pt x="3526650" y="4057120"/>
                    <a:pt x="3520681" y="4049559"/>
                    <a:pt x="3512722" y="4040008"/>
                  </a:cubicBezTo>
                  <a:close/>
                  <a:moveTo>
                    <a:pt x="2889927" y="4024090"/>
                  </a:moveTo>
                  <a:cubicBezTo>
                    <a:pt x="2876795" y="4029662"/>
                    <a:pt x="2865254" y="4034437"/>
                    <a:pt x="2852917" y="4039610"/>
                  </a:cubicBezTo>
                  <a:cubicBezTo>
                    <a:pt x="2857693" y="4051151"/>
                    <a:pt x="2861672" y="4061498"/>
                    <a:pt x="2866448" y="4073834"/>
                  </a:cubicBezTo>
                  <a:cubicBezTo>
                    <a:pt x="2881172" y="4067467"/>
                    <a:pt x="2892315" y="4062692"/>
                    <a:pt x="2904651" y="4057518"/>
                  </a:cubicBezTo>
                  <a:cubicBezTo>
                    <a:pt x="2899478" y="4045580"/>
                    <a:pt x="2894702" y="4035631"/>
                    <a:pt x="2889927" y="4024090"/>
                  </a:cubicBezTo>
                  <a:close/>
                  <a:moveTo>
                    <a:pt x="2629667" y="4019713"/>
                  </a:moveTo>
                  <a:cubicBezTo>
                    <a:pt x="2617330" y="4022498"/>
                    <a:pt x="2607381" y="4024886"/>
                    <a:pt x="2595841" y="4027672"/>
                  </a:cubicBezTo>
                  <a:cubicBezTo>
                    <a:pt x="2599422" y="4041600"/>
                    <a:pt x="2602208" y="4053937"/>
                    <a:pt x="2605391" y="4067865"/>
                  </a:cubicBezTo>
                  <a:cubicBezTo>
                    <a:pt x="2616932" y="4065079"/>
                    <a:pt x="2627279" y="4063090"/>
                    <a:pt x="2639615" y="4060304"/>
                  </a:cubicBezTo>
                  <a:cubicBezTo>
                    <a:pt x="2636034" y="4045580"/>
                    <a:pt x="2632850" y="4033243"/>
                    <a:pt x="2629667" y="4019713"/>
                  </a:cubicBezTo>
                  <a:close/>
                  <a:moveTo>
                    <a:pt x="2183562" y="4012152"/>
                  </a:moveTo>
                  <a:cubicBezTo>
                    <a:pt x="2181971" y="4034039"/>
                    <a:pt x="2180777" y="4053937"/>
                    <a:pt x="2179583" y="4075426"/>
                  </a:cubicBezTo>
                  <a:cubicBezTo>
                    <a:pt x="2197889" y="4076222"/>
                    <a:pt x="2213807" y="4077018"/>
                    <a:pt x="2232908" y="4078212"/>
                  </a:cubicBezTo>
                  <a:cubicBezTo>
                    <a:pt x="2232908" y="4054732"/>
                    <a:pt x="2232908" y="4034835"/>
                    <a:pt x="2232908" y="4014539"/>
                  </a:cubicBezTo>
                  <a:cubicBezTo>
                    <a:pt x="2216194" y="4013743"/>
                    <a:pt x="2200674" y="4012948"/>
                    <a:pt x="2183562" y="4012152"/>
                  </a:cubicBezTo>
                  <a:close/>
                  <a:moveTo>
                    <a:pt x="2382538" y="4010162"/>
                  </a:moveTo>
                  <a:cubicBezTo>
                    <a:pt x="2364630" y="4011356"/>
                    <a:pt x="2349110" y="4012550"/>
                    <a:pt x="2334386" y="4013346"/>
                  </a:cubicBezTo>
                  <a:cubicBezTo>
                    <a:pt x="2334386" y="4035631"/>
                    <a:pt x="2334386" y="4055131"/>
                    <a:pt x="2334386" y="4076620"/>
                  </a:cubicBezTo>
                  <a:cubicBezTo>
                    <a:pt x="2352294" y="4075426"/>
                    <a:pt x="2368610" y="4074630"/>
                    <a:pt x="2387712" y="4073834"/>
                  </a:cubicBezTo>
                  <a:cubicBezTo>
                    <a:pt x="2385722" y="4051549"/>
                    <a:pt x="2384130" y="4031651"/>
                    <a:pt x="2382538" y="4010162"/>
                  </a:cubicBezTo>
                  <a:close/>
                  <a:moveTo>
                    <a:pt x="2109145" y="4005387"/>
                  </a:moveTo>
                  <a:cubicBezTo>
                    <a:pt x="2106758" y="4027274"/>
                    <a:pt x="2104768" y="4047172"/>
                    <a:pt x="2102380" y="4068661"/>
                  </a:cubicBezTo>
                  <a:cubicBezTo>
                    <a:pt x="2120686" y="4070651"/>
                    <a:pt x="2136604" y="4072242"/>
                    <a:pt x="2155308" y="4073436"/>
                  </a:cubicBezTo>
                  <a:cubicBezTo>
                    <a:pt x="2156899" y="4051947"/>
                    <a:pt x="2158094" y="4032049"/>
                    <a:pt x="2159685" y="4010162"/>
                  </a:cubicBezTo>
                  <a:cubicBezTo>
                    <a:pt x="2142175" y="4008570"/>
                    <a:pt x="2126655" y="4006978"/>
                    <a:pt x="2109145" y="4005387"/>
                  </a:cubicBezTo>
                  <a:close/>
                  <a:moveTo>
                    <a:pt x="2933702" y="4004988"/>
                  </a:moveTo>
                  <a:cubicBezTo>
                    <a:pt x="2921365" y="4010560"/>
                    <a:pt x="2910621" y="4015335"/>
                    <a:pt x="2897090" y="4021305"/>
                  </a:cubicBezTo>
                  <a:cubicBezTo>
                    <a:pt x="2902264" y="4033641"/>
                    <a:pt x="2907039" y="4043988"/>
                    <a:pt x="2912212" y="4055528"/>
                  </a:cubicBezTo>
                  <a:cubicBezTo>
                    <a:pt x="2925743" y="4049161"/>
                    <a:pt x="2936885" y="4043590"/>
                    <a:pt x="2949620" y="4037621"/>
                  </a:cubicBezTo>
                  <a:cubicBezTo>
                    <a:pt x="2943650" y="4025284"/>
                    <a:pt x="2938875" y="4015733"/>
                    <a:pt x="2933702" y="4004988"/>
                  </a:cubicBezTo>
                  <a:close/>
                  <a:moveTo>
                    <a:pt x="951503" y="4003397"/>
                  </a:moveTo>
                  <a:cubicBezTo>
                    <a:pt x="939962" y="4015733"/>
                    <a:pt x="930014" y="4026876"/>
                    <a:pt x="918473" y="4039610"/>
                  </a:cubicBezTo>
                  <a:cubicBezTo>
                    <a:pt x="933197" y="4052743"/>
                    <a:pt x="945534" y="4063487"/>
                    <a:pt x="959064" y="4075426"/>
                  </a:cubicBezTo>
                  <a:cubicBezTo>
                    <a:pt x="970207" y="4061896"/>
                    <a:pt x="980156" y="4050355"/>
                    <a:pt x="990900" y="4037621"/>
                  </a:cubicBezTo>
                  <a:cubicBezTo>
                    <a:pt x="976574" y="4025284"/>
                    <a:pt x="964636" y="4014539"/>
                    <a:pt x="951503" y="4003397"/>
                  </a:cubicBezTo>
                  <a:close/>
                  <a:moveTo>
                    <a:pt x="1701643" y="3999815"/>
                  </a:moveTo>
                  <a:cubicBezTo>
                    <a:pt x="1696071" y="4014539"/>
                    <a:pt x="1691296" y="4027274"/>
                    <a:pt x="1685724" y="4041600"/>
                  </a:cubicBezTo>
                  <a:cubicBezTo>
                    <a:pt x="1708806" y="4049957"/>
                    <a:pt x="1731091" y="4058314"/>
                    <a:pt x="1754570" y="4066671"/>
                  </a:cubicBezTo>
                  <a:cubicBezTo>
                    <a:pt x="1759346" y="4051549"/>
                    <a:pt x="1764121" y="4038417"/>
                    <a:pt x="1768896" y="4024090"/>
                  </a:cubicBezTo>
                  <a:cubicBezTo>
                    <a:pt x="1745019" y="4015335"/>
                    <a:pt x="1723928" y="4007376"/>
                    <a:pt x="1701643" y="3999815"/>
                  </a:cubicBezTo>
                  <a:close/>
                  <a:moveTo>
                    <a:pt x="1054175" y="3999019"/>
                  </a:moveTo>
                  <a:cubicBezTo>
                    <a:pt x="1043032" y="4012550"/>
                    <a:pt x="1033083" y="4024090"/>
                    <a:pt x="1022737" y="4036825"/>
                  </a:cubicBezTo>
                  <a:cubicBezTo>
                    <a:pt x="1036267" y="4047967"/>
                    <a:pt x="1049001" y="4058314"/>
                    <a:pt x="1062930" y="4069457"/>
                  </a:cubicBezTo>
                  <a:cubicBezTo>
                    <a:pt x="1073674" y="4056324"/>
                    <a:pt x="1083225" y="4044386"/>
                    <a:pt x="1093572" y="4031253"/>
                  </a:cubicBezTo>
                  <a:cubicBezTo>
                    <a:pt x="1080042" y="4020111"/>
                    <a:pt x="1067705" y="4010162"/>
                    <a:pt x="1054175" y="3999019"/>
                  </a:cubicBezTo>
                  <a:close/>
                  <a:moveTo>
                    <a:pt x="1914149" y="3997825"/>
                  </a:moveTo>
                  <a:cubicBezTo>
                    <a:pt x="1910169" y="4012948"/>
                    <a:pt x="1906986" y="4026478"/>
                    <a:pt x="1903404" y="4041998"/>
                  </a:cubicBezTo>
                  <a:cubicBezTo>
                    <a:pt x="1927281" y="4047172"/>
                    <a:pt x="1948771" y="4051549"/>
                    <a:pt x="1972648" y="4056722"/>
                  </a:cubicBezTo>
                  <a:cubicBezTo>
                    <a:pt x="1975831" y="4041202"/>
                    <a:pt x="1978219" y="4027672"/>
                    <a:pt x="1980607" y="4012550"/>
                  </a:cubicBezTo>
                  <a:cubicBezTo>
                    <a:pt x="1957924" y="4007774"/>
                    <a:pt x="1937230" y="4002999"/>
                    <a:pt x="1914149" y="3997825"/>
                  </a:cubicBezTo>
                  <a:close/>
                  <a:moveTo>
                    <a:pt x="2515056" y="3993846"/>
                  </a:moveTo>
                  <a:cubicBezTo>
                    <a:pt x="2503516" y="3995836"/>
                    <a:pt x="2493965" y="3997428"/>
                    <a:pt x="2482026" y="3999417"/>
                  </a:cubicBezTo>
                  <a:cubicBezTo>
                    <a:pt x="2484016" y="4014142"/>
                    <a:pt x="2486006" y="4026080"/>
                    <a:pt x="2487996" y="4040008"/>
                  </a:cubicBezTo>
                  <a:cubicBezTo>
                    <a:pt x="2499934" y="4038417"/>
                    <a:pt x="2509883" y="4036825"/>
                    <a:pt x="2521821" y="4035233"/>
                  </a:cubicBezTo>
                  <a:cubicBezTo>
                    <a:pt x="2519434" y="4020509"/>
                    <a:pt x="2517444" y="4007774"/>
                    <a:pt x="2515056" y="3993846"/>
                  </a:cubicBezTo>
                  <a:close/>
                  <a:moveTo>
                    <a:pt x="1266681" y="3993050"/>
                  </a:moveTo>
                  <a:cubicBezTo>
                    <a:pt x="1262304" y="3999417"/>
                    <a:pt x="1259120" y="4004193"/>
                    <a:pt x="1253947" y="4010958"/>
                  </a:cubicBezTo>
                  <a:cubicBezTo>
                    <a:pt x="1283793" y="4030458"/>
                    <a:pt x="1311650" y="4048365"/>
                    <a:pt x="1340302" y="4067069"/>
                  </a:cubicBezTo>
                  <a:cubicBezTo>
                    <a:pt x="1344680" y="4059110"/>
                    <a:pt x="1347465" y="4053539"/>
                    <a:pt x="1350251" y="4047569"/>
                  </a:cubicBezTo>
                  <a:cubicBezTo>
                    <a:pt x="1321996" y="4028866"/>
                    <a:pt x="1294538" y="4010958"/>
                    <a:pt x="1266681" y="3993050"/>
                  </a:cubicBezTo>
                  <a:close/>
                  <a:moveTo>
                    <a:pt x="3163718" y="3989866"/>
                  </a:moveTo>
                  <a:cubicBezTo>
                    <a:pt x="3153769" y="3995836"/>
                    <a:pt x="3145412" y="4001009"/>
                    <a:pt x="3135861" y="4006978"/>
                  </a:cubicBezTo>
                  <a:cubicBezTo>
                    <a:pt x="3142626" y="4018121"/>
                    <a:pt x="3148198" y="4027274"/>
                    <a:pt x="3154565" y="4038019"/>
                  </a:cubicBezTo>
                  <a:cubicBezTo>
                    <a:pt x="3164514" y="4031651"/>
                    <a:pt x="3173269" y="4026478"/>
                    <a:pt x="3183218" y="4020509"/>
                  </a:cubicBezTo>
                  <a:cubicBezTo>
                    <a:pt x="3176054" y="4009764"/>
                    <a:pt x="3170483" y="4000213"/>
                    <a:pt x="3163718" y="3989866"/>
                  </a:cubicBezTo>
                  <a:close/>
                  <a:moveTo>
                    <a:pt x="1154459" y="3989070"/>
                  </a:moveTo>
                  <a:cubicBezTo>
                    <a:pt x="1144112" y="4002601"/>
                    <a:pt x="1134959" y="4014539"/>
                    <a:pt x="1125010" y="4027672"/>
                  </a:cubicBezTo>
                  <a:cubicBezTo>
                    <a:pt x="1138938" y="4038019"/>
                    <a:pt x="1151275" y="4047569"/>
                    <a:pt x="1164805" y="4057518"/>
                  </a:cubicBezTo>
                  <a:cubicBezTo>
                    <a:pt x="1174754" y="4043988"/>
                    <a:pt x="1183907" y="4032049"/>
                    <a:pt x="1193458" y="4018519"/>
                  </a:cubicBezTo>
                  <a:cubicBezTo>
                    <a:pt x="1179928" y="4008172"/>
                    <a:pt x="1167591" y="3999019"/>
                    <a:pt x="1154459" y="3989070"/>
                  </a:cubicBezTo>
                  <a:close/>
                  <a:moveTo>
                    <a:pt x="2726369" y="3975938"/>
                  </a:moveTo>
                  <a:cubicBezTo>
                    <a:pt x="2713634" y="3979918"/>
                    <a:pt x="2702492" y="3983499"/>
                    <a:pt x="2690155" y="3987479"/>
                  </a:cubicBezTo>
                  <a:cubicBezTo>
                    <a:pt x="2699308" y="4018121"/>
                    <a:pt x="2707665" y="4047172"/>
                    <a:pt x="2716818" y="4077416"/>
                  </a:cubicBezTo>
                  <a:cubicBezTo>
                    <a:pt x="2730348" y="4073436"/>
                    <a:pt x="2741889" y="4069855"/>
                    <a:pt x="2755419" y="4065875"/>
                  </a:cubicBezTo>
                  <a:cubicBezTo>
                    <a:pt x="2745470" y="4034437"/>
                    <a:pt x="2735920" y="4005784"/>
                    <a:pt x="2726369" y="3975938"/>
                  </a:cubicBezTo>
                  <a:close/>
                  <a:moveTo>
                    <a:pt x="1818640" y="3971561"/>
                  </a:moveTo>
                  <a:cubicBezTo>
                    <a:pt x="1814263" y="3986285"/>
                    <a:pt x="1810283" y="3999417"/>
                    <a:pt x="1805508" y="4014142"/>
                  </a:cubicBezTo>
                  <a:cubicBezTo>
                    <a:pt x="1828589" y="4020907"/>
                    <a:pt x="1850079" y="4026876"/>
                    <a:pt x="1873160" y="4033641"/>
                  </a:cubicBezTo>
                  <a:cubicBezTo>
                    <a:pt x="1877139" y="4018917"/>
                    <a:pt x="1880721" y="4005784"/>
                    <a:pt x="1884700" y="3990264"/>
                  </a:cubicBezTo>
                  <a:cubicBezTo>
                    <a:pt x="1861619" y="3983897"/>
                    <a:pt x="1840926" y="3977928"/>
                    <a:pt x="1818640" y="3971561"/>
                  </a:cubicBezTo>
                  <a:close/>
                  <a:moveTo>
                    <a:pt x="3108801" y="3966387"/>
                  </a:moveTo>
                  <a:cubicBezTo>
                    <a:pt x="3098056" y="3973152"/>
                    <a:pt x="3089699" y="3977928"/>
                    <a:pt x="3081342" y="3983101"/>
                  </a:cubicBezTo>
                  <a:cubicBezTo>
                    <a:pt x="3088107" y="3994642"/>
                    <a:pt x="3093678" y="4003795"/>
                    <a:pt x="3099648" y="4014142"/>
                  </a:cubicBezTo>
                  <a:cubicBezTo>
                    <a:pt x="3109994" y="4008172"/>
                    <a:pt x="3117953" y="4003397"/>
                    <a:pt x="3127106" y="3997825"/>
                  </a:cubicBezTo>
                  <a:cubicBezTo>
                    <a:pt x="3120739" y="3986683"/>
                    <a:pt x="3115168" y="3977132"/>
                    <a:pt x="3108801" y="3966387"/>
                  </a:cubicBezTo>
                  <a:close/>
                  <a:moveTo>
                    <a:pt x="2768154" y="3961612"/>
                  </a:moveTo>
                  <a:cubicBezTo>
                    <a:pt x="2755021" y="3965989"/>
                    <a:pt x="2744675" y="3969571"/>
                    <a:pt x="2732338" y="3973948"/>
                  </a:cubicBezTo>
                  <a:cubicBezTo>
                    <a:pt x="2742287" y="4004193"/>
                    <a:pt x="2751440" y="4033243"/>
                    <a:pt x="2761389" y="4063487"/>
                  </a:cubicBezTo>
                  <a:cubicBezTo>
                    <a:pt x="2774919" y="4059110"/>
                    <a:pt x="2786062" y="4055528"/>
                    <a:pt x="2799592" y="4050753"/>
                  </a:cubicBezTo>
                  <a:cubicBezTo>
                    <a:pt x="2788847" y="4019713"/>
                    <a:pt x="2778500" y="3991060"/>
                    <a:pt x="2768154" y="3961612"/>
                  </a:cubicBezTo>
                  <a:close/>
                  <a:moveTo>
                    <a:pt x="1606532" y="3958428"/>
                  </a:moveTo>
                  <a:cubicBezTo>
                    <a:pt x="1600165" y="3972357"/>
                    <a:pt x="1594196" y="3984693"/>
                    <a:pt x="1587430" y="3999019"/>
                  </a:cubicBezTo>
                  <a:cubicBezTo>
                    <a:pt x="1610511" y="4008968"/>
                    <a:pt x="1631603" y="4018519"/>
                    <a:pt x="1654684" y="4028866"/>
                  </a:cubicBezTo>
                  <a:cubicBezTo>
                    <a:pt x="1660653" y="4014539"/>
                    <a:pt x="1666225" y="4002203"/>
                    <a:pt x="1672194" y="3987479"/>
                  </a:cubicBezTo>
                  <a:cubicBezTo>
                    <a:pt x="1649113" y="3977132"/>
                    <a:pt x="1628419" y="3967979"/>
                    <a:pt x="1606532" y="3958428"/>
                  </a:cubicBezTo>
                  <a:close/>
                  <a:moveTo>
                    <a:pt x="897780" y="3953653"/>
                  </a:moveTo>
                  <a:cubicBezTo>
                    <a:pt x="885443" y="3964795"/>
                    <a:pt x="874300" y="3975142"/>
                    <a:pt x="861566" y="3986683"/>
                  </a:cubicBezTo>
                  <a:cubicBezTo>
                    <a:pt x="875892" y="3999815"/>
                    <a:pt x="887831" y="4011356"/>
                    <a:pt x="900565" y="4022896"/>
                  </a:cubicBezTo>
                  <a:cubicBezTo>
                    <a:pt x="912106" y="4010560"/>
                    <a:pt x="922453" y="3999417"/>
                    <a:pt x="933595" y="3987479"/>
                  </a:cubicBezTo>
                  <a:cubicBezTo>
                    <a:pt x="920463" y="3975142"/>
                    <a:pt x="908524" y="3963602"/>
                    <a:pt x="897780" y="3953653"/>
                  </a:cubicBezTo>
                  <a:close/>
                  <a:moveTo>
                    <a:pt x="998859" y="3950867"/>
                  </a:moveTo>
                  <a:cubicBezTo>
                    <a:pt x="987319" y="3963602"/>
                    <a:pt x="976972" y="3975142"/>
                    <a:pt x="966227" y="3987479"/>
                  </a:cubicBezTo>
                  <a:cubicBezTo>
                    <a:pt x="979360" y="3999019"/>
                    <a:pt x="991298" y="4009366"/>
                    <a:pt x="1004829" y="4021703"/>
                  </a:cubicBezTo>
                  <a:cubicBezTo>
                    <a:pt x="1016369" y="4008570"/>
                    <a:pt x="1026318" y="3997428"/>
                    <a:pt x="1037063" y="3984693"/>
                  </a:cubicBezTo>
                  <a:cubicBezTo>
                    <a:pt x="1023930" y="3973152"/>
                    <a:pt x="1011992" y="3962408"/>
                    <a:pt x="998859" y="3950867"/>
                  </a:cubicBezTo>
                  <a:close/>
                  <a:moveTo>
                    <a:pt x="1099541" y="3944898"/>
                  </a:moveTo>
                  <a:cubicBezTo>
                    <a:pt x="1088399" y="3958030"/>
                    <a:pt x="1078848" y="3969173"/>
                    <a:pt x="1068103" y="3982305"/>
                  </a:cubicBezTo>
                  <a:cubicBezTo>
                    <a:pt x="1081633" y="3993050"/>
                    <a:pt x="1093970" y="4002999"/>
                    <a:pt x="1107102" y="4013743"/>
                  </a:cubicBezTo>
                  <a:cubicBezTo>
                    <a:pt x="1117847" y="4000213"/>
                    <a:pt x="1127000" y="3988275"/>
                    <a:pt x="1137347" y="3975540"/>
                  </a:cubicBezTo>
                  <a:cubicBezTo>
                    <a:pt x="1124612" y="3965193"/>
                    <a:pt x="1113072" y="3956040"/>
                    <a:pt x="1099541" y="3944898"/>
                  </a:cubicBezTo>
                  <a:close/>
                  <a:moveTo>
                    <a:pt x="3234553" y="3943704"/>
                  </a:moveTo>
                  <a:cubicBezTo>
                    <a:pt x="3225003" y="3950071"/>
                    <a:pt x="3217043" y="3955643"/>
                    <a:pt x="3207493" y="3962010"/>
                  </a:cubicBezTo>
                  <a:cubicBezTo>
                    <a:pt x="3213860" y="3971959"/>
                    <a:pt x="3220227" y="3981111"/>
                    <a:pt x="3227788" y="3992652"/>
                  </a:cubicBezTo>
                  <a:cubicBezTo>
                    <a:pt x="3238135" y="3984693"/>
                    <a:pt x="3246094" y="3978326"/>
                    <a:pt x="3254849" y="3971959"/>
                  </a:cubicBezTo>
                  <a:cubicBezTo>
                    <a:pt x="3247288" y="3961214"/>
                    <a:pt x="3241318" y="3952857"/>
                    <a:pt x="3234553" y="3943704"/>
                  </a:cubicBezTo>
                  <a:close/>
                  <a:moveTo>
                    <a:pt x="2712441" y="3932959"/>
                  </a:moveTo>
                  <a:cubicBezTo>
                    <a:pt x="2700502" y="3936939"/>
                    <a:pt x="2689757" y="3940122"/>
                    <a:pt x="2677819" y="3943704"/>
                  </a:cubicBezTo>
                  <a:cubicBezTo>
                    <a:pt x="2681400" y="3956439"/>
                    <a:pt x="2684584" y="3967183"/>
                    <a:pt x="2688165" y="3979122"/>
                  </a:cubicBezTo>
                  <a:cubicBezTo>
                    <a:pt x="2700900" y="3975142"/>
                    <a:pt x="2711247" y="3971959"/>
                    <a:pt x="2723981" y="3967979"/>
                  </a:cubicBezTo>
                  <a:cubicBezTo>
                    <a:pt x="2719604" y="3955244"/>
                    <a:pt x="2716420" y="3944898"/>
                    <a:pt x="2712441" y="3932959"/>
                  </a:cubicBezTo>
                  <a:close/>
                  <a:moveTo>
                    <a:pt x="1197835" y="3932561"/>
                  </a:moveTo>
                  <a:cubicBezTo>
                    <a:pt x="1187489" y="3946490"/>
                    <a:pt x="1178336" y="3958428"/>
                    <a:pt x="1168387" y="3971561"/>
                  </a:cubicBezTo>
                  <a:cubicBezTo>
                    <a:pt x="1181519" y="3981509"/>
                    <a:pt x="1193458" y="3990662"/>
                    <a:pt x="1206590" y="4000611"/>
                  </a:cubicBezTo>
                  <a:cubicBezTo>
                    <a:pt x="1216539" y="3986683"/>
                    <a:pt x="1225692" y="3974346"/>
                    <a:pt x="1235243" y="3960816"/>
                  </a:cubicBezTo>
                  <a:cubicBezTo>
                    <a:pt x="1222110" y="3950867"/>
                    <a:pt x="1210570" y="3942112"/>
                    <a:pt x="1197835" y="3932561"/>
                  </a:cubicBezTo>
                  <a:close/>
                  <a:moveTo>
                    <a:pt x="2850928" y="3929378"/>
                  </a:moveTo>
                  <a:cubicBezTo>
                    <a:pt x="2838193" y="3934949"/>
                    <a:pt x="2827448" y="3939326"/>
                    <a:pt x="2815908" y="3944500"/>
                  </a:cubicBezTo>
                  <a:cubicBezTo>
                    <a:pt x="2827448" y="3974744"/>
                    <a:pt x="2838591" y="4002999"/>
                    <a:pt x="2850132" y="4032049"/>
                  </a:cubicBezTo>
                  <a:cubicBezTo>
                    <a:pt x="2864458" y="4026080"/>
                    <a:pt x="2875601" y="4021305"/>
                    <a:pt x="2887539" y="4016131"/>
                  </a:cubicBezTo>
                  <a:cubicBezTo>
                    <a:pt x="2875203" y="3986683"/>
                    <a:pt x="2863662" y="3959224"/>
                    <a:pt x="2850928" y="3929378"/>
                  </a:cubicBezTo>
                  <a:close/>
                  <a:moveTo>
                    <a:pt x="3171677" y="3928184"/>
                  </a:moveTo>
                  <a:cubicBezTo>
                    <a:pt x="3162126" y="3934153"/>
                    <a:pt x="3154565" y="3938929"/>
                    <a:pt x="3145014" y="3945296"/>
                  </a:cubicBezTo>
                  <a:cubicBezTo>
                    <a:pt x="3151779" y="3956040"/>
                    <a:pt x="3157749" y="3965591"/>
                    <a:pt x="3164514" y="3975938"/>
                  </a:cubicBezTo>
                  <a:cubicBezTo>
                    <a:pt x="3174065" y="3969173"/>
                    <a:pt x="3182422" y="3963602"/>
                    <a:pt x="3191973" y="3958030"/>
                  </a:cubicBezTo>
                  <a:cubicBezTo>
                    <a:pt x="3184411" y="3946888"/>
                    <a:pt x="3178044" y="3937735"/>
                    <a:pt x="3171677" y="3928184"/>
                  </a:cubicBezTo>
                  <a:close/>
                  <a:moveTo>
                    <a:pt x="3480488" y="3921817"/>
                  </a:moveTo>
                  <a:cubicBezTo>
                    <a:pt x="3468151" y="3932561"/>
                    <a:pt x="3457407" y="3941714"/>
                    <a:pt x="3445468" y="3952061"/>
                  </a:cubicBezTo>
                  <a:cubicBezTo>
                    <a:pt x="3453427" y="3961612"/>
                    <a:pt x="3460590" y="3969969"/>
                    <a:pt x="3468151" y="3979520"/>
                  </a:cubicBezTo>
                  <a:cubicBezTo>
                    <a:pt x="3480488" y="3969173"/>
                    <a:pt x="3491630" y="3959622"/>
                    <a:pt x="3504365" y="3948877"/>
                  </a:cubicBezTo>
                  <a:cubicBezTo>
                    <a:pt x="3495610" y="3938929"/>
                    <a:pt x="3488447" y="3930970"/>
                    <a:pt x="3480488" y="3921817"/>
                  </a:cubicBezTo>
                  <a:close/>
                  <a:moveTo>
                    <a:pt x="3055873" y="3919827"/>
                  </a:moveTo>
                  <a:cubicBezTo>
                    <a:pt x="3046720" y="3925000"/>
                    <a:pt x="3038761" y="3929378"/>
                    <a:pt x="3029210" y="3934551"/>
                  </a:cubicBezTo>
                  <a:cubicBezTo>
                    <a:pt x="3035975" y="3946490"/>
                    <a:pt x="3041547" y="3956040"/>
                    <a:pt x="3047516" y="3966387"/>
                  </a:cubicBezTo>
                  <a:cubicBezTo>
                    <a:pt x="3057465" y="3960816"/>
                    <a:pt x="3065424" y="3956040"/>
                    <a:pt x="3074179" y="3950469"/>
                  </a:cubicBezTo>
                  <a:cubicBezTo>
                    <a:pt x="3067414" y="3939326"/>
                    <a:pt x="3061842" y="3930174"/>
                    <a:pt x="3055873" y="3919827"/>
                  </a:cubicBezTo>
                  <a:close/>
                  <a:moveTo>
                    <a:pt x="2753032" y="3919031"/>
                  </a:moveTo>
                  <a:cubicBezTo>
                    <a:pt x="2740695" y="3923408"/>
                    <a:pt x="2729950" y="3927388"/>
                    <a:pt x="2718808" y="3931367"/>
                  </a:cubicBezTo>
                  <a:cubicBezTo>
                    <a:pt x="2722787" y="3943704"/>
                    <a:pt x="2725971" y="3953653"/>
                    <a:pt x="2729950" y="3966785"/>
                  </a:cubicBezTo>
                  <a:cubicBezTo>
                    <a:pt x="2743083" y="3962010"/>
                    <a:pt x="2753430" y="3958030"/>
                    <a:pt x="2765368" y="3953653"/>
                  </a:cubicBezTo>
                  <a:cubicBezTo>
                    <a:pt x="2760991" y="3940918"/>
                    <a:pt x="2757011" y="3930572"/>
                    <a:pt x="2753032" y="3919031"/>
                  </a:cubicBezTo>
                  <a:close/>
                  <a:moveTo>
                    <a:pt x="2032341" y="3917439"/>
                  </a:moveTo>
                  <a:cubicBezTo>
                    <a:pt x="2022392" y="3974744"/>
                    <a:pt x="2012841" y="4030458"/>
                    <a:pt x="2002892" y="4087763"/>
                  </a:cubicBezTo>
                  <a:cubicBezTo>
                    <a:pt x="2023984" y="4090946"/>
                    <a:pt x="2042687" y="4093732"/>
                    <a:pt x="2063779" y="4096517"/>
                  </a:cubicBezTo>
                  <a:cubicBezTo>
                    <a:pt x="2071340" y="4038814"/>
                    <a:pt x="2078901" y="3982703"/>
                    <a:pt x="2086462" y="3925000"/>
                  </a:cubicBezTo>
                  <a:cubicBezTo>
                    <a:pt x="2067360" y="3922613"/>
                    <a:pt x="2050646" y="3920225"/>
                    <a:pt x="2032341" y="3917439"/>
                  </a:cubicBezTo>
                  <a:close/>
                  <a:moveTo>
                    <a:pt x="2891917" y="3911868"/>
                  </a:moveTo>
                  <a:cubicBezTo>
                    <a:pt x="2879580" y="3917041"/>
                    <a:pt x="2869632" y="3921419"/>
                    <a:pt x="2856897" y="3926990"/>
                  </a:cubicBezTo>
                  <a:cubicBezTo>
                    <a:pt x="2870029" y="3957632"/>
                    <a:pt x="2881968" y="3985489"/>
                    <a:pt x="2894305" y="4014142"/>
                  </a:cubicBezTo>
                  <a:cubicBezTo>
                    <a:pt x="2907835" y="4007774"/>
                    <a:pt x="2918977" y="4002601"/>
                    <a:pt x="2930916" y="3996632"/>
                  </a:cubicBezTo>
                  <a:cubicBezTo>
                    <a:pt x="2917386" y="3967183"/>
                    <a:pt x="2905049" y="3940122"/>
                    <a:pt x="2891917" y="3911868"/>
                  </a:cubicBezTo>
                  <a:close/>
                  <a:moveTo>
                    <a:pt x="1838538" y="3909082"/>
                  </a:moveTo>
                  <a:cubicBezTo>
                    <a:pt x="1833763" y="3924602"/>
                    <a:pt x="1829385" y="3937735"/>
                    <a:pt x="1825008" y="3952061"/>
                  </a:cubicBezTo>
                  <a:cubicBezTo>
                    <a:pt x="1847691" y="3958826"/>
                    <a:pt x="1868384" y="3964795"/>
                    <a:pt x="1889874" y="3970765"/>
                  </a:cubicBezTo>
                  <a:cubicBezTo>
                    <a:pt x="1893853" y="3954847"/>
                    <a:pt x="1897435" y="3941714"/>
                    <a:pt x="1901016" y="3926990"/>
                  </a:cubicBezTo>
                  <a:cubicBezTo>
                    <a:pt x="1879925" y="3921021"/>
                    <a:pt x="1860425" y="3915449"/>
                    <a:pt x="1838538" y="3909082"/>
                  </a:cubicBezTo>
                  <a:close/>
                  <a:moveTo>
                    <a:pt x="2793225" y="3904307"/>
                  </a:moveTo>
                  <a:cubicBezTo>
                    <a:pt x="2780888" y="3909082"/>
                    <a:pt x="2770541" y="3912664"/>
                    <a:pt x="2759001" y="3917041"/>
                  </a:cubicBezTo>
                  <a:cubicBezTo>
                    <a:pt x="2763378" y="3928980"/>
                    <a:pt x="2766960" y="3939326"/>
                    <a:pt x="2771735" y="3952061"/>
                  </a:cubicBezTo>
                  <a:cubicBezTo>
                    <a:pt x="2784470" y="3947285"/>
                    <a:pt x="2794817" y="3943306"/>
                    <a:pt x="2806755" y="3938929"/>
                  </a:cubicBezTo>
                  <a:cubicBezTo>
                    <a:pt x="2801980" y="3926592"/>
                    <a:pt x="2798000" y="3915847"/>
                    <a:pt x="2793225" y="3904307"/>
                  </a:cubicBezTo>
                  <a:close/>
                  <a:moveTo>
                    <a:pt x="949115" y="3904307"/>
                  </a:moveTo>
                  <a:cubicBezTo>
                    <a:pt x="935585" y="3915847"/>
                    <a:pt x="924044" y="3925398"/>
                    <a:pt x="911708" y="3936143"/>
                  </a:cubicBezTo>
                  <a:cubicBezTo>
                    <a:pt x="924044" y="3948081"/>
                    <a:pt x="935983" y="3959224"/>
                    <a:pt x="948717" y="3971561"/>
                  </a:cubicBezTo>
                  <a:cubicBezTo>
                    <a:pt x="960258" y="3959224"/>
                    <a:pt x="971003" y="3948081"/>
                    <a:pt x="982145" y="3935745"/>
                  </a:cubicBezTo>
                  <a:cubicBezTo>
                    <a:pt x="969411" y="3923408"/>
                    <a:pt x="958268" y="3912664"/>
                    <a:pt x="949115" y="3904307"/>
                  </a:cubicBezTo>
                  <a:close/>
                  <a:moveTo>
                    <a:pt x="2983844" y="3899531"/>
                  </a:moveTo>
                  <a:cubicBezTo>
                    <a:pt x="2965936" y="3908684"/>
                    <a:pt x="2949222" y="3917439"/>
                    <a:pt x="2930916" y="3926592"/>
                  </a:cubicBezTo>
                  <a:cubicBezTo>
                    <a:pt x="2946834" y="3959622"/>
                    <a:pt x="2961956" y="3991458"/>
                    <a:pt x="2977874" y="4024090"/>
                  </a:cubicBezTo>
                  <a:cubicBezTo>
                    <a:pt x="2998170" y="4013743"/>
                    <a:pt x="3016078" y="4004591"/>
                    <a:pt x="3034782" y="3995040"/>
                  </a:cubicBezTo>
                  <a:cubicBezTo>
                    <a:pt x="3017272" y="3962408"/>
                    <a:pt x="3000956" y="3931367"/>
                    <a:pt x="2983844" y="3899531"/>
                  </a:cubicBezTo>
                  <a:close/>
                  <a:moveTo>
                    <a:pt x="1046216" y="3898337"/>
                  </a:moveTo>
                  <a:cubicBezTo>
                    <a:pt x="1035073" y="3911072"/>
                    <a:pt x="1025124" y="3922613"/>
                    <a:pt x="1013982" y="3934949"/>
                  </a:cubicBezTo>
                  <a:cubicBezTo>
                    <a:pt x="1026716" y="3946490"/>
                    <a:pt x="1038257" y="3956439"/>
                    <a:pt x="1051389" y="3967979"/>
                  </a:cubicBezTo>
                  <a:cubicBezTo>
                    <a:pt x="1062532" y="3954449"/>
                    <a:pt x="1072481" y="3942510"/>
                    <a:pt x="1082827" y="3930174"/>
                  </a:cubicBezTo>
                  <a:cubicBezTo>
                    <a:pt x="1069695" y="3918633"/>
                    <a:pt x="1058552" y="3909082"/>
                    <a:pt x="1046216" y="3898337"/>
                  </a:cubicBezTo>
                  <a:close/>
                  <a:moveTo>
                    <a:pt x="1145306" y="3890378"/>
                  </a:moveTo>
                  <a:cubicBezTo>
                    <a:pt x="1134163" y="3903511"/>
                    <a:pt x="1124612" y="3915449"/>
                    <a:pt x="1113868" y="3928184"/>
                  </a:cubicBezTo>
                  <a:cubicBezTo>
                    <a:pt x="1127398" y="3938929"/>
                    <a:pt x="1138938" y="3948081"/>
                    <a:pt x="1151673" y="3958428"/>
                  </a:cubicBezTo>
                  <a:cubicBezTo>
                    <a:pt x="1162020" y="3944898"/>
                    <a:pt x="1171173" y="3933357"/>
                    <a:pt x="1181519" y="3920225"/>
                  </a:cubicBezTo>
                  <a:cubicBezTo>
                    <a:pt x="1169183" y="3909878"/>
                    <a:pt x="1157642" y="3900725"/>
                    <a:pt x="1145306" y="3890378"/>
                  </a:cubicBezTo>
                  <a:close/>
                  <a:moveTo>
                    <a:pt x="3438902" y="3889384"/>
                  </a:moveTo>
                  <a:cubicBezTo>
                    <a:pt x="3429948" y="3889881"/>
                    <a:pt x="3420198" y="3896348"/>
                    <a:pt x="3408856" y="3908684"/>
                  </a:cubicBezTo>
                  <a:cubicBezTo>
                    <a:pt x="3415622" y="3916643"/>
                    <a:pt x="3422785" y="3925000"/>
                    <a:pt x="3429948" y="3934153"/>
                  </a:cubicBezTo>
                  <a:cubicBezTo>
                    <a:pt x="3438305" y="3926990"/>
                    <a:pt x="3445070" y="3921419"/>
                    <a:pt x="3452233" y="3915449"/>
                  </a:cubicBezTo>
                  <a:cubicBezTo>
                    <a:pt x="3456213" y="3912266"/>
                    <a:pt x="3460590" y="3909082"/>
                    <a:pt x="3464172" y="3905899"/>
                  </a:cubicBezTo>
                  <a:cubicBezTo>
                    <a:pt x="3456014" y="3894358"/>
                    <a:pt x="3447856" y="3888886"/>
                    <a:pt x="3438902" y="3889384"/>
                  </a:cubicBezTo>
                  <a:close/>
                  <a:moveTo>
                    <a:pt x="2833418" y="3888389"/>
                  </a:moveTo>
                  <a:cubicBezTo>
                    <a:pt x="2821479" y="3893164"/>
                    <a:pt x="2811133" y="3897541"/>
                    <a:pt x="2799592" y="3902317"/>
                  </a:cubicBezTo>
                  <a:cubicBezTo>
                    <a:pt x="2804367" y="3914654"/>
                    <a:pt x="2808347" y="3925000"/>
                    <a:pt x="2813520" y="3936541"/>
                  </a:cubicBezTo>
                  <a:cubicBezTo>
                    <a:pt x="2825061" y="3931765"/>
                    <a:pt x="2835408" y="3927388"/>
                    <a:pt x="2848142" y="3922215"/>
                  </a:cubicBezTo>
                  <a:cubicBezTo>
                    <a:pt x="2842969" y="3910276"/>
                    <a:pt x="2838591" y="3899929"/>
                    <a:pt x="2833418" y="3888389"/>
                  </a:cubicBezTo>
                  <a:close/>
                  <a:moveTo>
                    <a:pt x="2694135" y="3878440"/>
                  </a:moveTo>
                  <a:cubicBezTo>
                    <a:pt x="2682196" y="3882419"/>
                    <a:pt x="2672645" y="3885603"/>
                    <a:pt x="2661503" y="3889185"/>
                  </a:cubicBezTo>
                  <a:cubicBezTo>
                    <a:pt x="2665482" y="3902317"/>
                    <a:pt x="2669064" y="3913460"/>
                    <a:pt x="2672645" y="3925398"/>
                  </a:cubicBezTo>
                  <a:cubicBezTo>
                    <a:pt x="2684186" y="3922215"/>
                    <a:pt x="2694135" y="3919031"/>
                    <a:pt x="2707267" y="3915449"/>
                  </a:cubicBezTo>
                  <a:cubicBezTo>
                    <a:pt x="2702492" y="3901521"/>
                    <a:pt x="2698512" y="3890378"/>
                    <a:pt x="2694135" y="3878440"/>
                  </a:cubicBezTo>
                  <a:close/>
                  <a:moveTo>
                    <a:pt x="1749397" y="3877644"/>
                  </a:moveTo>
                  <a:cubicBezTo>
                    <a:pt x="1743428" y="3892766"/>
                    <a:pt x="1738652" y="3905500"/>
                    <a:pt x="1733081" y="3919827"/>
                  </a:cubicBezTo>
                  <a:cubicBezTo>
                    <a:pt x="1754172" y="3927388"/>
                    <a:pt x="1774468" y="3934949"/>
                    <a:pt x="1796355" y="3942908"/>
                  </a:cubicBezTo>
                  <a:cubicBezTo>
                    <a:pt x="1801528" y="3927786"/>
                    <a:pt x="1805906" y="3914654"/>
                    <a:pt x="1810681" y="3900327"/>
                  </a:cubicBezTo>
                  <a:cubicBezTo>
                    <a:pt x="1789590" y="3892368"/>
                    <a:pt x="1770488" y="3885603"/>
                    <a:pt x="1749397" y="3877644"/>
                  </a:cubicBezTo>
                  <a:close/>
                  <a:moveTo>
                    <a:pt x="1241610" y="3876848"/>
                  </a:moveTo>
                  <a:cubicBezTo>
                    <a:pt x="1231263" y="3889981"/>
                    <a:pt x="1222110" y="3901521"/>
                    <a:pt x="1211366" y="3915449"/>
                  </a:cubicBezTo>
                  <a:cubicBezTo>
                    <a:pt x="1224896" y="3925398"/>
                    <a:pt x="1236437" y="3934153"/>
                    <a:pt x="1248773" y="3943306"/>
                  </a:cubicBezTo>
                  <a:cubicBezTo>
                    <a:pt x="1258722" y="3929378"/>
                    <a:pt x="1267477" y="3916643"/>
                    <a:pt x="1277028" y="3903511"/>
                  </a:cubicBezTo>
                  <a:cubicBezTo>
                    <a:pt x="1264293" y="3893960"/>
                    <a:pt x="1253549" y="3885603"/>
                    <a:pt x="1241610" y="3876848"/>
                  </a:cubicBezTo>
                  <a:close/>
                  <a:moveTo>
                    <a:pt x="2872815" y="3870879"/>
                  </a:moveTo>
                  <a:cubicBezTo>
                    <a:pt x="2860877" y="3876052"/>
                    <a:pt x="2850530" y="3880828"/>
                    <a:pt x="2839387" y="3885603"/>
                  </a:cubicBezTo>
                  <a:cubicBezTo>
                    <a:pt x="2844561" y="3897940"/>
                    <a:pt x="2848938" y="3907888"/>
                    <a:pt x="2854111" y="3920225"/>
                  </a:cubicBezTo>
                  <a:cubicBezTo>
                    <a:pt x="2866846" y="3914255"/>
                    <a:pt x="2877192" y="3909480"/>
                    <a:pt x="2888335" y="3904307"/>
                  </a:cubicBezTo>
                  <a:cubicBezTo>
                    <a:pt x="2882764" y="3891970"/>
                    <a:pt x="2877988" y="3882021"/>
                    <a:pt x="2872815" y="3870879"/>
                  </a:cubicBezTo>
                  <a:close/>
                  <a:moveTo>
                    <a:pt x="3182024" y="3868093"/>
                  </a:moveTo>
                  <a:cubicBezTo>
                    <a:pt x="3172871" y="3874460"/>
                    <a:pt x="3165310" y="3879634"/>
                    <a:pt x="3156953" y="3885603"/>
                  </a:cubicBezTo>
                  <a:cubicBezTo>
                    <a:pt x="3164116" y="3896348"/>
                    <a:pt x="3170483" y="3905899"/>
                    <a:pt x="3177248" y="3915847"/>
                  </a:cubicBezTo>
                  <a:cubicBezTo>
                    <a:pt x="3186799" y="3909082"/>
                    <a:pt x="3193962" y="3903909"/>
                    <a:pt x="3203115" y="3897541"/>
                  </a:cubicBezTo>
                  <a:cubicBezTo>
                    <a:pt x="3195156" y="3886399"/>
                    <a:pt x="3188789" y="3877644"/>
                    <a:pt x="3182024" y="3868093"/>
                  </a:cubicBezTo>
                  <a:close/>
                  <a:moveTo>
                    <a:pt x="2734328" y="3865307"/>
                  </a:moveTo>
                  <a:cubicBezTo>
                    <a:pt x="2722389" y="3869685"/>
                    <a:pt x="2712838" y="3872869"/>
                    <a:pt x="2701696" y="3876848"/>
                  </a:cubicBezTo>
                  <a:cubicBezTo>
                    <a:pt x="2705675" y="3889185"/>
                    <a:pt x="2709257" y="3900327"/>
                    <a:pt x="2713236" y="3913062"/>
                  </a:cubicBezTo>
                  <a:cubicBezTo>
                    <a:pt x="2724777" y="3909082"/>
                    <a:pt x="2735124" y="3905500"/>
                    <a:pt x="2747460" y="3901521"/>
                  </a:cubicBezTo>
                  <a:cubicBezTo>
                    <a:pt x="2742287" y="3887991"/>
                    <a:pt x="2738307" y="3876848"/>
                    <a:pt x="2734328" y="3865307"/>
                  </a:cubicBezTo>
                  <a:close/>
                  <a:moveTo>
                    <a:pt x="997268" y="3852573"/>
                  </a:moveTo>
                  <a:cubicBezTo>
                    <a:pt x="984533" y="3863716"/>
                    <a:pt x="972993" y="3873664"/>
                    <a:pt x="960258" y="3884807"/>
                  </a:cubicBezTo>
                  <a:cubicBezTo>
                    <a:pt x="973390" y="3897144"/>
                    <a:pt x="984533" y="3907888"/>
                    <a:pt x="996870" y="3919429"/>
                  </a:cubicBezTo>
                  <a:cubicBezTo>
                    <a:pt x="1008410" y="3907092"/>
                    <a:pt x="1018757" y="3896348"/>
                    <a:pt x="1030298" y="3883613"/>
                  </a:cubicBezTo>
                  <a:cubicBezTo>
                    <a:pt x="1017563" y="3871675"/>
                    <a:pt x="1006818" y="3861328"/>
                    <a:pt x="997268" y="3852573"/>
                  </a:cubicBezTo>
                  <a:close/>
                  <a:moveTo>
                    <a:pt x="3121933" y="3850981"/>
                  </a:moveTo>
                  <a:cubicBezTo>
                    <a:pt x="3112382" y="3857348"/>
                    <a:pt x="3104821" y="3862124"/>
                    <a:pt x="3096862" y="3867695"/>
                  </a:cubicBezTo>
                  <a:cubicBezTo>
                    <a:pt x="3103627" y="3878440"/>
                    <a:pt x="3109199" y="3887593"/>
                    <a:pt x="3115964" y="3897940"/>
                  </a:cubicBezTo>
                  <a:cubicBezTo>
                    <a:pt x="3125117" y="3891970"/>
                    <a:pt x="3132678" y="3887195"/>
                    <a:pt x="3141433" y="3881623"/>
                  </a:cubicBezTo>
                  <a:cubicBezTo>
                    <a:pt x="3134667" y="3871675"/>
                    <a:pt x="3128698" y="3862124"/>
                    <a:pt x="3121933" y="3850981"/>
                  </a:cubicBezTo>
                  <a:close/>
                  <a:moveTo>
                    <a:pt x="2772531" y="3850583"/>
                  </a:moveTo>
                  <a:cubicBezTo>
                    <a:pt x="2760593" y="3855359"/>
                    <a:pt x="2751042" y="3858940"/>
                    <a:pt x="2739899" y="3863318"/>
                  </a:cubicBezTo>
                  <a:cubicBezTo>
                    <a:pt x="2744675" y="3876052"/>
                    <a:pt x="2748654" y="3887195"/>
                    <a:pt x="2753032" y="3899531"/>
                  </a:cubicBezTo>
                  <a:cubicBezTo>
                    <a:pt x="2765368" y="3894756"/>
                    <a:pt x="2775317" y="3890776"/>
                    <a:pt x="2786459" y="3886399"/>
                  </a:cubicBezTo>
                  <a:cubicBezTo>
                    <a:pt x="2782082" y="3874062"/>
                    <a:pt x="2777704" y="3863318"/>
                    <a:pt x="2772531" y="3850583"/>
                  </a:cubicBezTo>
                  <a:close/>
                  <a:moveTo>
                    <a:pt x="3039159" y="3848593"/>
                  </a:moveTo>
                  <a:cubicBezTo>
                    <a:pt x="3029608" y="3854563"/>
                    <a:pt x="3022047" y="3858940"/>
                    <a:pt x="3014088" y="3863318"/>
                  </a:cubicBezTo>
                  <a:cubicBezTo>
                    <a:pt x="3020853" y="3874858"/>
                    <a:pt x="3026027" y="3884409"/>
                    <a:pt x="3031996" y="3894358"/>
                  </a:cubicBezTo>
                  <a:cubicBezTo>
                    <a:pt x="3041149" y="3889185"/>
                    <a:pt x="3048312" y="3885205"/>
                    <a:pt x="3057863" y="3879634"/>
                  </a:cubicBezTo>
                  <a:cubicBezTo>
                    <a:pt x="3051097" y="3868491"/>
                    <a:pt x="3045526" y="3858940"/>
                    <a:pt x="3039159" y="3848593"/>
                  </a:cubicBezTo>
                  <a:close/>
                  <a:moveTo>
                    <a:pt x="1093970" y="3846206"/>
                  </a:moveTo>
                  <a:cubicBezTo>
                    <a:pt x="1082827" y="3858542"/>
                    <a:pt x="1072481" y="3869685"/>
                    <a:pt x="1061338" y="3882419"/>
                  </a:cubicBezTo>
                  <a:cubicBezTo>
                    <a:pt x="1074072" y="3893164"/>
                    <a:pt x="1085215" y="3903113"/>
                    <a:pt x="1097551" y="3913858"/>
                  </a:cubicBezTo>
                  <a:cubicBezTo>
                    <a:pt x="1108694" y="3901123"/>
                    <a:pt x="1118643" y="3889185"/>
                    <a:pt x="1129388" y="3876848"/>
                  </a:cubicBezTo>
                  <a:cubicBezTo>
                    <a:pt x="1117051" y="3866103"/>
                    <a:pt x="1106306" y="3856552"/>
                    <a:pt x="1093970" y="3846206"/>
                  </a:cubicBezTo>
                  <a:close/>
                  <a:moveTo>
                    <a:pt x="1662245" y="3840237"/>
                  </a:moveTo>
                  <a:cubicBezTo>
                    <a:pt x="1655480" y="3854165"/>
                    <a:pt x="1649511" y="3866899"/>
                    <a:pt x="1643144" y="3880828"/>
                  </a:cubicBezTo>
                  <a:cubicBezTo>
                    <a:pt x="1665429" y="3890776"/>
                    <a:pt x="1684929" y="3899133"/>
                    <a:pt x="1705224" y="3908286"/>
                  </a:cubicBezTo>
                  <a:cubicBezTo>
                    <a:pt x="1711193" y="3893562"/>
                    <a:pt x="1716367" y="3881623"/>
                    <a:pt x="1722336" y="3866899"/>
                  </a:cubicBezTo>
                  <a:cubicBezTo>
                    <a:pt x="1701643" y="3857746"/>
                    <a:pt x="1682541" y="3849389"/>
                    <a:pt x="1662245" y="3840237"/>
                  </a:cubicBezTo>
                  <a:close/>
                  <a:moveTo>
                    <a:pt x="1190274" y="3836257"/>
                  </a:moveTo>
                  <a:cubicBezTo>
                    <a:pt x="1179530" y="3849389"/>
                    <a:pt x="1169581" y="3860930"/>
                    <a:pt x="1159234" y="3873664"/>
                  </a:cubicBezTo>
                  <a:cubicBezTo>
                    <a:pt x="1171969" y="3883613"/>
                    <a:pt x="1183509" y="3892766"/>
                    <a:pt x="1195448" y="3902317"/>
                  </a:cubicBezTo>
                  <a:cubicBezTo>
                    <a:pt x="1206192" y="3888787"/>
                    <a:pt x="1215345" y="3876848"/>
                    <a:pt x="1225692" y="3864114"/>
                  </a:cubicBezTo>
                  <a:cubicBezTo>
                    <a:pt x="1212958" y="3854165"/>
                    <a:pt x="1201815" y="3845410"/>
                    <a:pt x="1190274" y="3836257"/>
                  </a:cubicBezTo>
                  <a:close/>
                  <a:moveTo>
                    <a:pt x="2810337" y="3835859"/>
                  </a:moveTo>
                  <a:cubicBezTo>
                    <a:pt x="2799194" y="3840237"/>
                    <a:pt x="2790041" y="3844216"/>
                    <a:pt x="2778500" y="3848992"/>
                  </a:cubicBezTo>
                  <a:cubicBezTo>
                    <a:pt x="2783674" y="3861726"/>
                    <a:pt x="2788051" y="3872471"/>
                    <a:pt x="2792827" y="3884807"/>
                  </a:cubicBezTo>
                  <a:cubicBezTo>
                    <a:pt x="2804367" y="3879634"/>
                    <a:pt x="2814714" y="3875256"/>
                    <a:pt x="2826255" y="3870481"/>
                  </a:cubicBezTo>
                  <a:cubicBezTo>
                    <a:pt x="2820683" y="3858144"/>
                    <a:pt x="2815908" y="3847002"/>
                    <a:pt x="2810337" y="3835859"/>
                  </a:cubicBezTo>
                  <a:close/>
                  <a:moveTo>
                    <a:pt x="3191574" y="3828298"/>
                  </a:moveTo>
                  <a:cubicBezTo>
                    <a:pt x="3190779" y="3829492"/>
                    <a:pt x="3189585" y="3830686"/>
                    <a:pt x="3188789" y="3831879"/>
                  </a:cubicBezTo>
                  <a:cubicBezTo>
                    <a:pt x="3221421" y="3877246"/>
                    <a:pt x="3253655" y="3922613"/>
                    <a:pt x="3287481" y="3969571"/>
                  </a:cubicBezTo>
                  <a:cubicBezTo>
                    <a:pt x="3306185" y="3955643"/>
                    <a:pt x="3323297" y="3942908"/>
                    <a:pt x="3340806" y="3929378"/>
                  </a:cubicBezTo>
                  <a:cubicBezTo>
                    <a:pt x="3318521" y="3895154"/>
                    <a:pt x="3297032" y="3863716"/>
                    <a:pt x="3254053" y="3854961"/>
                  </a:cubicBezTo>
                  <a:cubicBezTo>
                    <a:pt x="3236941" y="3851777"/>
                    <a:pt x="3221421" y="3841032"/>
                    <a:pt x="3205105" y="3833471"/>
                  </a:cubicBezTo>
                  <a:cubicBezTo>
                    <a:pt x="3200728" y="3831482"/>
                    <a:pt x="3195952" y="3829890"/>
                    <a:pt x="3191574" y="3828298"/>
                  </a:cubicBezTo>
                  <a:close/>
                  <a:moveTo>
                    <a:pt x="1284987" y="3820737"/>
                  </a:moveTo>
                  <a:cubicBezTo>
                    <a:pt x="1274242" y="3834665"/>
                    <a:pt x="1265089" y="3846206"/>
                    <a:pt x="1255140" y="3859338"/>
                  </a:cubicBezTo>
                  <a:cubicBezTo>
                    <a:pt x="1267875" y="3868491"/>
                    <a:pt x="1279018" y="3876848"/>
                    <a:pt x="1290956" y="3885603"/>
                  </a:cubicBezTo>
                  <a:cubicBezTo>
                    <a:pt x="1300905" y="3872073"/>
                    <a:pt x="1309660" y="3860134"/>
                    <a:pt x="1319609" y="3846604"/>
                  </a:cubicBezTo>
                  <a:cubicBezTo>
                    <a:pt x="1307272" y="3837451"/>
                    <a:pt x="1296527" y="3829492"/>
                    <a:pt x="1284987" y="3820737"/>
                  </a:cubicBezTo>
                  <a:close/>
                  <a:moveTo>
                    <a:pt x="2848938" y="3818747"/>
                  </a:moveTo>
                  <a:cubicBezTo>
                    <a:pt x="2837795" y="3823522"/>
                    <a:pt x="2827847" y="3827900"/>
                    <a:pt x="2816704" y="3833073"/>
                  </a:cubicBezTo>
                  <a:cubicBezTo>
                    <a:pt x="2822275" y="3845410"/>
                    <a:pt x="2827051" y="3856155"/>
                    <a:pt x="2832224" y="3868491"/>
                  </a:cubicBezTo>
                  <a:cubicBezTo>
                    <a:pt x="2843367" y="3863716"/>
                    <a:pt x="2853315" y="3858940"/>
                    <a:pt x="2864856" y="3853369"/>
                  </a:cubicBezTo>
                  <a:cubicBezTo>
                    <a:pt x="2859285" y="3841430"/>
                    <a:pt x="2854509" y="3831084"/>
                    <a:pt x="2848938" y="3818747"/>
                  </a:cubicBezTo>
                  <a:close/>
                  <a:moveTo>
                    <a:pt x="1048205" y="3802829"/>
                  </a:moveTo>
                  <a:cubicBezTo>
                    <a:pt x="1034675" y="3813972"/>
                    <a:pt x="1023134" y="3823522"/>
                    <a:pt x="1010400" y="3834665"/>
                  </a:cubicBezTo>
                  <a:cubicBezTo>
                    <a:pt x="1022737" y="3845808"/>
                    <a:pt x="1033481" y="3856155"/>
                    <a:pt x="1045420" y="3867695"/>
                  </a:cubicBezTo>
                  <a:cubicBezTo>
                    <a:pt x="1056960" y="3854961"/>
                    <a:pt x="1067307" y="3843818"/>
                    <a:pt x="1078450" y="3831482"/>
                  </a:cubicBezTo>
                  <a:cubicBezTo>
                    <a:pt x="1066113" y="3819941"/>
                    <a:pt x="1055766" y="3809992"/>
                    <a:pt x="1048205" y="3802829"/>
                  </a:cubicBezTo>
                  <a:close/>
                  <a:moveTo>
                    <a:pt x="3237339" y="3794870"/>
                  </a:moveTo>
                  <a:cubicBezTo>
                    <a:pt x="3227390" y="3802431"/>
                    <a:pt x="3219033" y="3808798"/>
                    <a:pt x="3208289" y="3817553"/>
                  </a:cubicBezTo>
                  <a:cubicBezTo>
                    <a:pt x="3230972" y="3827502"/>
                    <a:pt x="3250472" y="3835859"/>
                    <a:pt x="3269573" y="3844216"/>
                  </a:cubicBezTo>
                  <a:cubicBezTo>
                    <a:pt x="3270767" y="3843420"/>
                    <a:pt x="3271961" y="3842226"/>
                    <a:pt x="3273155" y="3841032"/>
                  </a:cubicBezTo>
                  <a:cubicBezTo>
                    <a:pt x="3261614" y="3825910"/>
                    <a:pt x="3250073" y="3811186"/>
                    <a:pt x="3237339" y="3794870"/>
                  </a:cubicBezTo>
                  <a:close/>
                  <a:moveTo>
                    <a:pt x="1141326" y="3792880"/>
                  </a:moveTo>
                  <a:cubicBezTo>
                    <a:pt x="1129786" y="3805615"/>
                    <a:pt x="1119837" y="3816757"/>
                    <a:pt x="1108694" y="3829492"/>
                  </a:cubicBezTo>
                  <a:cubicBezTo>
                    <a:pt x="1121031" y="3839838"/>
                    <a:pt x="1132173" y="3849389"/>
                    <a:pt x="1143714" y="3859736"/>
                  </a:cubicBezTo>
                  <a:cubicBezTo>
                    <a:pt x="1154857" y="3846604"/>
                    <a:pt x="1164805" y="3835461"/>
                    <a:pt x="1175550" y="3822727"/>
                  </a:cubicBezTo>
                  <a:cubicBezTo>
                    <a:pt x="1164009" y="3812778"/>
                    <a:pt x="1154061" y="3804023"/>
                    <a:pt x="1141326" y="3792880"/>
                  </a:cubicBezTo>
                  <a:close/>
                  <a:moveTo>
                    <a:pt x="3128698" y="3790890"/>
                  </a:moveTo>
                  <a:cubicBezTo>
                    <a:pt x="3119943" y="3797258"/>
                    <a:pt x="3112780" y="3802431"/>
                    <a:pt x="3105219" y="3808002"/>
                  </a:cubicBezTo>
                  <a:cubicBezTo>
                    <a:pt x="3112780" y="3819145"/>
                    <a:pt x="3119147" y="3827900"/>
                    <a:pt x="3125515" y="3837451"/>
                  </a:cubicBezTo>
                  <a:cubicBezTo>
                    <a:pt x="3134667" y="3831084"/>
                    <a:pt x="3141830" y="3826308"/>
                    <a:pt x="3150188" y="3820737"/>
                  </a:cubicBezTo>
                  <a:cubicBezTo>
                    <a:pt x="3142626" y="3810390"/>
                    <a:pt x="3135861" y="3800839"/>
                    <a:pt x="3128698" y="3790890"/>
                  </a:cubicBezTo>
                  <a:close/>
                  <a:moveTo>
                    <a:pt x="1236437" y="3781340"/>
                  </a:moveTo>
                  <a:cubicBezTo>
                    <a:pt x="1225692" y="3794472"/>
                    <a:pt x="1216141" y="3806411"/>
                    <a:pt x="1205396" y="3819145"/>
                  </a:cubicBezTo>
                  <a:cubicBezTo>
                    <a:pt x="1216937" y="3829094"/>
                    <a:pt x="1227284" y="3837053"/>
                    <a:pt x="1239620" y="3847002"/>
                  </a:cubicBezTo>
                  <a:cubicBezTo>
                    <a:pt x="1250365" y="3833471"/>
                    <a:pt x="1259518" y="3821931"/>
                    <a:pt x="1269865" y="3808798"/>
                  </a:cubicBezTo>
                  <a:cubicBezTo>
                    <a:pt x="1258722" y="3799645"/>
                    <a:pt x="1247977" y="3790890"/>
                    <a:pt x="1236437" y="3781340"/>
                  </a:cubicBezTo>
                  <a:close/>
                  <a:moveTo>
                    <a:pt x="2919376" y="3776166"/>
                  </a:moveTo>
                  <a:cubicBezTo>
                    <a:pt x="2902661" y="3784921"/>
                    <a:pt x="2887937" y="3792482"/>
                    <a:pt x="2872019" y="3800839"/>
                  </a:cubicBezTo>
                  <a:cubicBezTo>
                    <a:pt x="2888335" y="3834665"/>
                    <a:pt x="2903855" y="3867297"/>
                    <a:pt x="2920171" y="3901123"/>
                  </a:cubicBezTo>
                  <a:cubicBezTo>
                    <a:pt x="2938079" y="3891970"/>
                    <a:pt x="2954395" y="3883613"/>
                    <a:pt x="2971507" y="3874858"/>
                  </a:cubicBezTo>
                  <a:cubicBezTo>
                    <a:pt x="2953599" y="3841032"/>
                    <a:pt x="2936885" y="3808798"/>
                    <a:pt x="2919376" y="3776166"/>
                  </a:cubicBezTo>
                  <a:close/>
                  <a:moveTo>
                    <a:pt x="3070199" y="3772983"/>
                  </a:moveTo>
                  <a:cubicBezTo>
                    <a:pt x="3061444" y="3778952"/>
                    <a:pt x="3054679" y="3783329"/>
                    <a:pt x="3046720" y="3788503"/>
                  </a:cubicBezTo>
                  <a:cubicBezTo>
                    <a:pt x="3053485" y="3798849"/>
                    <a:pt x="3059057" y="3808400"/>
                    <a:pt x="3065822" y="3819145"/>
                  </a:cubicBezTo>
                  <a:cubicBezTo>
                    <a:pt x="3074577" y="3813176"/>
                    <a:pt x="3082138" y="3808400"/>
                    <a:pt x="3090097" y="3803227"/>
                  </a:cubicBezTo>
                  <a:cubicBezTo>
                    <a:pt x="3082934" y="3792482"/>
                    <a:pt x="3076964" y="3783329"/>
                    <a:pt x="3070199" y="3772983"/>
                  </a:cubicBezTo>
                  <a:close/>
                  <a:moveTo>
                    <a:pt x="1328364" y="3764626"/>
                  </a:moveTo>
                  <a:cubicBezTo>
                    <a:pt x="1317619" y="3778554"/>
                    <a:pt x="1308466" y="3790094"/>
                    <a:pt x="1298517" y="3803227"/>
                  </a:cubicBezTo>
                  <a:cubicBezTo>
                    <a:pt x="1310456" y="3812380"/>
                    <a:pt x="1321200" y="3820339"/>
                    <a:pt x="1332741" y="3828696"/>
                  </a:cubicBezTo>
                  <a:cubicBezTo>
                    <a:pt x="1343088" y="3814767"/>
                    <a:pt x="1351843" y="3802431"/>
                    <a:pt x="1360996" y="3789697"/>
                  </a:cubicBezTo>
                  <a:cubicBezTo>
                    <a:pt x="1349853" y="3780942"/>
                    <a:pt x="1339904" y="3773381"/>
                    <a:pt x="1328364" y="3764626"/>
                  </a:cubicBezTo>
                  <a:close/>
                  <a:moveTo>
                    <a:pt x="3011302" y="3758656"/>
                  </a:moveTo>
                  <a:cubicBezTo>
                    <a:pt x="3002945" y="3763830"/>
                    <a:pt x="2996180" y="3767809"/>
                    <a:pt x="2987823" y="3772983"/>
                  </a:cubicBezTo>
                  <a:cubicBezTo>
                    <a:pt x="2994986" y="3784921"/>
                    <a:pt x="3000956" y="3794074"/>
                    <a:pt x="3006925" y="3804023"/>
                  </a:cubicBezTo>
                  <a:cubicBezTo>
                    <a:pt x="3015680" y="3798452"/>
                    <a:pt x="3022843" y="3794074"/>
                    <a:pt x="3030404" y="3789299"/>
                  </a:cubicBezTo>
                  <a:cubicBezTo>
                    <a:pt x="3023241" y="3778156"/>
                    <a:pt x="3017670" y="3769003"/>
                    <a:pt x="3011302" y="3758656"/>
                  </a:cubicBezTo>
                  <a:close/>
                  <a:moveTo>
                    <a:pt x="3476508" y="3754279"/>
                  </a:moveTo>
                  <a:cubicBezTo>
                    <a:pt x="3466559" y="3763830"/>
                    <a:pt x="3456611" y="3772983"/>
                    <a:pt x="3445468" y="3783727"/>
                  </a:cubicBezTo>
                  <a:cubicBezTo>
                    <a:pt x="3453427" y="3791686"/>
                    <a:pt x="3460590" y="3798849"/>
                    <a:pt x="3469345" y="3807604"/>
                  </a:cubicBezTo>
                  <a:cubicBezTo>
                    <a:pt x="3479692" y="3795666"/>
                    <a:pt x="3488845" y="3785717"/>
                    <a:pt x="3497202" y="3776166"/>
                  </a:cubicBezTo>
                  <a:cubicBezTo>
                    <a:pt x="3490437" y="3769003"/>
                    <a:pt x="3482875" y="3761044"/>
                    <a:pt x="3476508" y="3754279"/>
                  </a:cubicBezTo>
                  <a:close/>
                  <a:moveTo>
                    <a:pt x="1097153" y="3751891"/>
                  </a:moveTo>
                  <a:cubicBezTo>
                    <a:pt x="1084419" y="3763034"/>
                    <a:pt x="1073276" y="3773381"/>
                    <a:pt x="1060542" y="3784523"/>
                  </a:cubicBezTo>
                  <a:cubicBezTo>
                    <a:pt x="1071685" y="3794870"/>
                    <a:pt x="1082429" y="3804819"/>
                    <a:pt x="1093572" y="3815563"/>
                  </a:cubicBezTo>
                  <a:cubicBezTo>
                    <a:pt x="1105113" y="3803227"/>
                    <a:pt x="1114663" y="3792482"/>
                    <a:pt x="1126602" y="3779748"/>
                  </a:cubicBezTo>
                  <a:cubicBezTo>
                    <a:pt x="1115061" y="3768605"/>
                    <a:pt x="1104715" y="3759054"/>
                    <a:pt x="1097153" y="3751891"/>
                  </a:cubicBezTo>
                  <a:close/>
                  <a:moveTo>
                    <a:pt x="3299420" y="3746718"/>
                  </a:moveTo>
                  <a:cubicBezTo>
                    <a:pt x="3287879" y="3756269"/>
                    <a:pt x="3278328" y="3764228"/>
                    <a:pt x="3268777" y="3772585"/>
                  </a:cubicBezTo>
                  <a:cubicBezTo>
                    <a:pt x="3277134" y="3782931"/>
                    <a:pt x="3283899" y="3791288"/>
                    <a:pt x="3293052" y="3802033"/>
                  </a:cubicBezTo>
                  <a:cubicBezTo>
                    <a:pt x="3304593" y="3792084"/>
                    <a:pt x="3314144" y="3783727"/>
                    <a:pt x="3324093" y="3774972"/>
                  </a:cubicBezTo>
                  <a:cubicBezTo>
                    <a:pt x="3314940" y="3764228"/>
                    <a:pt x="3307379" y="3755871"/>
                    <a:pt x="3299420" y="3746718"/>
                  </a:cubicBezTo>
                  <a:close/>
                  <a:moveTo>
                    <a:pt x="1189478" y="3740350"/>
                  </a:moveTo>
                  <a:cubicBezTo>
                    <a:pt x="1178336" y="3752687"/>
                    <a:pt x="1168387" y="3763830"/>
                    <a:pt x="1156448" y="3776962"/>
                  </a:cubicBezTo>
                  <a:cubicBezTo>
                    <a:pt x="1169183" y="3787707"/>
                    <a:pt x="1179530" y="3796462"/>
                    <a:pt x="1190672" y="3805615"/>
                  </a:cubicBezTo>
                  <a:cubicBezTo>
                    <a:pt x="1202213" y="3792084"/>
                    <a:pt x="1211366" y="3780942"/>
                    <a:pt x="1221713" y="3769003"/>
                  </a:cubicBezTo>
                  <a:cubicBezTo>
                    <a:pt x="1210570" y="3759054"/>
                    <a:pt x="1200621" y="3750299"/>
                    <a:pt x="1189478" y="3740350"/>
                  </a:cubicBezTo>
                  <a:close/>
                  <a:moveTo>
                    <a:pt x="1281405" y="3727218"/>
                  </a:moveTo>
                  <a:cubicBezTo>
                    <a:pt x="1270263" y="3740749"/>
                    <a:pt x="1260712" y="3752289"/>
                    <a:pt x="1250365" y="3765024"/>
                  </a:cubicBezTo>
                  <a:cubicBezTo>
                    <a:pt x="1261906" y="3774176"/>
                    <a:pt x="1271854" y="3782135"/>
                    <a:pt x="1283395" y="3791686"/>
                  </a:cubicBezTo>
                  <a:cubicBezTo>
                    <a:pt x="1293742" y="3778554"/>
                    <a:pt x="1303293" y="3767013"/>
                    <a:pt x="1313639" y="3753085"/>
                  </a:cubicBezTo>
                  <a:cubicBezTo>
                    <a:pt x="1302099" y="3743932"/>
                    <a:pt x="1292150" y="3735575"/>
                    <a:pt x="1281405" y="3727218"/>
                  </a:cubicBezTo>
                  <a:close/>
                  <a:moveTo>
                    <a:pt x="3161728" y="3709708"/>
                  </a:moveTo>
                  <a:cubicBezTo>
                    <a:pt x="3147800" y="3720055"/>
                    <a:pt x="3135463" y="3729606"/>
                    <a:pt x="3119147" y="3741942"/>
                  </a:cubicBezTo>
                  <a:cubicBezTo>
                    <a:pt x="3143025" y="3765819"/>
                    <a:pt x="3164912" y="3787707"/>
                    <a:pt x="3187197" y="3809594"/>
                  </a:cubicBezTo>
                  <a:cubicBezTo>
                    <a:pt x="3200728" y="3799645"/>
                    <a:pt x="3209482" y="3792880"/>
                    <a:pt x="3219829" y="3784921"/>
                  </a:cubicBezTo>
                  <a:cubicBezTo>
                    <a:pt x="3200329" y="3759850"/>
                    <a:pt x="3181626" y="3735177"/>
                    <a:pt x="3161728" y="3709708"/>
                  </a:cubicBezTo>
                  <a:close/>
                  <a:moveTo>
                    <a:pt x="3433529" y="3708116"/>
                  </a:moveTo>
                  <a:cubicBezTo>
                    <a:pt x="3423581" y="3719657"/>
                    <a:pt x="3415224" y="3729208"/>
                    <a:pt x="3405673" y="3739953"/>
                  </a:cubicBezTo>
                  <a:cubicBezTo>
                    <a:pt x="3413234" y="3747912"/>
                    <a:pt x="3421193" y="3756269"/>
                    <a:pt x="3428356" y="3763830"/>
                  </a:cubicBezTo>
                  <a:cubicBezTo>
                    <a:pt x="3439897" y="3753483"/>
                    <a:pt x="3449845" y="3744330"/>
                    <a:pt x="3460192" y="3734779"/>
                  </a:cubicBezTo>
                  <a:cubicBezTo>
                    <a:pt x="3451437" y="3726024"/>
                    <a:pt x="3443876" y="3718463"/>
                    <a:pt x="3433529" y="3708116"/>
                  </a:cubicBezTo>
                  <a:close/>
                  <a:moveTo>
                    <a:pt x="3263206" y="3704535"/>
                  </a:moveTo>
                  <a:cubicBezTo>
                    <a:pt x="3252859" y="3712892"/>
                    <a:pt x="3243706" y="3720851"/>
                    <a:pt x="3233359" y="3729208"/>
                  </a:cubicBezTo>
                  <a:cubicBezTo>
                    <a:pt x="3240523" y="3738361"/>
                    <a:pt x="3247288" y="3745922"/>
                    <a:pt x="3254849" y="3754677"/>
                  </a:cubicBezTo>
                  <a:cubicBezTo>
                    <a:pt x="3265594" y="3745524"/>
                    <a:pt x="3274747" y="3737565"/>
                    <a:pt x="3284695" y="3729208"/>
                  </a:cubicBezTo>
                  <a:cubicBezTo>
                    <a:pt x="3276736" y="3720453"/>
                    <a:pt x="3270369" y="3712892"/>
                    <a:pt x="3263206" y="3704535"/>
                  </a:cubicBezTo>
                  <a:close/>
                  <a:moveTo>
                    <a:pt x="1146500" y="3700555"/>
                  </a:moveTo>
                  <a:cubicBezTo>
                    <a:pt x="1133765" y="3711698"/>
                    <a:pt x="1122225" y="3721647"/>
                    <a:pt x="1109888" y="3732789"/>
                  </a:cubicBezTo>
                  <a:cubicBezTo>
                    <a:pt x="1121429" y="3743534"/>
                    <a:pt x="1131377" y="3753085"/>
                    <a:pt x="1142520" y="3763432"/>
                  </a:cubicBezTo>
                  <a:cubicBezTo>
                    <a:pt x="1153663" y="3750697"/>
                    <a:pt x="1164009" y="3739157"/>
                    <a:pt x="1171571" y="3731198"/>
                  </a:cubicBezTo>
                  <a:cubicBezTo>
                    <a:pt x="1161622" y="3719259"/>
                    <a:pt x="1153663" y="3709310"/>
                    <a:pt x="1146500" y="3700555"/>
                  </a:cubicBezTo>
                  <a:close/>
                  <a:moveTo>
                    <a:pt x="1236835" y="3687821"/>
                  </a:moveTo>
                  <a:cubicBezTo>
                    <a:pt x="1226090" y="3700157"/>
                    <a:pt x="1215743" y="3711698"/>
                    <a:pt x="1204600" y="3724432"/>
                  </a:cubicBezTo>
                  <a:cubicBezTo>
                    <a:pt x="1215743" y="3734381"/>
                    <a:pt x="1225692" y="3742738"/>
                    <a:pt x="1236437" y="3752289"/>
                  </a:cubicBezTo>
                  <a:cubicBezTo>
                    <a:pt x="1247579" y="3739157"/>
                    <a:pt x="1257528" y="3727218"/>
                    <a:pt x="1267875" y="3714882"/>
                  </a:cubicBezTo>
                  <a:cubicBezTo>
                    <a:pt x="1256732" y="3705331"/>
                    <a:pt x="1247579" y="3696974"/>
                    <a:pt x="1236835" y="3687821"/>
                  </a:cubicBezTo>
                  <a:close/>
                  <a:moveTo>
                    <a:pt x="3141433" y="3683045"/>
                  </a:moveTo>
                  <a:cubicBezTo>
                    <a:pt x="3126708" y="3679066"/>
                    <a:pt x="3119545" y="3694586"/>
                    <a:pt x="3108801" y="3700157"/>
                  </a:cubicBezTo>
                  <a:cubicBezTo>
                    <a:pt x="3105219" y="3702147"/>
                    <a:pt x="3104025" y="3708116"/>
                    <a:pt x="3102035" y="3712096"/>
                  </a:cubicBezTo>
                  <a:cubicBezTo>
                    <a:pt x="3104025" y="3713290"/>
                    <a:pt x="3105617" y="3714484"/>
                    <a:pt x="3107607" y="3715678"/>
                  </a:cubicBezTo>
                  <a:cubicBezTo>
                    <a:pt x="3119147" y="3706923"/>
                    <a:pt x="3131086" y="3698168"/>
                    <a:pt x="3143025" y="3689413"/>
                  </a:cubicBezTo>
                  <a:cubicBezTo>
                    <a:pt x="3142626" y="3687423"/>
                    <a:pt x="3141830" y="3685035"/>
                    <a:pt x="3141433" y="3683045"/>
                  </a:cubicBezTo>
                  <a:close/>
                  <a:moveTo>
                    <a:pt x="1195050" y="3647628"/>
                  </a:moveTo>
                  <a:cubicBezTo>
                    <a:pt x="1182315" y="3659964"/>
                    <a:pt x="1171173" y="3669913"/>
                    <a:pt x="1158438" y="3681852"/>
                  </a:cubicBezTo>
                  <a:cubicBezTo>
                    <a:pt x="1169581" y="3692198"/>
                    <a:pt x="1179530" y="3701351"/>
                    <a:pt x="1190274" y="3711300"/>
                  </a:cubicBezTo>
                  <a:cubicBezTo>
                    <a:pt x="1201815" y="3698964"/>
                    <a:pt x="1211366" y="3688617"/>
                    <a:pt x="1222110" y="3677076"/>
                  </a:cubicBezTo>
                  <a:cubicBezTo>
                    <a:pt x="1212560" y="3666729"/>
                    <a:pt x="1203407" y="3656781"/>
                    <a:pt x="1195050" y="3647628"/>
                  </a:cubicBezTo>
                  <a:close/>
                  <a:moveTo>
                    <a:pt x="3344786" y="3613006"/>
                  </a:moveTo>
                  <a:cubicBezTo>
                    <a:pt x="3334837" y="3622159"/>
                    <a:pt x="3325684" y="3630516"/>
                    <a:pt x="3318123" y="3637679"/>
                  </a:cubicBezTo>
                  <a:cubicBezTo>
                    <a:pt x="3326480" y="3647230"/>
                    <a:pt x="3334837" y="3655985"/>
                    <a:pt x="3343990" y="3666331"/>
                  </a:cubicBezTo>
                  <a:cubicBezTo>
                    <a:pt x="3352745" y="3657179"/>
                    <a:pt x="3361102" y="3649220"/>
                    <a:pt x="3369857" y="3640067"/>
                  </a:cubicBezTo>
                  <a:cubicBezTo>
                    <a:pt x="3359908" y="3629720"/>
                    <a:pt x="3351949" y="3620965"/>
                    <a:pt x="3344786" y="3613006"/>
                  </a:cubicBezTo>
                  <a:close/>
                  <a:moveTo>
                    <a:pt x="947922" y="3587537"/>
                  </a:moveTo>
                  <a:cubicBezTo>
                    <a:pt x="935983" y="3597088"/>
                    <a:pt x="926034" y="3605047"/>
                    <a:pt x="915289" y="3613802"/>
                  </a:cubicBezTo>
                  <a:cubicBezTo>
                    <a:pt x="924044" y="3624944"/>
                    <a:pt x="931605" y="3634097"/>
                    <a:pt x="939962" y="3644444"/>
                  </a:cubicBezTo>
                  <a:cubicBezTo>
                    <a:pt x="950707" y="3635291"/>
                    <a:pt x="960656" y="3626934"/>
                    <a:pt x="972197" y="3617781"/>
                  </a:cubicBezTo>
                  <a:cubicBezTo>
                    <a:pt x="963840" y="3607435"/>
                    <a:pt x="956676" y="3598282"/>
                    <a:pt x="947922" y="3587537"/>
                  </a:cubicBezTo>
                  <a:close/>
                  <a:moveTo>
                    <a:pt x="3303797" y="3572017"/>
                  </a:moveTo>
                  <a:cubicBezTo>
                    <a:pt x="3294246" y="3581568"/>
                    <a:pt x="3286287" y="3589527"/>
                    <a:pt x="3277532" y="3598282"/>
                  </a:cubicBezTo>
                  <a:cubicBezTo>
                    <a:pt x="3285491" y="3606639"/>
                    <a:pt x="3291858" y="3613802"/>
                    <a:pt x="3299021" y="3620965"/>
                  </a:cubicBezTo>
                  <a:cubicBezTo>
                    <a:pt x="3308572" y="3612210"/>
                    <a:pt x="3316929" y="3603853"/>
                    <a:pt x="3325286" y="3595496"/>
                  </a:cubicBezTo>
                  <a:cubicBezTo>
                    <a:pt x="3318123" y="3587935"/>
                    <a:pt x="3312154" y="3581170"/>
                    <a:pt x="3303797" y="3572017"/>
                  </a:cubicBezTo>
                  <a:close/>
                  <a:moveTo>
                    <a:pt x="951901" y="3509538"/>
                  </a:moveTo>
                  <a:cubicBezTo>
                    <a:pt x="939565" y="3518691"/>
                    <a:pt x="929218" y="3526650"/>
                    <a:pt x="918075" y="3535007"/>
                  </a:cubicBezTo>
                  <a:cubicBezTo>
                    <a:pt x="926432" y="3545752"/>
                    <a:pt x="933197" y="3554905"/>
                    <a:pt x="941156" y="3565252"/>
                  </a:cubicBezTo>
                  <a:cubicBezTo>
                    <a:pt x="952697" y="3556099"/>
                    <a:pt x="963044" y="3547742"/>
                    <a:pt x="974186" y="3539385"/>
                  </a:cubicBezTo>
                  <a:cubicBezTo>
                    <a:pt x="966625" y="3529436"/>
                    <a:pt x="960258" y="3520681"/>
                    <a:pt x="951901" y="3509538"/>
                  </a:cubicBezTo>
                  <a:close/>
                  <a:moveTo>
                    <a:pt x="1078848" y="3484070"/>
                  </a:moveTo>
                  <a:cubicBezTo>
                    <a:pt x="1067705" y="3493222"/>
                    <a:pt x="1057358" y="3501181"/>
                    <a:pt x="1046216" y="3510334"/>
                  </a:cubicBezTo>
                  <a:cubicBezTo>
                    <a:pt x="1053777" y="3519885"/>
                    <a:pt x="1060542" y="3528640"/>
                    <a:pt x="1068501" y="3538191"/>
                  </a:cubicBezTo>
                  <a:cubicBezTo>
                    <a:pt x="1079644" y="3528640"/>
                    <a:pt x="1089990" y="3519885"/>
                    <a:pt x="1100337" y="3510732"/>
                  </a:cubicBezTo>
                  <a:cubicBezTo>
                    <a:pt x="1092776" y="3500784"/>
                    <a:pt x="1086011" y="3492825"/>
                    <a:pt x="1078848" y="3484070"/>
                  </a:cubicBezTo>
                  <a:close/>
                  <a:moveTo>
                    <a:pt x="1236437" y="3478896"/>
                  </a:moveTo>
                  <a:cubicBezTo>
                    <a:pt x="1234447" y="3481284"/>
                    <a:pt x="1232457" y="3483274"/>
                    <a:pt x="1230467" y="3485263"/>
                  </a:cubicBezTo>
                  <a:cubicBezTo>
                    <a:pt x="1243202" y="3498794"/>
                    <a:pt x="1255936" y="3511926"/>
                    <a:pt x="1268671" y="3525456"/>
                  </a:cubicBezTo>
                  <a:cubicBezTo>
                    <a:pt x="1271059" y="3523069"/>
                    <a:pt x="1273446" y="3520681"/>
                    <a:pt x="1275436" y="3518293"/>
                  </a:cubicBezTo>
                  <a:cubicBezTo>
                    <a:pt x="1262304" y="3505161"/>
                    <a:pt x="1249569" y="3492029"/>
                    <a:pt x="1236437" y="3478896"/>
                  </a:cubicBezTo>
                  <a:close/>
                  <a:moveTo>
                    <a:pt x="957074" y="3412836"/>
                  </a:moveTo>
                  <a:cubicBezTo>
                    <a:pt x="944340" y="3421591"/>
                    <a:pt x="933993" y="3428754"/>
                    <a:pt x="922453" y="3436713"/>
                  </a:cubicBezTo>
                  <a:cubicBezTo>
                    <a:pt x="930014" y="3447856"/>
                    <a:pt x="935983" y="3456611"/>
                    <a:pt x="943146" y="3466958"/>
                  </a:cubicBezTo>
                  <a:cubicBezTo>
                    <a:pt x="954687" y="3458601"/>
                    <a:pt x="965431" y="3451040"/>
                    <a:pt x="977370" y="3442682"/>
                  </a:cubicBezTo>
                  <a:cubicBezTo>
                    <a:pt x="970605" y="3432734"/>
                    <a:pt x="964636" y="3423979"/>
                    <a:pt x="957074" y="3412836"/>
                  </a:cubicBezTo>
                  <a:close/>
                  <a:moveTo>
                    <a:pt x="3465366" y="3410050"/>
                  </a:moveTo>
                  <a:cubicBezTo>
                    <a:pt x="3430744" y="3452233"/>
                    <a:pt x="3397316" y="3493222"/>
                    <a:pt x="3363092" y="3535405"/>
                  </a:cubicBezTo>
                  <a:cubicBezTo>
                    <a:pt x="3341205" y="3515906"/>
                    <a:pt x="3320909" y="3498396"/>
                    <a:pt x="3300613" y="3480090"/>
                  </a:cubicBezTo>
                  <a:cubicBezTo>
                    <a:pt x="3292654" y="3488447"/>
                    <a:pt x="3286685" y="3495610"/>
                    <a:pt x="3278726" y="3503967"/>
                  </a:cubicBezTo>
                  <a:cubicBezTo>
                    <a:pt x="3393336" y="3612608"/>
                    <a:pt x="3505956" y="3720055"/>
                    <a:pt x="3619373" y="3826706"/>
                  </a:cubicBezTo>
                  <a:cubicBezTo>
                    <a:pt x="3623352" y="3830288"/>
                    <a:pt x="3633301" y="3831084"/>
                    <a:pt x="3638475" y="3829094"/>
                  </a:cubicBezTo>
                  <a:cubicBezTo>
                    <a:pt x="3659566" y="3820339"/>
                    <a:pt x="3680260" y="3809992"/>
                    <a:pt x="3701351" y="3800043"/>
                  </a:cubicBezTo>
                  <a:cubicBezTo>
                    <a:pt x="3700157" y="3798849"/>
                    <a:pt x="3698565" y="3797258"/>
                    <a:pt x="3697372" y="3796064"/>
                  </a:cubicBezTo>
                  <a:cubicBezTo>
                    <a:pt x="3700555" y="3788901"/>
                    <a:pt x="3702545" y="3781340"/>
                    <a:pt x="3706922" y="3775370"/>
                  </a:cubicBezTo>
                  <a:cubicBezTo>
                    <a:pt x="3731993" y="3743136"/>
                    <a:pt x="3758258" y="3711698"/>
                    <a:pt x="3785319" y="3678270"/>
                  </a:cubicBezTo>
                  <a:cubicBezTo>
                    <a:pt x="3778952" y="3674291"/>
                    <a:pt x="3774176" y="3671505"/>
                    <a:pt x="3769799" y="3668719"/>
                  </a:cubicBezTo>
                  <a:cubicBezTo>
                    <a:pt x="3738758" y="3707320"/>
                    <a:pt x="3708514" y="3743932"/>
                    <a:pt x="3677474" y="3782135"/>
                  </a:cubicBezTo>
                  <a:cubicBezTo>
                    <a:pt x="3655984" y="3762636"/>
                    <a:pt x="3635689" y="3745126"/>
                    <a:pt x="3615393" y="3727218"/>
                  </a:cubicBezTo>
                  <a:cubicBezTo>
                    <a:pt x="3644842" y="3691402"/>
                    <a:pt x="3673096" y="3656383"/>
                    <a:pt x="3700555" y="3622159"/>
                  </a:cubicBezTo>
                  <a:cubicBezTo>
                    <a:pt x="3691402" y="3609026"/>
                    <a:pt x="3686229" y="3613006"/>
                    <a:pt x="3679464" y="3621363"/>
                  </a:cubicBezTo>
                  <a:cubicBezTo>
                    <a:pt x="3653199" y="3654791"/>
                    <a:pt x="3626138" y="3687423"/>
                    <a:pt x="3598679" y="3721647"/>
                  </a:cubicBezTo>
                  <a:cubicBezTo>
                    <a:pt x="3575996" y="3701749"/>
                    <a:pt x="3555700" y="3683443"/>
                    <a:pt x="3534211" y="3664740"/>
                  </a:cubicBezTo>
                  <a:cubicBezTo>
                    <a:pt x="3539782" y="3657576"/>
                    <a:pt x="3544558" y="3652005"/>
                    <a:pt x="3548936" y="3646434"/>
                  </a:cubicBezTo>
                  <a:cubicBezTo>
                    <a:pt x="3570823" y="3619771"/>
                    <a:pt x="3592710" y="3593108"/>
                    <a:pt x="3613802" y="3566048"/>
                  </a:cubicBezTo>
                  <a:cubicBezTo>
                    <a:pt x="3616985" y="3562068"/>
                    <a:pt x="3615791" y="3555303"/>
                    <a:pt x="3616587" y="3549732"/>
                  </a:cubicBezTo>
                  <a:cubicBezTo>
                    <a:pt x="3614598" y="3549732"/>
                    <a:pt x="3612608" y="3549333"/>
                    <a:pt x="3610618" y="3548936"/>
                  </a:cubicBezTo>
                  <a:cubicBezTo>
                    <a:pt x="3580374" y="3585547"/>
                    <a:pt x="3550129" y="3622159"/>
                    <a:pt x="3519089" y="3659566"/>
                  </a:cubicBezTo>
                  <a:cubicBezTo>
                    <a:pt x="3496008" y="3638873"/>
                    <a:pt x="3474916" y="3620169"/>
                    <a:pt x="3454621" y="3601863"/>
                  </a:cubicBezTo>
                  <a:cubicBezTo>
                    <a:pt x="3483273" y="3566048"/>
                    <a:pt x="3510334" y="3532620"/>
                    <a:pt x="3536997" y="3498794"/>
                  </a:cubicBezTo>
                  <a:cubicBezTo>
                    <a:pt x="3540181" y="3494814"/>
                    <a:pt x="3540578" y="3488447"/>
                    <a:pt x="3542568" y="3483274"/>
                  </a:cubicBezTo>
                  <a:cubicBezTo>
                    <a:pt x="3540578" y="3482478"/>
                    <a:pt x="3538987" y="3481682"/>
                    <a:pt x="3536997" y="3480886"/>
                  </a:cubicBezTo>
                  <a:cubicBezTo>
                    <a:pt x="3505161" y="3519487"/>
                    <a:pt x="3473325" y="3558088"/>
                    <a:pt x="3440693" y="3597884"/>
                  </a:cubicBezTo>
                  <a:cubicBezTo>
                    <a:pt x="3417213" y="3577190"/>
                    <a:pt x="3395724" y="3557691"/>
                    <a:pt x="3373837" y="3538191"/>
                  </a:cubicBezTo>
                  <a:cubicBezTo>
                    <a:pt x="3392540" y="3515906"/>
                    <a:pt x="3409652" y="3496008"/>
                    <a:pt x="3426366" y="3475315"/>
                  </a:cubicBezTo>
                  <a:cubicBezTo>
                    <a:pt x="3468151" y="3423183"/>
                    <a:pt x="3468151" y="3423183"/>
                    <a:pt x="3465366" y="3410050"/>
                  </a:cubicBezTo>
                  <a:close/>
                  <a:moveTo>
                    <a:pt x="1053777" y="3369459"/>
                  </a:moveTo>
                  <a:cubicBezTo>
                    <a:pt x="1042236" y="3377418"/>
                    <a:pt x="1031491" y="3384582"/>
                    <a:pt x="1019155" y="3392938"/>
                  </a:cubicBezTo>
                  <a:cubicBezTo>
                    <a:pt x="1026716" y="3403285"/>
                    <a:pt x="1032287" y="3411642"/>
                    <a:pt x="1039053" y="3421193"/>
                  </a:cubicBezTo>
                  <a:cubicBezTo>
                    <a:pt x="1050991" y="3412438"/>
                    <a:pt x="1061736" y="3404877"/>
                    <a:pt x="1072879" y="3396520"/>
                  </a:cubicBezTo>
                  <a:cubicBezTo>
                    <a:pt x="1066511" y="3387367"/>
                    <a:pt x="1060542" y="3379010"/>
                    <a:pt x="1053777" y="3369459"/>
                  </a:cubicBezTo>
                  <a:close/>
                  <a:moveTo>
                    <a:pt x="3675484" y="3152177"/>
                  </a:moveTo>
                  <a:cubicBezTo>
                    <a:pt x="3672698" y="3158943"/>
                    <a:pt x="3670311" y="3164116"/>
                    <a:pt x="3667127" y="3170085"/>
                  </a:cubicBezTo>
                  <a:cubicBezTo>
                    <a:pt x="3675086" y="3173269"/>
                    <a:pt x="3681851" y="3176453"/>
                    <a:pt x="3689412" y="3179636"/>
                  </a:cubicBezTo>
                  <a:cubicBezTo>
                    <a:pt x="3692596" y="3173269"/>
                    <a:pt x="3694586" y="3168494"/>
                    <a:pt x="3697769" y="3161330"/>
                  </a:cubicBezTo>
                  <a:cubicBezTo>
                    <a:pt x="3689412" y="3157749"/>
                    <a:pt x="3683045" y="3155361"/>
                    <a:pt x="3675484" y="3152177"/>
                  </a:cubicBezTo>
                  <a:close/>
                  <a:moveTo>
                    <a:pt x="784363" y="3125913"/>
                  </a:moveTo>
                  <a:cubicBezTo>
                    <a:pt x="781180" y="3135066"/>
                    <a:pt x="777996" y="3139443"/>
                    <a:pt x="779190" y="3141831"/>
                  </a:cubicBezTo>
                  <a:cubicBezTo>
                    <a:pt x="792720" y="3173269"/>
                    <a:pt x="806649" y="3204707"/>
                    <a:pt x="820577" y="3236146"/>
                  </a:cubicBezTo>
                  <a:cubicBezTo>
                    <a:pt x="821771" y="3238931"/>
                    <a:pt x="826148" y="3240125"/>
                    <a:pt x="828934" y="3242115"/>
                  </a:cubicBezTo>
                  <a:cubicBezTo>
                    <a:pt x="829730" y="3238931"/>
                    <a:pt x="832515" y="3234951"/>
                    <a:pt x="831322" y="3232166"/>
                  </a:cubicBezTo>
                  <a:cubicBezTo>
                    <a:pt x="816995" y="3198738"/>
                    <a:pt x="801873" y="3165310"/>
                    <a:pt x="784363" y="3125913"/>
                  </a:cubicBezTo>
                  <a:close/>
                  <a:moveTo>
                    <a:pt x="3741146" y="3119943"/>
                  </a:moveTo>
                  <a:cubicBezTo>
                    <a:pt x="3738361" y="3126311"/>
                    <a:pt x="3735973" y="3131484"/>
                    <a:pt x="3732789" y="3138647"/>
                  </a:cubicBezTo>
                  <a:cubicBezTo>
                    <a:pt x="3741544" y="3142229"/>
                    <a:pt x="3748309" y="3144617"/>
                    <a:pt x="3755871" y="3147800"/>
                  </a:cubicBezTo>
                  <a:cubicBezTo>
                    <a:pt x="3758258" y="3140637"/>
                    <a:pt x="3760646" y="3135066"/>
                    <a:pt x="3763034" y="3128300"/>
                  </a:cubicBezTo>
                  <a:cubicBezTo>
                    <a:pt x="3755075" y="3125117"/>
                    <a:pt x="3748707" y="3122729"/>
                    <a:pt x="3741146" y="3119943"/>
                  </a:cubicBezTo>
                  <a:close/>
                  <a:moveTo>
                    <a:pt x="828536" y="3115964"/>
                  </a:moveTo>
                  <a:cubicBezTo>
                    <a:pt x="825352" y="3116760"/>
                    <a:pt x="822567" y="3117556"/>
                    <a:pt x="819781" y="3118352"/>
                  </a:cubicBezTo>
                  <a:cubicBezTo>
                    <a:pt x="825750" y="3150188"/>
                    <a:pt x="843260" y="3178044"/>
                    <a:pt x="855597" y="3207891"/>
                  </a:cubicBezTo>
                  <a:cubicBezTo>
                    <a:pt x="857984" y="3213860"/>
                    <a:pt x="863158" y="3218636"/>
                    <a:pt x="867137" y="3224207"/>
                  </a:cubicBezTo>
                  <a:cubicBezTo>
                    <a:pt x="869525" y="3223013"/>
                    <a:pt x="871515" y="3221421"/>
                    <a:pt x="873505" y="3219829"/>
                  </a:cubicBezTo>
                  <a:cubicBezTo>
                    <a:pt x="858780" y="3185207"/>
                    <a:pt x="843658" y="3150586"/>
                    <a:pt x="828536" y="3115964"/>
                  </a:cubicBezTo>
                  <a:close/>
                  <a:moveTo>
                    <a:pt x="3607335" y="3108154"/>
                  </a:moveTo>
                  <a:cubicBezTo>
                    <a:pt x="3602460" y="3108005"/>
                    <a:pt x="3598481" y="3111786"/>
                    <a:pt x="3595894" y="3123923"/>
                  </a:cubicBezTo>
                  <a:cubicBezTo>
                    <a:pt x="3603057" y="3127107"/>
                    <a:pt x="3609424" y="3129892"/>
                    <a:pt x="3617383" y="3133076"/>
                  </a:cubicBezTo>
                  <a:cubicBezTo>
                    <a:pt x="3619771" y="3126709"/>
                    <a:pt x="3622159" y="3121535"/>
                    <a:pt x="3624148" y="3115964"/>
                  </a:cubicBezTo>
                  <a:cubicBezTo>
                    <a:pt x="3617980" y="3112383"/>
                    <a:pt x="3612210" y="3108304"/>
                    <a:pt x="3607335" y="3108154"/>
                  </a:cubicBezTo>
                  <a:close/>
                  <a:moveTo>
                    <a:pt x="903351" y="3093679"/>
                  </a:moveTo>
                  <a:cubicBezTo>
                    <a:pt x="901361" y="3094474"/>
                    <a:pt x="899371" y="3095668"/>
                    <a:pt x="897382" y="3096464"/>
                  </a:cubicBezTo>
                  <a:cubicBezTo>
                    <a:pt x="927228" y="3157749"/>
                    <a:pt x="956676" y="3218636"/>
                    <a:pt x="986523" y="3279920"/>
                  </a:cubicBezTo>
                  <a:cubicBezTo>
                    <a:pt x="988513" y="3278726"/>
                    <a:pt x="990502" y="3277930"/>
                    <a:pt x="992492" y="3277135"/>
                  </a:cubicBezTo>
                  <a:cubicBezTo>
                    <a:pt x="962646" y="3215850"/>
                    <a:pt x="933197" y="3154963"/>
                    <a:pt x="903351" y="3093679"/>
                  </a:cubicBezTo>
                  <a:close/>
                  <a:moveTo>
                    <a:pt x="3796461" y="3085322"/>
                  </a:moveTo>
                  <a:cubicBezTo>
                    <a:pt x="3794074" y="3093281"/>
                    <a:pt x="3792084" y="3099250"/>
                    <a:pt x="3790094" y="3106015"/>
                  </a:cubicBezTo>
                  <a:cubicBezTo>
                    <a:pt x="3798849" y="3108801"/>
                    <a:pt x="3804819" y="3110791"/>
                    <a:pt x="3812379" y="3113576"/>
                  </a:cubicBezTo>
                  <a:cubicBezTo>
                    <a:pt x="3814767" y="3106811"/>
                    <a:pt x="3816757" y="3100842"/>
                    <a:pt x="3819543" y="3093679"/>
                  </a:cubicBezTo>
                  <a:cubicBezTo>
                    <a:pt x="3811584" y="3090893"/>
                    <a:pt x="3805216" y="3088505"/>
                    <a:pt x="3796461" y="3085322"/>
                  </a:cubicBezTo>
                  <a:close/>
                  <a:moveTo>
                    <a:pt x="975778" y="3063036"/>
                  </a:moveTo>
                  <a:cubicBezTo>
                    <a:pt x="973390" y="3064230"/>
                    <a:pt x="971401" y="3065026"/>
                    <a:pt x="969013" y="3066220"/>
                  </a:cubicBezTo>
                  <a:cubicBezTo>
                    <a:pt x="991696" y="3115566"/>
                    <a:pt x="1013982" y="3164514"/>
                    <a:pt x="1037063" y="3215054"/>
                  </a:cubicBezTo>
                  <a:cubicBezTo>
                    <a:pt x="1030298" y="3218636"/>
                    <a:pt x="1023532" y="3222217"/>
                    <a:pt x="1013584" y="3227788"/>
                  </a:cubicBezTo>
                  <a:cubicBezTo>
                    <a:pt x="989706" y="3176453"/>
                    <a:pt x="966227" y="3126311"/>
                    <a:pt x="942748" y="3076169"/>
                  </a:cubicBezTo>
                  <a:cubicBezTo>
                    <a:pt x="940758" y="3077363"/>
                    <a:pt x="938371" y="3078159"/>
                    <a:pt x="936381" y="3079352"/>
                  </a:cubicBezTo>
                  <a:cubicBezTo>
                    <a:pt x="958666" y="3142627"/>
                    <a:pt x="989706" y="3201524"/>
                    <a:pt x="1023134" y="3261216"/>
                  </a:cubicBezTo>
                  <a:cubicBezTo>
                    <a:pt x="1037461" y="3252461"/>
                    <a:pt x="1049797" y="3245298"/>
                    <a:pt x="1060940" y="3238533"/>
                  </a:cubicBezTo>
                  <a:cubicBezTo>
                    <a:pt x="1031889" y="3178442"/>
                    <a:pt x="1004033" y="3120739"/>
                    <a:pt x="975778" y="3063036"/>
                  </a:cubicBezTo>
                  <a:close/>
                  <a:moveTo>
                    <a:pt x="734221" y="3062240"/>
                  </a:moveTo>
                  <a:cubicBezTo>
                    <a:pt x="726262" y="3064628"/>
                    <a:pt x="720293" y="3066618"/>
                    <a:pt x="711538" y="3069801"/>
                  </a:cubicBezTo>
                  <a:cubicBezTo>
                    <a:pt x="714722" y="3077363"/>
                    <a:pt x="716711" y="3083332"/>
                    <a:pt x="719497" y="3089699"/>
                  </a:cubicBezTo>
                  <a:cubicBezTo>
                    <a:pt x="727854" y="3086515"/>
                    <a:pt x="734221" y="3084128"/>
                    <a:pt x="742180" y="3081342"/>
                  </a:cubicBezTo>
                  <a:cubicBezTo>
                    <a:pt x="739395" y="3074179"/>
                    <a:pt x="737007" y="3068608"/>
                    <a:pt x="734221" y="3062240"/>
                  </a:cubicBezTo>
                  <a:close/>
                  <a:moveTo>
                    <a:pt x="3673842" y="3042592"/>
                  </a:moveTo>
                  <a:cubicBezTo>
                    <a:pt x="3668918" y="3042841"/>
                    <a:pt x="3665336" y="3046920"/>
                    <a:pt x="3663943" y="3059057"/>
                  </a:cubicBezTo>
                  <a:cubicBezTo>
                    <a:pt x="3671107" y="3061842"/>
                    <a:pt x="3677474" y="3064230"/>
                    <a:pt x="3685831" y="3067414"/>
                  </a:cubicBezTo>
                  <a:cubicBezTo>
                    <a:pt x="3687821" y="3060649"/>
                    <a:pt x="3689810" y="3055077"/>
                    <a:pt x="3691800" y="3049108"/>
                  </a:cubicBezTo>
                  <a:cubicBezTo>
                    <a:pt x="3685035" y="3045925"/>
                    <a:pt x="3678767" y="3042343"/>
                    <a:pt x="3673842" y="3042592"/>
                  </a:cubicBezTo>
                  <a:close/>
                  <a:moveTo>
                    <a:pt x="862760" y="3018466"/>
                  </a:moveTo>
                  <a:cubicBezTo>
                    <a:pt x="854005" y="3021649"/>
                    <a:pt x="847638" y="3024037"/>
                    <a:pt x="840077" y="3027221"/>
                  </a:cubicBezTo>
                  <a:cubicBezTo>
                    <a:pt x="842862" y="3033986"/>
                    <a:pt x="845250" y="3039159"/>
                    <a:pt x="847638" y="3045129"/>
                  </a:cubicBezTo>
                  <a:cubicBezTo>
                    <a:pt x="855597" y="3041945"/>
                    <a:pt x="861964" y="3039557"/>
                    <a:pt x="869525" y="3036374"/>
                  </a:cubicBezTo>
                  <a:cubicBezTo>
                    <a:pt x="867137" y="3030404"/>
                    <a:pt x="865545" y="3025629"/>
                    <a:pt x="862760" y="3018466"/>
                  </a:cubicBezTo>
                  <a:close/>
                  <a:moveTo>
                    <a:pt x="755711" y="2994986"/>
                  </a:moveTo>
                  <a:cubicBezTo>
                    <a:pt x="747354" y="2997772"/>
                    <a:pt x="740589" y="2999762"/>
                    <a:pt x="732630" y="3002548"/>
                  </a:cubicBezTo>
                  <a:cubicBezTo>
                    <a:pt x="735415" y="3009711"/>
                    <a:pt x="737405" y="3015282"/>
                    <a:pt x="739793" y="3022047"/>
                  </a:cubicBezTo>
                  <a:cubicBezTo>
                    <a:pt x="748150" y="3019262"/>
                    <a:pt x="754915" y="3016874"/>
                    <a:pt x="761680" y="3014884"/>
                  </a:cubicBezTo>
                  <a:cubicBezTo>
                    <a:pt x="759690" y="3008119"/>
                    <a:pt x="758098" y="3002946"/>
                    <a:pt x="755711" y="2994986"/>
                  </a:cubicBezTo>
                  <a:close/>
                  <a:moveTo>
                    <a:pt x="936182" y="2987376"/>
                  </a:moveTo>
                  <a:cubicBezTo>
                    <a:pt x="932800" y="2986331"/>
                    <a:pt x="927228" y="2989216"/>
                    <a:pt x="916085" y="2994986"/>
                  </a:cubicBezTo>
                  <a:cubicBezTo>
                    <a:pt x="918075" y="2999762"/>
                    <a:pt x="920065" y="3004935"/>
                    <a:pt x="922453" y="3010905"/>
                  </a:cubicBezTo>
                  <a:cubicBezTo>
                    <a:pt x="930412" y="3008119"/>
                    <a:pt x="936779" y="3005731"/>
                    <a:pt x="943146" y="3003344"/>
                  </a:cubicBezTo>
                  <a:cubicBezTo>
                    <a:pt x="940759" y="2993395"/>
                    <a:pt x="939565" y="2988421"/>
                    <a:pt x="936182" y="2987376"/>
                  </a:cubicBezTo>
                  <a:close/>
                  <a:moveTo>
                    <a:pt x="695620" y="2958375"/>
                  </a:moveTo>
                  <a:cubicBezTo>
                    <a:pt x="687263" y="2961161"/>
                    <a:pt x="680498" y="2963150"/>
                    <a:pt x="672937" y="2965538"/>
                  </a:cubicBezTo>
                  <a:cubicBezTo>
                    <a:pt x="675324" y="2972701"/>
                    <a:pt x="676916" y="2978272"/>
                    <a:pt x="679304" y="2985834"/>
                  </a:cubicBezTo>
                  <a:cubicBezTo>
                    <a:pt x="688059" y="2983048"/>
                    <a:pt x="694824" y="2981058"/>
                    <a:pt x="702783" y="2978272"/>
                  </a:cubicBezTo>
                  <a:cubicBezTo>
                    <a:pt x="699997" y="2971109"/>
                    <a:pt x="698008" y="2965140"/>
                    <a:pt x="695620" y="2958375"/>
                  </a:cubicBezTo>
                  <a:close/>
                  <a:moveTo>
                    <a:pt x="787149" y="2935294"/>
                  </a:moveTo>
                  <a:cubicBezTo>
                    <a:pt x="780384" y="2937283"/>
                    <a:pt x="773619" y="2938875"/>
                    <a:pt x="766058" y="2941263"/>
                  </a:cubicBezTo>
                  <a:cubicBezTo>
                    <a:pt x="768047" y="2948028"/>
                    <a:pt x="769639" y="2953202"/>
                    <a:pt x="771231" y="2960365"/>
                  </a:cubicBezTo>
                  <a:cubicBezTo>
                    <a:pt x="787547" y="2957181"/>
                    <a:pt x="801077" y="2955191"/>
                    <a:pt x="787149" y="2935294"/>
                  </a:cubicBezTo>
                  <a:close/>
                  <a:moveTo>
                    <a:pt x="875096" y="2926141"/>
                  </a:moveTo>
                  <a:cubicBezTo>
                    <a:pt x="867137" y="2928528"/>
                    <a:pt x="860372" y="2930518"/>
                    <a:pt x="852811" y="2932508"/>
                  </a:cubicBezTo>
                  <a:cubicBezTo>
                    <a:pt x="854005" y="2938477"/>
                    <a:pt x="855199" y="2943253"/>
                    <a:pt x="856791" y="2950814"/>
                  </a:cubicBezTo>
                  <a:cubicBezTo>
                    <a:pt x="865545" y="2948426"/>
                    <a:pt x="872311" y="2946436"/>
                    <a:pt x="880270" y="2944447"/>
                  </a:cubicBezTo>
                  <a:cubicBezTo>
                    <a:pt x="878678" y="2937682"/>
                    <a:pt x="877086" y="2932508"/>
                    <a:pt x="875096" y="2926141"/>
                  </a:cubicBezTo>
                  <a:close/>
                  <a:moveTo>
                    <a:pt x="3823920" y="2903060"/>
                  </a:moveTo>
                  <a:cubicBezTo>
                    <a:pt x="3813175" y="2943253"/>
                    <a:pt x="3803227" y="2980660"/>
                    <a:pt x="3792084" y="3022047"/>
                  </a:cubicBezTo>
                  <a:cubicBezTo>
                    <a:pt x="3812379" y="3010905"/>
                    <a:pt x="3836655" y="2916192"/>
                    <a:pt x="3823920" y="2903060"/>
                  </a:cubicBezTo>
                  <a:close/>
                  <a:moveTo>
                    <a:pt x="3792880" y="2894305"/>
                  </a:moveTo>
                  <a:cubicBezTo>
                    <a:pt x="3784921" y="2896692"/>
                    <a:pt x="3780145" y="2897090"/>
                    <a:pt x="3779748" y="2898682"/>
                  </a:cubicBezTo>
                  <a:cubicBezTo>
                    <a:pt x="3769799" y="2933304"/>
                    <a:pt x="3760646" y="2967528"/>
                    <a:pt x="3751493" y="3002150"/>
                  </a:cubicBezTo>
                  <a:cubicBezTo>
                    <a:pt x="3751095" y="3004537"/>
                    <a:pt x="3753881" y="3007721"/>
                    <a:pt x="3755075" y="3010507"/>
                  </a:cubicBezTo>
                  <a:cubicBezTo>
                    <a:pt x="3757462" y="3009711"/>
                    <a:pt x="3759850" y="3008517"/>
                    <a:pt x="3762238" y="3007721"/>
                  </a:cubicBezTo>
                  <a:cubicBezTo>
                    <a:pt x="3772186" y="2971109"/>
                    <a:pt x="3782135" y="2934498"/>
                    <a:pt x="3792880" y="2894305"/>
                  </a:cubicBezTo>
                  <a:close/>
                  <a:moveTo>
                    <a:pt x="3723238" y="2776909"/>
                  </a:moveTo>
                  <a:cubicBezTo>
                    <a:pt x="3708116" y="2842969"/>
                    <a:pt x="3692994" y="2909029"/>
                    <a:pt x="3677872" y="2975089"/>
                  </a:cubicBezTo>
                  <a:cubicBezTo>
                    <a:pt x="3679862" y="2975487"/>
                    <a:pt x="3682249" y="2976283"/>
                    <a:pt x="3684239" y="2976681"/>
                  </a:cubicBezTo>
                  <a:cubicBezTo>
                    <a:pt x="3699759" y="2910621"/>
                    <a:pt x="3714881" y="2844959"/>
                    <a:pt x="3730004" y="2778899"/>
                  </a:cubicBezTo>
                  <a:cubicBezTo>
                    <a:pt x="3727616" y="2778103"/>
                    <a:pt x="3725626" y="2777307"/>
                    <a:pt x="3723238" y="2776909"/>
                  </a:cubicBezTo>
                  <a:close/>
                  <a:moveTo>
                    <a:pt x="3684239" y="2770144"/>
                  </a:moveTo>
                  <a:cubicBezTo>
                    <a:pt x="3669515" y="2834612"/>
                    <a:pt x="3654791" y="2899080"/>
                    <a:pt x="3639270" y="2966334"/>
                  </a:cubicBezTo>
                  <a:cubicBezTo>
                    <a:pt x="3657576" y="2940865"/>
                    <a:pt x="3691402" y="2788051"/>
                    <a:pt x="3684239" y="2770144"/>
                  </a:cubicBezTo>
                  <a:close/>
                  <a:moveTo>
                    <a:pt x="3803227" y="2767358"/>
                  </a:moveTo>
                  <a:cubicBezTo>
                    <a:pt x="3796860" y="2804368"/>
                    <a:pt x="3790492" y="2841377"/>
                    <a:pt x="3785319" y="2872019"/>
                  </a:cubicBezTo>
                  <a:cubicBezTo>
                    <a:pt x="3804420" y="2875999"/>
                    <a:pt x="3819145" y="2879183"/>
                    <a:pt x="3833869" y="2882366"/>
                  </a:cubicBezTo>
                  <a:cubicBezTo>
                    <a:pt x="3833471" y="2883560"/>
                    <a:pt x="3833073" y="2884356"/>
                    <a:pt x="3832675" y="2885152"/>
                  </a:cubicBezTo>
                  <a:cubicBezTo>
                    <a:pt x="3845012" y="2885152"/>
                    <a:pt x="3856950" y="2885152"/>
                    <a:pt x="3872868" y="2885152"/>
                  </a:cubicBezTo>
                  <a:cubicBezTo>
                    <a:pt x="3859736" y="2936090"/>
                    <a:pt x="3847797" y="2983446"/>
                    <a:pt x="3835461" y="3030802"/>
                  </a:cubicBezTo>
                  <a:cubicBezTo>
                    <a:pt x="3852971" y="3036374"/>
                    <a:pt x="3869287" y="3041945"/>
                    <a:pt x="3886001" y="3047516"/>
                  </a:cubicBezTo>
                  <a:cubicBezTo>
                    <a:pt x="3881225" y="3062638"/>
                    <a:pt x="3877246" y="3076169"/>
                    <a:pt x="3872868" y="3090495"/>
                  </a:cubicBezTo>
                  <a:cubicBezTo>
                    <a:pt x="3886797" y="3095668"/>
                    <a:pt x="3898735" y="3100444"/>
                    <a:pt x="3913062" y="3106015"/>
                  </a:cubicBezTo>
                  <a:cubicBezTo>
                    <a:pt x="3894756" y="3152576"/>
                    <a:pt x="3877246" y="3197146"/>
                    <a:pt x="3859338" y="3242513"/>
                  </a:cubicBezTo>
                  <a:cubicBezTo>
                    <a:pt x="3844216" y="3236146"/>
                    <a:pt x="3832277" y="3231370"/>
                    <a:pt x="3819941" y="3226197"/>
                  </a:cubicBezTo>
                  <a:cubicBezTo>
                    <a:pt x="3812379" y="3242115"/>
                    <a:pt x="3805614" y="3256441"/>
                    <a:pt x="3798053" y="3271961"/>
                  </a:cubicBezTo>
                  <a:cubicBezTo>
                    <a:pt x="3706922" y="3228584"/>
                    <a:pt x="3617383" y="3186003"/>
                    <a:pt x="3526252" y="3142627"/>
                  </a:cubicBezTo>
                  <a:cubicBezTo>
                    <a:pt x="3520283" y="3154963"/>
                    <a:pt x="3515110" y="3165708"/>
                    <a:pt x="3509140" y="3178044"/>
                  </a:cubicBezTo>
                  <a:cubicBezTo>
                    <a:pt x="3533813" y="3191177"/>
                    <a:pt x="3557292" y="3203115"/>
                    <a:pt x="3582761" y="3216646"/>
                  </a:cubicBezTo>
                  <a:cubicBezTo>
                    <a:pt x="3554905" y="3264798"/>
                    <a:pt x="3527844" y="3310960"/>
                    <a:pt x="3501181" y="3357123"/>
                  </a:cubicBezTo>
                  <a:cubicBezTo>
                    <a:pt x="3503171" y="3358715"/>
                    <a:pt x="3505559" y="3359908"/>
                    <a:pt x="3507548" y="3361102"/>
                  </a:cubicBezTo>
                  <a:cubicBezTo>
                    <a:pt x="3538589" y="3319317"/>
                    <a:pt x="3562466" y="3272359"/>
                    <a:pt x="3588731" y="3225799"/>
                  </a:cubicBezTo>
                  <a:cubicBezTo>
                    <a:pt x="3615393" y="3239727"/>
                    <a:pt x="3641260" y="3252859"/>
                    <a:pt x="3668321" y="3267186"/>
                  </a:cubicBezTo>
                  <a:cubicBezTo>
                    <a:pt x="3642454" y="3312552"/>
                    <a:pt x="3617383" y="3355929"/>
                    <a:pt x="3592312" y="3399306"/>
                  </a:cubicBezTo>
                  <a:cubicBezTo>
                    <a:pt x="3593506" y="3400897"/>
                    <a:pt x="3595098" y="3402489"/>
                    <a:pt x="3596292" y="3404081"/>
                  </a:cubicBezTo>
                  <a:cubicBezTo>
                    <a:pt x="3600669" y="3400500"/>
                    <a:pt x="3606240" y="3397714"/>
                    <a:pt x="3609026" y="3392938"/>
                  </a:cubicBezTo>
                  <a:cubicBezTo>
                    <a:pt x="3631709" y="3355133"/>
                    <a:pt x="3653995" y="3317328"/>
                    <a:pt x="3677076" y="3278328"/>
                  </a:cubicBezTo>
                  <a:cubicBezTo>
                    <a:pt x="3702943" y="3291859"/>
                    <a:pt x="3727616" y="3304991"/>
                    <a:pt x="3754279" y="3318919"/>
                  </a:cubicBezTo>
                  <a:cubicBezTo>
                    <a:pt x="3730799" y="3358715"/>
                    <a:pt x="3709310" y="3395724"/>
                    <a:pt x="3687423" y="3432734"/>
                  </a:cubicBezTo>
                  <a:cubicBezTo>
                    <a:pt x="3683443" y="3439897"/>
                    <a:pt x="3675882" y="3447856"/>
                    <a:pt x="3693790" y="3451437"/>
                  </a:cubicBezTo>
                  <a:cubicBezTo>
                    <a:pt x="3716871" y="3412040"/>
                    <a:pt x="3739952" y="3372245"/>
                    <a:pt x="3764227" y="3330858"/>
                  </a:cubicBezTo>
                  <a:cubicBezTo>
                    <a:pt x="3788900" y="3343990"/>
                    <a:pt x="3813175" y="3356725"/>
                    <a:pt x="3839440" y="3370653"/>
                  </a:cubicBezTo>
                  <a:cubicBezTo>
                    <a:pt x="3814767" y="3413234"/>
                    <a:pt x="3791288" y="3453825"/>
                    <a:pt x="3767411" y="3495212"/>
                  </a:cubicBezTo>
                  <a:cubicBezTo>
                    <a:pt x="3770993" y="3497600"/>
                    <a:pt x="3774574" y="3500385"/>
                    <a:pt x="3780543" y="3504763"/>
                  </a:cubicBezTo>
                  <a:cubicBezTo>
                    <a:pt x="3804819" y="3463376"/>
                    <a:pt x="3827900" y="3423979"/>
                    <a:pt x="3851379" y="3384183"/>
                  </a:cubicBezTo>
                  <a:cubicBezTo>
                    <a:pt x="3875654" y="3397316"/>
                    <a:pt x="3899133" y="3409652"/>
                    <a:pt x="3924602" y="3423183"/>
                  </a:cubicBezTo>
                  <a:cubicBezTo>
                    <a:pt x="3899531" y="3466958"/>
                    <a:pt x="3874858" y="3509140"/>
                    <a:pt x="3849787" y="3552517"/>
                  </a:cubicBezTo>
                  <a:cubicBezTo>
                    <a:pt x="3854563" y="3555701"/>
                    <a:pt x="3858940" y="3558487"/>
                    <a:pt x="3864909" y="3562466"/>
                  </a:cubicBezTo>
                  <a:cubicBezTo>
                    <a:pt x="3889582" y="3520681"/>
                    <a:pt x="3913459" y="3480488"/>
                    <a:pt x="3937734" y="3438305"/>
                  </a:cubicBezTo>
                  <a:cubicBezTo>
                    <a:pt x="3956438" y="3448254"/>
                    <a:pt x="3974346" y="3457407"/>
                    <a:pt x="3992254" y="3466560"/>
                  </a:cubicBezTo>
                  <a:cubicBezTo>
                    <a:pt x="4111640" y="3201524"/>
                    <a:pt x="4029661" y="2884754"/>
                    <a:pt x="3803227" y="2767358"/>
                  </a:cubicBezTo>
                  <a:close/>
                  <a:moveTo>
                    <a:pt x="3645638" y="2764970"/>
                  </a:moveTo>
                  <a:cubicBezTo>
                    <a:pt x="3631311" y="2827847"/>
                    <a:pt x="3616985" y="2889927"/>
                    <a:pt x="3602659" y="2952406"/>
                  </a:cubicBezTo>
                  <a:cubicBezTo>
                    <a:pt x="3622954" y="2914998"/>
                    <a:pt x="3651209" y="2783674"/>
                    <a:pt x="3645638" y="2764970"/>
                  </a:cubicBezTo>
                  <a:close/>
                  <a:moveTo>
                    <a:pt x="805057" y="2683390"/>
                  </a:moveTo>
                  <a:cubicBezTo>
                    <a:pt x="802669" y="2683788"/>
                    <a:pt x="800281" y="2683788"/>
                    <a:pt x="798292" y="2684186"/>
                  </a:cubicBezTo>
                  <a:cubicBezTo>
                    <a:pt x="809036" y="2751042"/>
                    <a:pt x="820179" y="2818296"/>
                    <a:pt x="830924" y="2885152"/>
                  </a:cubicBezTo>
                  <a:cubicBezTo>
                    <a:pt x="832913" y="2884754"/>
                    <a:pt x="835301" y="2884356"/>
                    <a:pt x="837291" y="2883958"/>
                  </a:cubicBezTo>
                  <a:cubicBezTo>
                    <a:pt x="826546" y="2817102"/>
                    <a:pt x="815802" y="2750246"/>
                    <a:pt x="805057" y="2683390"/>
                  </a:cubicBezTo>
                  <a:close/>
                  <a:moveTo>
                    <a:pt x="844454" y="2679808"/>
                  </a:moveTo>
                  <a:cubicBezTo>
                    <a:pt x="845250" y="2746665"/>
                    <a:pt x="855199" y="2811929"/>
                    <a:pt x="875892" y="2875203"/>
                  </a:cubicBezTo>
                  <a:cubicBezTo>
                    <a:pt x="865545" y="2810337"/>
                    <a:pt x="854801" y="2745073"/>
                    <a:pt x="844454" y="2679808"/>
                  </a:cubicBezTo>
                  <a:close/>
                  <a:moveTo>
                    <a:pt x="883055" y="2676227"/>
                  </a:moveTo>
                  <a:cubicBezTo>
                    <a:pt x="877086" y="2709655"/>
                    <a:pt x="901361" y="2850132"/>
                    <a:pt x="913698" y="2866448"/>
                  </a:cubicBezTo>
                  <a:cubicBezTo>
                    <a:pt x="903351" y="2802776"/>
                    <a:pt x="893402" y="2739501"/>
                    <a:pt x="883055" y="2676227"/>
                  </a:cubicBezTo>
                  <a:close/>
                  <a:moveTo>
                    <a:pt x="3626138" y="2225745"/>
                  </a:moveTo>
                  <a:cubicBezTo>
                    <a:pt x="3636485" y="2289418"/>
                    <a:pt x="3646434" y="2352692"/>
                    <a:pt x="3656780" y="2415966"/>
                  </a:cubicBezTo>
                  <a:cubicBezTo>
                    <a:pt x="3662750" y="2383334"/>
                    <a:pt x="3638475" y="2242061"/>
                    <a:pt x="3626138" y="2225745"/>
                  </a:cubicBezTo>
                  <a:close/>
                  <a:moveTo>
                    <a:pt x="3671107" y="2215797"/>
                  </a:moveTo>
                  <a:cubicBezTo>
                    <a:pt x="3668719" y="2216194"/>
                    <a:pt x="3666331" y="2216593"/>
                    <a:pt x="3663943" y="2216990"/>
                  </a:cubicBezTo>
                  <a:cubicBezTo>
                    <a:pt x="3674290" y="2282255"/>
                    <a:pt x="3685035" y="2347121"/>
                    <a:pt x="3695382" y="2412385"/>
                  </a:cubicBezTo>
                  <a:cubicBezTo>
                    <a:pt x="3697769" y="2411987"/>
                    <a:pt x="3700157" y="2411589"/>
                    <a:pt x="3702545" y="2411191"/>
                  </a:cubicBezTo>
                  <a:cubicBezTo>
                    <a:pt x="3692198" y="2345927"/>
                    <a:pt x="3681453" y="2281061"/>
                    <a:pt x="3671107" y="2215797"/>
                  </a:cubicBezTo>
                  <a:close/>
                  <a:moveTo>
                    <a:pt x="3709310" y="2207838"/>
                  </a:moveTo>
                  <a:cubicBezTo>
                    <a:pt x="3706922" y="2208235"/>
                    <a:pt x="3704932" y="2208235"/>
                    <a:pt x="3702545" y="2208634"/>
                  </a:cubicBezTo>
                  <a:cubicBezTo>
                    <a:pt x="3713290" y="2275489"/>
                    <a:pt x="3724034" y="2342345"/>
                    <a:pt x="3734779" y="2409201"/>
                  </a:cubicBezTo>
                  <a:cubicBezTo>
                    <a:pt x="3737167" y="2408803"/>
                    <a:pt x="3739554" y="2408405"/>
                    <a:pt x="3741544" y="2408007"/>
                  </a:cubicBezTo>
                  <a:cubicBezTo>
                    <a:pt x="3730799" y="2341151"/>
                    <a:pt x="3720055" y="2274693"/>
                    <a:pt x="3709310" y="2207838"/>
                  </a:cubicBezTo>
                  <a:close/>
                  <a:moveTo>
                    <a:pt x="3682647" y="2141380"/>
                  </a:moveTo>
                  <a:cubicBezTo>
                    <a:pt x="3673892" y="2144165"/>
                    <a:pt x="3667127" y="2146155"/>
                    <a:pt x="3657576" y="2148941"/>
                  </a:cubicBezTo>
                  <a:cubicBezTo>
                    <a:pt x="3662352" y="2155706"/>
                    <a:pt x="3664739" y="2162869"/>
                    <a:pt x="3669117" y="2164063"/>
                  </a:cubicBezTo>
                  <a:cubicBezTo>
                    <a:pt x="3674290" y="2165655"/>
                    <a:pt x="3680657" y="2161675"/>
                    <a:pt x="3687821" y="2159685"/>
                  </a:cubicBezTo>
                  <a:cubicBezTo>
                    <a:pt x="3686229" y="2153318"/>
                    <a:pt x="3684637" y="2148543"/>
                    <a:pt x="3682647" y="2141380"/>
                  </a:cubicBezTo>
                  <a:close/>
                  <a:moveTo>
                    <a:pt x="930412" y="2138594"/>
                  </a:moveTo>
                  <a:cubicBezTo>
                    <a:pt x="916085" y="2201072"/>
                    <a:pt x="901759" y="2263551"/>
                    <a:pt x="887433" y="2326029"/>
                  </a:cubicBezTo>
                  <a:cubicBezTo>
                    <a:pt x="889821" y="2326029"/>
                    <a:pt x="891810" y="2326427"/>
                    <a:pt x="894198" y="2326825"/>
                  </a:cubicBezTo>
                  <a:cubicBezTo>
                    <a:pt x="908524" y="2264745"/>
                    <a:pt x="922851" y="2202266"/>
                    <a:pt x="936779" y="2140186"/>
                  </a:cubicBezTo>
                  <a:cubicBezTo>
                    <a:pt x="934789" y="2139390"/>
                    <a:pt x="932401" y="2138992"/>
                    <a:pt x="930412" y="2138594"/>
                  </a:cubicBezTo>
                  <a:close/>
                  <a:moveTo>
                    <a:pt x="3768207" y="2131033"/>
                  </a:moveTo>
                  <a:cubicBezTo>
                    <a:pt x="3759850" y="2133819"/>
                    <a:pt x="3753085" y="2135808"/>
                    <a:pt x="3744728" y="2138594"/>
                  </a:cubicBezTo>
                  <a:cubicBezTo>
                    <a:pt x="3747116" y="2145359"/>
                    <a:pt x="3749105" y="2151328"/>
                    <a:pt x="3751493" y="2157696"/>
                  </a:cubicBezTo>
                  <a:cubicBezTo>
                    <a:pt x="3760248" y="2154910"/>
                    <a:pt x="3766615" y="2152920"/>
                    <a:pt x="3773778" y="2150532"/>
                  </a:cubicBezTo>
                  <a:cubicBezTo>
                    <a:pt x="3771789" y="2143767"/>
                    <a:pt x="3770595" y="2138992"/>
                    <a:pt x="3768207" y="2131033"/>
                  </a:cubicBezTo>
                  <a:close/>
                  <a:moveTo>
                    <a:pt x="899769" y="2128645"/>
                  </a:moveTo>
                  <a:cubicBezTo>
                    <a:pt x="875494" y="2191124"/>
                    <a:pt x="859974" y="2255194"/>
                    <a:pt x="855597" y="2322050"/>
                  </a:cubicBezTo>
                  <a:cubicBezTo>
                    <a:pt x="870321" y="2257979"/>
                    <a:pt x="885045" y="2193511"/>
                    <a:pt x="899769" y="2128645"/>
                  </a:cubicBezTo>
                  <a:close/>
                  <a:moveTo>
                    <a:pt x="855199" y="2115911"/>
                  </a:moveTo>
                  <a:cubicBezTo>
                    <a:pt x="840077" y="2181971"/>
                    <a:pt x="824954" y="2247633"/>
                    <a:pt x="809832" y="2313693"/>
                  </a:cubicBezTo>
                  <a:cubicBezTo>
                    <a:pt x="812220" y="2314091"/>
                    <a:pt x="814210" y="2314489"/>
                    <a:pt x="816199" y="2315285"/>
                  </a:cubicBezTo>
                  <a:cubicBezTo>
                    <a:pt x="831322" y="2249623"/>
                    <a:pt x="846444" y="2183563"/>
                    <a:pt x="861566" y="2117502"/>
                  </a:cubicBezTo>
                  <a:cubicBezTo>
                    <a:pt x="859576" y="2117105"/>
                    <a:pt x="857188" y="2116309"/>
                    <a:pt x="855199" y="2115911"/>
                  </a:cubicBezTo>
                  <a:close/>
                  <a:moveTo>
                    <a:pt x="3860532" y="2106758"/>
                  </a:moveTo>
                  <a:cubicBezTo>
                    <a:pt x="3852971" y="2108747"/>
                    <a:pt x="3846205" y="2110737"/>
                    <a:pt x="3837451" y="2113125"/>
                  </a:cubicBezTo>
                  <a:cubicBezTo>
                    <a:pt x="3839838" y="2121084"/>
                    <a:pt x="3841430" y="2126257"/>
                    <a:pt x="3843818" y="2133420"/>
                  </a:cubicBezTo>
                  <a:cubicBezTo>
                    <a:pt x="3852175" y="2131033"/>
                    <a:pt x="3858940" y="2129043"/>
                    <a:pt x="3867297" y="2126655"/>
                  </a:cubicBezTo>
                  <a:cubicBezTo>
                    <a:pt x="3864511" y="2119094"/>
                    <a:pt x="3862919" y="2113523"/>
                    <a:pt x="3860532" y="2106758"/>
                  </a:cubicBezTo>
                  <a:close/>
                  <a:moveTo>
                    <a:pt x="3617383" y="2080891"/>
                  </a:moveTo>
                  <a:cubicBezTo>
                    <a:pt x="3609822" y="2084075"/>
                    <a:pt x="3603455" y="2086462"/>
                    <a:pt x="3591516" y="2090840"/>
                  </a:cubicBezTo>
                  <a:cubicBezTo>
                    <a:pt x="3598679" y="2096809"/>
                    <a:pt x="3602659" y="2102778"/>
                    <a:pt x="3607832" y="2103574"/>
                  </a:cubicBezTo>
                  <a:cubicBezTo>
                    <a:pt x="3612210" y="2104370"/>
                    <a:pt x="3618179" y="2099993"/>
                    <a:pt x="3624148" y="2097605"/>
                  </a:cubicBezTo>
                  <a:cubicBezTo>
                    <a:pt x="3621761" y="2091238"/>
                    <a:pt x="3619771" y="2086462"/>
                    <a:pt x="3617383" y="2080891"/>
                  </a:cubicBezTo>
                  <a:close/>
                  <a:moveTo>
                    <a:pt x="778394" y="2080493"/>
                  </a:moveTo>
                  <a:cubicBezTo>
                    <a:pt x="767649" y="2121482"/>
                    <a:pt x="757700" y="2158094"/>
                    <a:pt x="747354" y="2197491"/>
                  </a:cubicBezTo>
                  <a:cubicBezTo>
                    <a:pt x="759292" y="2192317"/>
                    <a:pt x="788343" y="2110339"/>
                    <a:pt x="787945" y="2091635"/>
                  </a:cubicBezTo>
                  <a:cubicBezTo>
                    <a:pt x="787945" y="2089248"/>
                    <a:pt x="783567" y="2086462"/>
                    <a:pt x="778394" y="2080493"/>
                  </a:cubicBezTo>
                  <a:close/>
                  <a:moveTo>
                    <a:pt x="737405" y="2071340"/>
                  </a:moveTo>
                  <a:cubicBezTo>
                    <a:pt x="724273" y="2104768"/>
                    <a:pt x="716314" y="2140186"/>
                    <a:pt x="707559" y="2175205"/>
                  </a:cubicBezTo>
                  <a:cubicBezTo>
                    <a:pt x="706763" y="2178787"/>
                    <a:pt x="709946" y="2183563"/>
                    <a:pt x="711140" y="2187940"/>
                  </a:cubicBezTo>
                  <a:cubicBezTo>
                    <a:pt x="712732" y="2187542"/>
                    <a:pt x="714722" y="2187542"/>
                    <a:pt x="716314" y="2187144"/>
                  </a:cubicBezTo>
                  <a:cubicBezTo>
                    <a:pt x="726660" y="2149339"/>
                    <a:pt x="736609" y="2111931"/>
                    <a:pt x="746956" y="2074126"/>
                  </a:cubicBezTo>
                  <a:cubicBezTo>
                    <a:pt x="743772" y="2072932"/>
                    <a:pt x="740589" y="2072136"/>
                    <a:pt x="737405" y="2071340"/>
                  </a:cubicBezTo>
                  <a:close/>
                  <a:moveTo>
                    <a:pt x="3800441" y="2070146"/>
                  </a:moveTo>
                  <a:cubicBezTo>
                    <a:pt x="3791686" y="2072932"/>
                    <a:pt x="3784921" y="2074921"/>
                    <a:pt x="3776962" y="2077309"/>
                  </a:cubicBezTo>
                  <a:cubicBezTo>
                    <a:pt x="3779748" y="2084870"/>
                    <a:pt x="3781737" y="2090442"/>
                    <a:pt x="3784125" y="2097207"/>
                  </a:cubicBezTo>
                  <a:cubicBezTo>
                    <a:pt x="3792084" y="2094421"/>
                    <a:pt x="3798849" y="2092034"/>
                    <a:pt x="3806410" y="2089646"/>
                  </a:cubicBezTo>
                  <a:cubicBezTo>
                    <a:pt x="3804420" y="2083279"/>
                    <a:pt x="3802829" y="2077707"/>
                    <a:pt x="3800441" y="2070146"/>
                  </a:cubicBezTo>
                  <a:close/>
                  <a:moveTo>
                    <a:pt x="3692994" y="2047065"/>
                  </a:moveTo>
                  <a:cubicBezTo>
                    <a:pt x="3685035" y="2050249"/>
                    <a:pt x="3678668" y="2052636"/>
                    <a:pt x="3671107" y="2055422"/>
                  </a:cubicBezTo>
                  <a:cubicBezTo>
                    <a:pt x="3673096" y="2061789"/>
                    <a:pt x="3675086" y="2066962"/>
                    <a:pt x="3677474" y="2073728"/>
                  </a:cubicBezTo>
                  <a:cubicBezTo>
                    <a:pt x="3685035" y="2070942"/>
                    <a:pt x="3691402" y="2068952"/>
                    <a:pt x="3700555" y="2065769"/>
                  </a:cubicBezTo>
                  <a:cubicBezTo>
                    <a:pt x="3697372" y="2058208"/>
                    <a:pt x="3695382" y="2053034"/>
                    <a:pt x="3692994" y="2047065"/>
                  </a:cubicBezTo>
                  <a:close/>
                  <a:moveTo>
                    <a:pt x="854005" y="2025178"/>
                  </a:moveTo>
                  <a:cubicBezTo>
                    <a:pt x="851617" y="2031943"/>
                    <a:pt x="850025" y="2037116"/>
                    <a:pt x="847638" y="2043881"/>
                  </a:cubicBezTo>
                  <a:cubicBezTo>
                    <a:pt x="855597" y="2046667"/>
                    <a:pt x="862760" y="2048657"/>
                    <a:pt x="870321" y="2051442"/>
                  </a:cubicBezTo>
                  <a:cubicBezTo>
                    <a:pt x="872709" y="2044279"/>
                    <a:pt x="874300" y="2039504"/>
                    <a:pt x="876688" y="2033137"/>
                  </a:cubicBezTo>
                  <a:cubicBezTo>
                    <a:pt x="867933" y="2029953"/>
                    <a:pt x="861566" y="2027963"/>
                    <a:pt x="854005" y="2025178"/>
                  </a:cubicBezTo>
                  <a:close/>
                  <a:moveTo>
                    <a:pt x="3819941" y="2002494"/>
                  </a:moveTo>
                  <a:cubicBezTo>
                    <a:pt x="3812379" y="2005280"/>
                    <a:pt x="3806012" y="2007668"/>
                    <a:pt x="3797655" y="2010851"/>
                  </a:cubicBezTo>
                  <a:cubicBezTo>
                    <a:pt x="3800839" y="2018412"/>
                    <a:pt x="3803227" y="2023984"/>
                    <a:pt x="3806410" y="2030749"/>
                  </a:cubicBezTo>
                  <a:cubicBezTo>
                    <a:pt x="3814369" y="2027565"/>
                    <a:pt x="3820737" y="2025178"/>
                    <a:pt x="3828298" y="2021994"/>
                  </a:cubicBezTo>
                  <a:cubicBezTo>
                    <a:pt x="3825114" y="2014433"/>
                    <a:pt x="3822726" y="2008862"/>
                    <a:pt x="3819941" y="2002494"/>
                  </a:cubicBezTo>
                  <a:close/>
                  <a:moveTo>
                    <a:pt x="727058" y="1979015"/>
                  </a:moveTo>
                  <a:cubicBezTo>
                    <a:pt x="724670" y="1986576"/>
                    <a:pt x="722681" y="1992545"/>
                    <a:pt x="720691" y="1999311"/>
                  </a:cubicBezTo>
                  <a:cubicBezTo>
                    <a:pt x="729048" y="2002096"/>
                    <a:pt x="735415" y="2004086"/>
                    <a:pt x="742976" y="2006474"/>
                  </a:cubicBezTo>
                  <a:cubicBezTo>
                    <a:pt x="745762" y="1999311"/>
                    <a:pt x="747752" y="1993739"/>
                    <a:pt x="750537" y="1986576"/>
                  </a:cubicBezTo>
                  <a:cubicBezTo>
                    <a:pt x="741384" y="1983791"/>
                    <a:pt x="734619" y="1981403"/>
                    <a:pt x="727058" y="1979015"/>
                  </a:cubicBezTo>
                  <a:close/>
                  <a:moveTo>
                    <a:pt x="922851" y="1959118"/>
                  </a:moveTo>
                  <a:cubicBezTo>
                    <a:pt x="920463" y="1965087"/>
                    <a:pt x="918075" y="1970260"/>
                    <a:pt x="916085" y="1975036"/>
                  </a:cubicBezTo>
                  <a:cubicBezTo>
                    <a:pt x="936779" y="1988566"/>
                    <a:pt x="936779" y="1988566"/>
                    <a:pt x="943146" y="1968270"/>
                  </a:cubicBezTo>
                  <a:cubicBezTo>
                    <a:pt x="937177" y="1965485"/>
                    <a:pt x="930810" y="1962699"/>
                    <a:pt x="922851" y="1959118"/>
                  </a:cubicBezTo>
                  <a:close/>
                  <a:moveTo>
                    <a:pt x="784363" y="1944393"/>
                  </a:moveTo>
                  <a:cubicBezTo>
                    <a:pt x="781578" y="1951954"/>
                    <a:pt x="779190" y="1957128"/>
                    <a:pt x="776802" y="1963893"/>
                  </a:cubicBezTo>
                  <a:cubicBezTo>
                    <a:pt x="784363" y="1966679"/>
                    <a:pt x="791526" y="1969464"/>
                    <a:pt x="799087" y="1972648"/>
                  </a:cubicBezTo>
                  <a:cubicBezTo>
                    <a:pt x="801873" y="1965485"/>
                    <a:pt x="803863" y="1959913"/>
                    <a:pt x="806649" y="1953546"/>
                  </a:cubicBezTo>
                  <a:cubicBezTo>
                    <a:pt x="798690" y="1950363"/>
                    <a:pt x="791924" y="1947577"/>
                    <a:pt x="784363" y="1944393"/>
                  </a:cubicBezTo>
                  <a:close/>
                  <a:moveTo>
                    <a:pt x="850423" y="1912159"/>
                  </a:moveTo>
                  <a:cubicBezTo>
                    <a:pt x="847240" y="1918924"/>
                    <a:pt x="845250" y="1923700"/>
                    <a:pt x="842066" y="1930863"/>
                  </a:cubicBezTo>
                  <a:cubicBezTo>
                    <a:pt x="850821" y="1934444"/>
                    <a:pt x="857586" y="1936832"/>
                    <a:pt x="865148" y="1939618"/>
                  </a:cubicBezTo>
                  <a:cubicBezTo>
                    <a:pt x="867933" y="1932455"/>
                    <a:pt x="869923" y="1927679"/>
                    <a:pt x="872311" y="1921710"/>
                  </a:cubicBezTo>
                  <a:cubicBezTo>
                    <a:pt x="864750" y="1918526"/>
                    <a:pt x="857984" y="1915343"/>
                    <a:pt x="850423" y="1912159"/>
                  </a:cubicBezTo>
                  <a:close/>
                  <a:moveTo>
                    <a:pt x="3665933" y="1871568"/>
                  </a:moveTo>
                  <a:cubicBezTo>
                    <a:pt x="3681453" y="1906986"/>
                    <a:pt x="3696576" y="1941608"/>
                    <a:pt x="3711698" y="1976229"/>
                  </a:cubicBezTo>
                  <a:cubicBezTo>
                    <a:pt x="3714086" y="1976229"/>
                    <a:pt x="3716075" y="1975832"/>
                    <a:pt x="3718463" y="1975434"/>
                  </a:cubicBezTo>
                  <a:cubicBezTo>
                    <a:pt x="3718065" y="1970260"/>
                    <a:pt x="3718861" y="1964689"/>
                    <a:pt x="3717269" y="1959913"/>
                  </a:cubicBezTo>
                  <a:cubicBezTo>
                    <a:pt x="3689412" y="1886690"/>
                    <a:pt x="3680657" y="1871170"/>
                    <a:pt x="3665933" y="1871568"/>
                  </a:cubicBezTo>
                  <a:close/>
                  <a:moveTo>
                    <a:pt x="3709708" y="1850875"/>
                  </a:moveTo>
                  <a:cubicBezTo>
                    <a:pt x="3708912" y="1853660"/>
                    <a:pt x="3707320" y="1857242"/>
                    <a:pt x="3708514" y="1859630"/>
                  </a:cubicBezTo>
                  <a:cubicBezTo>
                    <a:pt x="3723238" y="1893455"/>
                    <a:pt x="3738361" y="1926883"/>
                    <a:pt x="3754676" y="1963495"/>
                  </a:cubicBezTo>
                  <a:cubicBezTo>
                    <a:pt x="3758656" y="1958322"/>
                    <a:pt x="3762238" y="1955934"/>
                    <a:pt x="3761840" y="1954740"/>
                  </a:cubicBezTo>
                  <a:cubicBezTo>
                    <a:pt x="3747513" y="1920516"/>
                    <a:pt x="3733187" y="1886690"/>
                    <a:pt x="3718065" y="1852864"/>
                  </a:cubicBezTo>
                  <a:cubicBezTo>
                    <a:pt x="3717269" y="1851273"/>
                    <a:pt x="3712494" y="1851671"/>
                    <a:pt x="3709708" y="1850875"/>
                  </a:cubicBezTo>
                  <a:close/>
                  <a:moveTo>
                    <a:pt x="3516701" y="1831375"/>
                  </a:moveTo>
                  <a:cubicBezTo>
                    <a:pt x="3502375" y="1839732"/>
                    <a:pt x="3490038" y="1846895"/>
                    <a:pt x="3478896" y="1853660"/>
                  </a:cubicBezTo>
                  <a:cubicBezTo>
                    <a:pt x="3507946" y="1912955"/>
                    <a:pt x="3535803" y="1971056"/>
                    <a:pt x="3564058" y="2028759"/>
                  </a:cubicBezTo>
                  <a:cubicBezTo>
                    <a:pt x="3566445" y="2027565"/>
                    <a:pt x="3568435" y="2026769"/>
                    <a:pt x="3570823" y="2025576"/>
                  </a:cubicBezTo>
                  <a:cubicBezTo>
                    <a:pt x="3548140" y="1976229"/>
                    <a:pt x="3525456" y="1926883"/>
                    <a:pt x="3502375" y="1877139"/>
                  </a:cubicBezTo>
                  <a:cubicBezTo>
                    <a:pt x="3510334" y="1872762"/>
                    <a:pt x="3517099" y="1869578"/>
                    <a:pt x="3525854" y="1864803"/>
                  </a:cubicBezTo>
                  <a:cubicBezTo>
                    <a:pt x="3550129" y="1916537"/>
                    <a:pt x="3573608" y="1966281"/>
                    <a:pt x="3597088" y="2016025"/>
                  </a:cubicBezTo>
                  <a:cubicBezTo>
                    <a:pt x="3599475" y="2014831"/>
                    <a:pt x="3601465" y="2014035"/>
                    <a:pt x="3603455" y="2012841"/>
                  </a:cubicBezTo>
                  <a:cubicBezTo>
                    <a:pt x="3581170" y="1949965"/>
                    <a:pt x="3550527" y="1890670"/>
                    <a:pt x="3516701" y="1831375"/>
                  </a:cubicBezTo>
                  <a:close/>
                  <a:moveTo>
                    <a:pt x="3553711" y="1812671"/>
                  </a:moveTo>
                  <a:cubicBezTo>
                    <a:pt x="3551721" y="1813865"/>
                    <a:pt x="3549731" y="1814661"/>
                    <a:pt x="3547344" y="1815457"/>
                  </a:cubicBezTo>
                  <a:cubicBezTo>
                    <a:pt x="3577190" y="1876741"/>
                    <a:pt x="3606639" y="1938026"/>
                    <a:pt x="3636485" y="1999311"/>
                  </a:cubicBezTo>
                  <a:cubicBezTo>
                    <a:pt x="3638475" y="1998515"/>
                    <a:pt x="3640464" y="1997321"/>
                    <a:pt x="3642454" y="1996525"/>
                  </a:cubicBezTo>
                  <a:cubicBezTo>
                    <a:pt x="3613006" y="1935240"/>
                    <a:pt x="3583159" y="1873956"/>
                    <a:pt x="3553711" y="1812671"/>
                  </a:cubicBezTo>
                  <a:close/>
                  <a:moveTo>
                    <a:pt x="3500783" y="1671000"/>
                  </a:moveTo>
                  <a:cubicBezTo>
                    <a:pt x="3488845" y="1679357"/>
                    <a:pt x="3478498" y="1686918"/>
                    <a:pt x="3466559" y="1695275"/>
                  </a:cubicBezTo>
                  <a:cubicBezTo>
                    <a:pt x="3474120" y="1705622"/>
                    <a:pt x="3480090" y="1713979"/>
                    <a:pt x="3486457" y="1722734"/>
                  </a:cubicBezTo>
                  <a:cubicBezTo>
                    <a:pt x="3498793" y="1714377"/>
                    <a:pt x="3509538" y="1707214"/>
                    <a:pt x="3520681" y="1699255"/>
                  </a:cubicBezTo>
                  <a:cubicBezTo>
                    <a:pt x="3513518" y="1688908"/>
                    <a:pt x="3507548" y="1680551"/>
                    <a:pt x="3500783" y="1671000"/>
                  </a:cubicBezTo>
                  <a:close/>
                  <a:moveTo>
                    <a:pt x="3596690" y="1625236"/>
                  </a:moveTo>
                  <a:cubicBezTo>
                    <a:pt x="3584353" y="1633991"/>
                    <a:pt x="3574006" y="1641154"/>
                    <a:pt x="3562864" y="1649511"/>
                  </a:cubicBezTo>
                  <a:cubicBezTo>
                    <a:pt x="3570027" y="1659858"/>
                    <a:pt x="3576394" y="1669011"/>
                    <a:pt x="3583159" y="1678959"/>
                  </a:cubicBezTo>
                  <a:cubicBezTo>
                    <a:pt x="3595098" y="1671000"/>
                    <a:pt x="3605843" y="1663837"/>
                    <a:pt x="3617781" y="1655878"/>
                  </a:cubicBezTo>
                  <a:cubicBezTo>
                    <a:pt x="3610220" y="1645133"/>
                    <a:pt x="3603853" y="1635583"/>
                    <a:pt x="3596690" y="1625236"/>
                  </a:cubicBezTo>
                  <a:close/>
                  <a:moveTo>
                    <a:pt x="3271165" y="1567135"/>
                  </a:moveTo>
                  <a:cubicBezTo>
                    <a:pt x="3268777" y="1569125"/>
                    <a:pt x="3266390" y="1571512"/>
                    <a:pt x="3264400" y="1573502"/>
                  </a:cubicBezTo>
                  <a:cubicBezTo>
                    <a:pt x="3277134" y="1586634"/>
                    <a:pt x="3289869" y="1599767"/>
                    <a:pt x="3302603" y="1612899"/>
                  </a:cubicBezTo>
                  <a:cubicBezTo>
                    <a:pt x="3304991" y="1610910"/>
                    <a:pt x="3306981" y="1608920"/>
                    <a:pt x="3308970" y="1606930"/>
                  </a:cubicBezTo>
                  <a:cubicBezTo>
                    <a:pt x="3296236" y="1593798"/>
                    <a:pt x="3283899" y="1580267"/>
                    <a:pt x="3271165" y="1567135"/>
                  </a:cubicBezTo>
                  <a:close/>
                  <a:moveTo>
                    <a:pt x="3471335" y="1554002"/>
                  </a:moveTo>
                  <a:cubicBezTo>
                    <a:pt x="3459794" y="1563951"/>
                    <a:pt x="3449845" y="1571910"/>
                    <a:pt x="3439101" y="1581063"/>
                  </a:cubicBezTo>
                  <a:cubicBezTo>
                    <a:pt x="3446662" y="1590216"/>
                    <a:pt x="3453029" y="1598175"/>
                    <a:pt x="3460988" y="1608124"/>
                  </a:cubicBezTo>
                  <a:cubicBezTo>
                    <a:pt x="3472927" y="1598573"/>
                    <a:pt x="3482875" y="1590216"/>
                    <a:pt x="3493620" y="1581461"/>
                  </a:cubicBezTo>
                  <a:cubicBezTo>
                    <a:pt x="3485661" y="1571512"/>
                    <a:pt x="3478896" y="1563155"/>
                    <a:pt x="3471335" y="1554002"/>
                  </a:cubicBezTo>
                  <a:close/>
                  <a:moveTo>
                    <a:pt x="674926" y="1529329"/>
                  </a:moveTo>
                  <a:cubicBezTo>
                    <a:pt x="650253" y="1571114"/>
                    <a:pt x="625978" y="1611706"/>
                    <a:pt x="601703" y="1653093"/>
                  </a:cubicBezTo>
                  <a:cubicBezTo>
                    <a:pt x="583000" y="1643144"/>
                    <a:pt x="565490" y="1633991"/>
                    <a:pt x="546388" y="1624042"/>
                  </a:cubicBezTo>
                  <a:cubicBezTo>
                    <a:pt x="542806" y="1632001"/>
                    <a:pt x="539623" y="1638368"/>
                    <a:pt x="537235" y="1645133"/>
                  </a:cubicBezTo>
                  <a:cubicBezTo>
                    <a:pt x="497440" y="1749795"/>
                    <a:pt x="481920" y="1857640"/>
                    <a:pt x="499430" y="1969066"/>
                  </a:cubicBezTo>
                  <a:cubicBezTo>
                    <a:pt x="521715" y="2113125"/>
                    <a:pt x="589765" y="2229725"/>
                    <a:pt x="711936" y="2311703"/>
                  </a:cubicBezTo>
                  <a:cubicBezTo>
                    <a:pt x="719099" y="2316876"/>
                    <a:pt x="727058" y="2320856"/>
                    <a:pt x="735813" y="2326029"/>
                  </a:cubicBezTo>
                  <a:cubicBezTo>
                    <a:pt x="742976" y="2286632"/>
                    <a:pt x="749343" y="2250020"/>
                    <a:pt x="756507" y="2208634"/>
                  </a:cubicBezTo>
                  <a:cubicBezTo>
                    <a:pt x="735017" y="2222164"/>
                    <a:pt x="719895" y="2220970"/>
                    <a:pt x="710344" y="2205848"/>
                  </a:cubicBezTo>
                  <a:cubicBezTo>
                    <a:pt x="696018" y="2205848"/>
                    <a:pt x="683284" y="2205848"/>
                    <a:pt x="667365" y="2205848"/>
                  </a:cubicBezTo>
                  <a:cubicBezTo>
                    <a:pt x="680498" y="2154910"/>
                    <a:pt x="692436" y="2108350"/>
                    <a:pt x="704773" y="2060595"/>
                  </a:cubicBezTo>
                  <a:cubicBezTo>
                    <a:pt x="687661" y="2054626"/>
                    <a:pt x="671345" y="2049055"/>
                    <a:pt x="654233" y="2043483"/>
                  </a:cubicBezTo>
                  <a:cubicBezTo>
                    <a:pt x="659008" y="2027963"/>
                    <a:pt x="662988" y="2014433"/>
                    <a:pt x="667365" y="2000107"/>
                  </a:cubicBezTo>
                  <a:cubicBezTo>
                    <a:pt x="653437" y="1994933"/>
                    <a:pt x="641896" y="1990954"/>
                    <a:pt x="627172" y="1985382"/>
                  </a:cubicBezTo>
                  <a:cubicBezTo>
                    <a:pt x="645080" y="1938822"/>
                    <a:pt x="662590" y="1893853"/>
                    <a:pt x="680498" y="1848487"/>
                  </a:cubicBezTo>
                  <a:cubicBezTo>
                    <a:pt x="695620" y="1854854"/>
                    <a:pt x="707161" y="1859630"/>
                    <a:pt x="719497" y="1864803"/>
                  </a:cubicBezTo>
                  <a:cubicBezTo>
                    <a:pt x="727058" y="1849681"/>
                    <a:pt x="734221" y="1834956"/>
                    <a:pt x="741782" y="1819436"/>
                  </a:cubicBezTo>
                  <a:cubicBezTo>
                    <a:pt x="833311" y="1863211"/>
                    <a:pt x="922851" y="1905394"/>
                    <a:pt x="1012788" y="1948373"/>
                  </a:cubicBezTo>
                  <a:cubicBezTo>
                    <a:pt x="1018757" y="1935638"/>
                    <a:pt x="1024328" y="1924496"/>
                    <a:pt x="1029900" y="1912557"/>
                  </a:cubicBezTo>
                  <a:cubicBezTo>
                    <a:pt x="1004829" y="1899425"/>
                    <a:pt x="981747" y="1887486"/>
                    <a:pt x="956278" y="1874354"/>
                  </a:cubicBezTo>
                  <a:cubicBezTo>
                    <a:pt x="984533" y="1825804"/>
                    <a:pt x="1011196" y="1779641"/>
                    <a:pt x="1037859" y="1733479"/>
                  </a:cubicBezTo>
                  <a:cubicBezTo>
                    <a:pt x="1035471" y="1732285"/>
                    <a:pt x="1033481" y="1730693"/>
                    <a:pt x="1031094" y="1729499"/>
                  </a:cubicBezTo>
                  <a:cubicBezTo>
                    <a:pt x="1000849" y="1772080"/>
                    <a:pt x="976176" y="1818641"/>
                    <a:pt x="950309" y="1865201"/>
                  </a:cubicBezTo>
                  <a:cubicBezTo>
                    <a:pt x="922851" y="1851273"/>
                    <a:pt x="897382" y="1837742"/>
                    <a:pt x="870321" y="1823814"/>
                  </a:cubicBezTo>
                  <a:cubicBezTo>
                    <a:pt x="896586" y="1778049"/>
                    <a:pt x="921657" y="1734673"/>
                    <a:pt x="946728" y="1691296"/>
                  </a:cubicBezTo>
                  <a:cubicBezTo>
                    <a:pt x="945136" y="1689704"/>
                    <a:pt x="943942" y="1688112"/>
                    <a:pt x="942350" y="1686520"/>
                  </a:cubicBezTo>
                  <a:cubicBezTo>
                    <a:pt x="938371" y="1690102"/>
                    <a:pt x="933197" y="1692490"/>
                    <a:pt x="930412" y="1696867"/>
                  </a:cubicBezTo>
                  <a:cubicBezTo>
                    <a:pt x="907330" y="1735071"/>
                    <a:pt x="885045" y="1773274"/>
                    <a:pt x="861566" y="1812671"/>
                  </a:cubicBezTo>
                  <a:cubicBezTo>
                    <a:pt x="836893" y="1799937"/>
                    <a:pt x="811822" y="1786804"/>
                    <a:pt x="785955" y="1773274"/>
                  </a:cubicBezTo>
                  <a:cubicBezTo>
                    <a:pt x="789935" y="1765713"/>
                    <a:pt x="792720" y="1759744"/>
                    <a:pt x="795904" y="1754172"/>
                  </a:cubicBezTo>
                  <a:cubicBezTo>
                    <a:pt x="814608" y="1721142"/>
                    <a:pt x="834107" y="1688908"/>
                    <a:pt x="852413" y="1655878"/>
                  </a:cubicBezTo>
                  <a:cubicBezTo>
                    <a:pt x="854403" y="1652297"/>
                    <a:pt x="852413" y="1646327"/>
                    <a:pt x="852413" y="1641552"/>
                  </a:cubicBezTo>
                  <a:cubicBezTo>
                    <a:pt x="848434" y="1643940"/>
                    <a:pt x="844056" y="1645531"/>
                    <a:pt x="840872" y="1648715"/>
                  </a:cubicBezTo>
                  <a:cubicBezTo>
                    <a:pt x="837689" y="1651899"/>
                    <a:pt x="835699" y="1656276"/>
                    <a:pt x="833311" y="1660256"/>
                  </a:cubicBezTo>
                  <a:cubicBezTo>
                    <a:pt x="814210" y="1692888"/>
                    <a:pt x="794710" y="1726316"/>
                    <a:pt x="774812" y="1760142"/>
                  </a:cubicBezTo>
                  <a:cubicBezTo>
                    <a:pt x="749343" y="1747009"/>
                    <a:pt x="725068" y="1733877"/>
                    <a:pt x="699202" y="1720346"/>
                  </a:cubicBezTo>
                  <a:cubicBezTo>
                    <a:pt x="722681" y="1680949"/>
                    <a:pt x="744170" y="1643940"/>
                    <a:pt x="766058" y="1606930"/>
                  </a:cubicBezTo>
                  <a:cubicBezTo>
                    <a:pt x="772823" y="1595389"/>
                    <a:pt x="772425" y="1595389"/>
                    <a:pt x="756905" y="1589420"/>
                  </a:cubicBezTo>
                  <a:cubicBezTo>
                    <a:pt x="733823" y="1628419"/>
                    <a:pt x="711140" y="1667419"/>
                    <a:pt x="687661" y="1707214"/>
                  </a:cubicBezTo>
                  <a:cubicBezTo>
                    <a:pt x="662988" y="1694082"/>
                    <a:pt x="639907" y="1681745"/>
                    <a:pt x="614836" y="1668215"/>
                  </a:cubicBezTo>
                  <a:cubicBezTo>
                    <a:pt x="640305" y="1624440"/>
                    <a:pt x="664978" y="1582257"/>
                    <a:pt x="689651" y="1539278"/>
                  </a:cubicBezTo>
                  <a:cubicBezTo>
                    <a:pt x="684875" y="1536095"/>
                    <a:pt x="680896" y="1533309"/>
                    <a:pt x="674926" y="1529329"/>
                  </a:cubicBezTo>
                  <a:close/>
                  <a:moveTo>
                    <a:pt x="3598679" y="1527340"/>
                  </a:moveTo>
                  <a:cubicBezTo>
                    <a:pt x="3586741" y="1536493"/>
                    <a:pt x="3576394" y="1544452"/>
                    <a:pt x="3566047" y="1552809"/>
                  </a:cubicBezTo>
                  <a:cubicBezTo>
                    <a:pt x="3574006" y="1563553"/>
                    <a:pt x="3580772" y="1572308"/>
                    <a:pt x="3588731" y="1583053"/>
                  </a:cubicBezTo>
                  <a:cubicBezTo>
                    <a:pt x="3601067" y="1573900"/>
                    <a:pt x="3611016" y="1565941"/>
                    <a:pt x="3622159" y="1557584"/>
                  </a:cubicBezTo>
                  <a:cubicBezTo>
                    <a:pt x="3613404" y="1546441"/>
                    <a:pt x="3606240" y="1537288"/>
                    <a:pt x="3598679" y="1527340"/>
                  </a:cubicBezTo>
                  <a:close/>
                  <a:moveTo>
                    <a:pt x="1238426" y="1470433"/>
                  </a:moveTo>
                  <a:cubicBezTo>
                    <a:pt x="1230865" y="1479187"/>
                    <a:pt x="1222906" y="1487942"/>
                    <a:pt x="1213355" y="1498289"/>
                  </a:cubicBezTo>
                  <a:cubicBezTo>
                    <a:pt x="1220519" y="1504258"/>
                    <a:pt x="1227682" y="1510228"/>
                    <a:pt x="1236437" y="1517391"/>
                  </a:cubicBezTo>
                  <a:cubicBezTo>
                    <a:pt x="1243600" y="1509432"/>
                    <a:pt x="1251559" y="1500279"/>
                    <a:pt x="1260712" y="1489932"/>
                  </a:cubicBezTo>
                  <a:cubicBezTo>
                    <a:pt x="1254742" y="1484361"/>
                    <a:pt x="1247579" y="1478392"/>
                    <a:pt x="1238426" y="1470433"/>
                  </a:cubicBezTo>
                  <a:close/>
                  <a:moveTo>
                    <a:pt x="3599873" y="1447749"/>
                  </a:moveTo>
                  <a:cubicBezTo>
                    <a:pt x="3588731" y="1457300"/>
                    <a:pt x="3578782" y="1465657"/>
                    <a:pt x="3567639" y="1474412"/>
                  </a:cubicBezTo>
                  <a:cubicBezTo>
                    <a:pt x="3576394" y="1485157"/>
                    <a:pt x="3583557" y="1493912"/>
                    <a:pt x="3591914" y="1504258"/>
                  </a:cubicBezTo>
                  <a:cubicBezTo>
                    <a:pt x="3603057" y="1495504"/>
                    <a:pt x="3613404" y="1487146"/>
                    <a:pt x="3624546" y="1478392"/>
                  </a:cubicBezTo>
                  <a:cubicBezTo>
                    <a:pt x="3615791" y="1468045"/>
                    <a:pt x="3608230" y="1458494"/>
                    <a:pt x="3599873" y="1447749"/>
                  </a:cubicBezTo>
                  <a:close/>
                  <a:moveTo>
                    <a:pt x="1199029" y="1428648"/>
                  </a:moveTo>
                  <a:cubicBezTo>
                    <a:pt x="1188682" y="1437402"/>
                    <a:pt x="1179132" y="1444964"/>
                    <a:pt x="1171173" y="1451331"/>
                  </a:cubicBezTo>
                  <a:cubicBezTo>
                    <a:pt x="1180723" y="1462076"/>
                    <a:pt x="1188285" y="1470830"/>
                    <a:pt x="1195050" y="1478392"/>
                  </a:cubicBezTo>
                  <a:cubicBezTo>
                    <a:pt x="1204998" y="1469239"/>
                    <a:pt x="1213753" y="1461280"/>
                    <a:pt x="1224100" y="1451729"/>
                  </a:cubicBezTo>
                  <a:cubicBezTo>
                    <a:pt x="1214947" y="1443372"/>
                    <a:pt x="1206590" y="1435413"/>
                    <a:pt x="1199029" y="1428648"/>
                  </a:cubicBezTo>
                  <a:close/>
                  <a:moveTo>
                    <a:pt x="2320068" y="1391331"/>
                  </a:moveTo>
                  <a:cubicBezTo>
                    <a:pt x="2169068" y="1386651"/>
                    <a:pt x="2013438" y="1410939"/>
                    <a:pt x="1854058" y="1462871"/>
                  </a:cubicBezTo>
                  <a:cubicBezTo>
                    <a:pt x="1550421" y="1561962"/>
                    <a:pt x="1331149" y="1763723"/>
                    <a:pt x="1206192" y="2059799"/>
                  </a:cubicBezTo>
                  <a:cubicBezTo>
                    <a:pt x="1102725" y="2304540"/>
                    <a:pt x="1082827" y="2558433"/>
                    <a:pt x="1138541" y="2818296"/>
                  </a:cubicBezTo>
                  <a:cubicBezTo>
                    <a:pt x="1189876" y="3056669"/>
                    <a:pt x="1301303" y="3261614"/>
                    <a:pt x="1487544" y="3421591"/>
                  </a:cubicBezTo>
                  <a:cubicBezTo>
                    <a:pt x="1709999" y="3613006"/>
                    <a:pt x="1972648" y="3695382"/>
                    <a:pt x="2232510" y="3699760"/>
                  </a:cubicBezTo>
                  <a:cubicBezTo>
                    <a:pt x="2379753" y="3699361"/>
                    <a:pt x="2495159" y="3685035"/>
                    <a:pt x="2608177" y="3651607"/>
                  </a:cubicBezTo>
                  <a:cubicBezTo>
                    <a:pt x="2922957" y="3559680"/>
                    <a:pt x="3164912" y="3375827"/>
                    <a:pt x="3310164" y="3078159"/>
                  </a:cubicBezTo>
                  <a:cubicBezTo>
                    <a:pt x="3434325" y="2823867"/>
                    <a:pt x="3461784" y="2556046"/>
                    <a:pt x="3402091" y="2279469"/>
                  </a:cubicBezTo>
                  <a:cubicBezTo>
                    <a:pt x="3348765" y="2031943"/>
                    <a:pt x="3232166" y="1819436"/>
                    <a:pt x="3032394" y="1662245"/>
                  </a:cubicBezTo>
                  <a:cubicBezTo>
                    <a:pt x="2810536" y="1487395"/>
                    <a:pt x="2571734" y="1399131"/>
                    <a:pt x="2320068" y="1391331"/>
                  </a:cubicBezTo>
                  <a:close/>
                  <a:moveTo>
                    <a:pt x="3350357" y="1378904"/>
                  </a:moveTo>
                  <a:cubicBezTo>
                    <a:pt x="3337225" y="1393628"/>
                    <a:pt x="3327276" y="1405168"/>
                    <a:pt x="3316531" y="1417107"/>
                  </a:cubicBezTo>
                  <a:cubicBezTo>
                    <a:pt x="3327674" y="1427454"/>
                    <a:pt x="3336429" y="1435811"/>
                    <a:pt x="3345184" y="1443770"/>
                  </a:cubicBezTo>
                  <a:cubicBezTo>
                    <a:pt x="3357520" y="1432229"/>
                    <a:pt x="3368663" y="1422280"/>
                    <a:pt x="3379806" y="1411138"/>
                  </a:cubicBezTo>
                  <a:cubicBezTo>
                    <a:pt x="3369857" y="1399995"/>
                    <a:pt x="3361102" y="1390444"/>
                    <a:pt x="3350357" y="1378904"/>
                  </a:cubicBezTo>
                  <a:close/>
                  <a:moveTo>
                    <a:pt x="1431831" y="1376914"/>
                  </a:moveTo>
                  <a:cubicBezTo>
                    <a:pt x="1422280" y="1384077"/>
                    <a:pt x="1411933" y="1391240"/>
                    <a:pt x="1402383" y="1399199"/>
                  </a:cubicBezTo>
                  <a:cubicBezTo>
                    <a:pt x="1399995" y="1401189"/>
                    <a:pt x="1399597" y="1405566"/>
                    <a:pt x="1398403" y="1408352"/>
                  </a:cubicBezTo>
                  <a:cubicBezTo>
                    <a:pt x="1401985" y="1408352"/>
                    <a:pt x="1406760" y="1409148"/>
                    <a:pt x="1409546" y="1407556"/>
                  </a:cubicBezTo>
                  <a:cubicBezTo>
                    <a:pt x="1417903" y="1402383"/>
                    <a:pt x="1425862" y="1396413"/>
                    <a:pt x="1433025" y="1390046"/>
                  </a:cubicBezTo>
                  <a:cubicBezTo>
                    <a:pt x="1435413" y="1387658"/>
                    <a:pt x="1435811" y="1383281"/>
                    <a:pt x="1437402" y="1379699"/>
                  </a:cubicBezTo>
                  <a:cubicBezTo>
                    <a:pt x="1435811" y="1378904"/>
                    <a:pt x="1433821" y="1377710"/>
                    <a:pt x="1431831" y="1376914"/>
                  </a:cubicBezTo>
                  <a:close/>
                  <a:moveTo>
                    <a:pt x="3303399" y="1340302"/>
                  </a:moveTo>
                  <a:cubicBezTo>
                    <a:pt x="3292257" y="1353435"/>
                    <a:pt x="3282308" y="1364975"/>
                    <a:pt x="3271961" y="1377312"/>
                  </a:cubicBezTo>
                  <a:cubicBezTo>
                    <a:pt x="3282706" y="1386863"/>
                    <a:pt x="3292654" y="1395220"/>
                    <a:pt x="3303001" y="1404373"/>
                  </a:cubicBezTo>
                  <a:cubicBezTo>
                    <a:pt x="3314144" y="1391638"/>
                    <a:pt x="3324491" y="1380495"/>
                    <a:pt x="3335633" y="1368557"/>
                  </a:cubicBezTo>
                  <a:cubicBezTo>
                    <a:pt x="3324093" y="1358608"/>
                    <a:pt x="3314144" y="1349455"/>
                    <a:pt x="3303399" y="1340302"/>
                  </a:cubicBezTo>
                  <a:close/>
                  <a:moveTo>
                    <a:pt x="1285385" y="1337517"/>
                  </a:moveTo>
                  <a:cubicBezTo>
                    <a:pt x="1274640" y="1346272"/>
                    <a:pt x="1265487" y="1354231"/>
                    <a:pt x="1255538" y="1362986"/>
                  </a:cubicBezTo>
                  <a:cubicBezTo>
                    <a:pt x="1263099" y="1371740"/>
                    <a:pt x="1269467" y="1379301"/>
                    <a:pt x="1277426" y="1388454"/>
                  </a:cubicBezTo>
                  <a:cubicBezTo>
                    <a:pt x="1288170" y="1378904"/>
                    <a:pt x="1297323" y="1370945"/>
                    <a:pt x="1306476" y="1362588"/>
                  </a:cubicBezTo>
                  <a:cubicBezTo>
                    <a:pt x="1298517" y="1353435"/>
                    <a:pt x="1292548" y="1345874"/>
                    <a:pt x="1285385" y="1337517"/>
                  </a:cubicBezTo>
                  <a:close/>
                  <a:moveTo>
                    <a:pt x="1111082" y="1327966"/>
                  </a:moveTo>
                  <a:cubicBezTo>
                    <a:pt x="1099541" y="1338312"/>
                    <a:pt x="1089990" y="1347465"/>
                    <a:pt x="1082031" y="1355027"/>
                  </a:cubicBezTo>
                  <a:cubicBezTo>
                    <a:pt x="1090388" y="1364975"/>
                    <a:pt x="1097551" y="1373332"/>
                    <a:pt x="1106306" y="1384077"/>
                  </a:cubicBezTo>
                  <a:cubicBezTo>
                    <a:pt x="1116255" y="1372934"/>
                    <a:pt x="1124612" y="1362986"/>
                    <a:pt x="1134163" y="1352241"/>
                  </a:cubicBezTo>
                  <a:cubicBezTo>
                    <a:pt x="1127000" y="1344680"/>
                    <a:pt x="1119041" y="1336323"/>
                    <a:pt x="1111082" y="1327966"/>
                  </a:cubicBezTo>
                  <a:close/>
                  <a:moveTo>
                    <a:pt x="3398908" y="1327568"/>
                  </a:moveTo>
                  <a:cubicBezTo>
                    <a:pt x="3386571" y="1341098"/>
                    <a:pt x="3376224" y="1352241"/>
                    <a:pt x="3364684" y="1364577"/>
                  </a:cubicBezTo>
                  <a:cubicBezTo>
                    <a:pt x="3375826" y="1375322"/>
                    <a:pt x="3385775" y="1384475"/>
                    <a:pt x="3393734" y="1392036"/>
                  </a:cubicBezTo>
                  <a:cubicBezTo>
                    <a:pt x="3406071" y="1380097"/>
                    <a:pt x="3416815" y="1369751"/>
                    <a:pt x="3426764" y="1360200"/>
                  </a:cubicBezTo>
                  <a:cubicBezTo>
                    <a:pt x="3418009" y="1349853"/>
                    <a:pt x="3408856" y="1339506"/>
                    <a:pt x="3398908" y="1327568"/>
                  </a:cubicBezTo>
                  <a:close/>
                  <a:moveTo>
                    <a:pt x="3256043" y="1300905"/>
                  </a:moveTo>
                  <a:cubicBezTo>
                    <a:pt x="3244900" y="1314833"/>
                    <a:pt x="3235747" y="1326374"/>
                    <a:pt x="3225798" y="1338710"/>
                  </a:cubicBezTo>
                  <a:cubicBezTo>
                    <a:pt x="3236941" y="1347863"/>
                    <a:pt x="3246890" y="1355822"/>
                    <a:pt x="3258032" y="1364975"/>
                  </a:cubicBezTo>
                  <a:cubicBezTo>
                    <a:pt x="3269175" y="1351445"/>
                    <a:pt x="3278726" y="1339904"/>
                    <a:pt x="3289471" y="1327170"/>
                  </a:cubicBezTo>
                  <a:cubicBezTo>
                    <a:pt x="3277532" y="1318017"/>
                    <a:pt x="3267185" y="1309660"/>
                    <a:pt x="3256043" y="1300905"/>
                  </a:cubicBezTo>
                  <a:close/>
                  <a:moveTo>
                    <a:pt x="1247181" y="1289762"/>
                  </a:moveTo>
                  <a:cubicBezTo>
                    <a:pt x="1235641" y="1299711"/>
                    <a:pt x="1226090" y="1308068"/>
                    <a:pt x="1215743" y="1316823"/>
                  </a:cubicBezTo>
                  <a:cubicBezTo>
                    <a:pt x="1224498" y="1326772"/>
                    <a:pt x="1231661" y="1335129"/>
                    <a:pt x="1240416" y="1345078"/>
                  </a:cubicBezTo>
                  <a:cubicBezTo>
                    <a:pt x="1251559" y="1335527"/>
                    <a:pt x="1260712" y="1327568"/>
                    <a:pt x="1271059" y="1319211"/>
                  </a:cubicBezTo>
                  <a:cubicBezTo>
                    <a:pt x="1262702" y="1308864"/>
                    <a:pt x="1255538" y="1300109"/>
                    <a:pt x="1247181" y="1289762"/>
                  </a:cubicBezTo>
                  <a:close/>
                  <a:moveTo>
                    <a:pt x="1533309" y="1288171"/>
                  </a:moveTo>
                  <a:cubicBezTo>
                    <a:pt x="1524952" y="1293344"/>
                    <a:pt x="1518187" y="1297323"/>
                    <a:pt x="1509432" y="1302497"/>
                  </a:cubicBezTo>
                  <a:cubicBezTo>
                    <a:pt x="1516197" y="1313639"/>
                    <a:pt x="1522166" y="1323190"/>
                    <a:pt x="1528533" y="1333537"/>
                  </a:cubicBezTo>
                  <a:cubicBezTo>
                    <a:pt x="1536890" y="1327966"/>
                    <a:pt x="1543656" y="1323588"/>
                    <a:pt x="1551615" y="1318813"/>
                  </a:cubicBezTo>
                  <a:cubicBezTo>
                    <a:pt x="1544849" y="1307670"/>
                    <a:pt x="1539278" y="1298119"/>
                    <a:pt x="1533309" y="1288171"/>
                  </a:cubicBezTo>
                  <a:close/>
                  <a:moveTo>
                    <a:pt x="3349960" y="1285783"/>
                  </a:moveTo>
                  <a:cubicBezTo>
                    <a:pt x="3338817" y="1298517"/>
                    <a:pt x="3328868" y="1310456"/>
                    <a:pt x="3318123" y="1323190"/>
                  </a:cubicBezTo>
                  <a:cubicBezTo>
                    <a:pt x="3329664" y="1333139"/>
                    <a:pt x="3340011" y="1341894"/>
                    <a:pt x="3350755" y="1351047"/>
                  </a:cubicBezTo>
                  <a:cubicBezTo>
                    <a:pt x="3362296" y="1338312"/>
                    <a:pt x="3372245" y="1327170"/>
                    <a:pt x="3382990" y="1315231"/>
                  </a:cubicBezTo>
                  <a:cubicBezTo>
                    <a:pt x="3371449" y="1305283"/>
                    <a:pt x="3361500" y="1296130"/>
                    <a:pt x="3349960" y="1285783"/>
                  </a:cubicBezTo>
                  <a:close/>
                  <a:moveTo>
                    <a:pt x="1071685" y="1285783"/>
                  </a:moveTo>
                  <a:cubicBezTo>
                    <a:pt x="1060542" y="1297323"/>
                    <a:pt x="1050991" y="1306874"/>
                    <a:pt x="1042634" y="1315231"/>
                  </a:cubicBezTo>
                  <a:cubicBezTo>
                    <a:pt x="1049797" y="1322792"/>
                    <a:pt x="1057358" y="1330751"/>
                    <a:pt x="1064521" y="1338710"/>
                  </a:cubicBezTo>
                  <a:cubicBezTo>
                    <a:pt x="1074072" y="1329557"/>
                    <a:pt x="1083623" y="1320803"/>
                    <a:pt x="1094766" y="1310058"/>
                  </a:cubicBezTo>
                  <a:cubicBezTo>
                    <a:pt x="1086011" y="1300507"/>
                    <a:pt x="1078848" y="1293344"/>
                    <a:pt x="1071685" y="1285783"/>
                  </a:cubicBezTo>
                  <a:close/>
                  <a:moveTo>
                    <a:pt x="1352639" y="1282599"/>
                  </a:moveTo>
                  <a:cubicBezTo>
                    <a:pt x="1339506" y="1292548"/>
                    <a:pt x="1330751" y="1299313"/>
                    <a:pt x="1320007" y="1307272"/>
                  </a:cubicBezTo>
                  <a:cubicBezTo>
                    <a:pt x="1339904" y="1332741"/>
                    <a:pt x="1358608" y="1357016"/>
                    <a:pt x="1378108" y="1382485"/>
                  </a:cubicBezTo>
                  <a:cubicBezTo>
                    <a:pt x="1392036" y="1372536"/>
                    <a:pt x="1403974" y="1363383"/>
                    <a:pt x="1421086" y="1350649"/>
                  </a:cubicBezTo>
                  <a:cubicBezTo>
                    <a:pt x="1396413" y="1326374"/>
                    <a:pt x="1374526" y="1304487"/>
                    <a:pt x="1352639" y="1282599"/>
                  </a:cubicBezTo>
                  <a:close/>
                  <a:moveTo>
                    <a:pt x="3446264" y="1276630"/>
                  </a:moveTo>
                  <a:cubicBezTo>
                    <a:pt x="3434325" y="1289364"/>
                    <a:pt x="3424376" y="1300109"/>
                    <a:pt x="3414428" y="1310854"/>
                  </a:cubicBezTo>
                  <a:cubicBezTo>
                    <a:pt x="3424774" y="1322394"/>
                    <a:pt x="3434325" y="1332741"/>
                    <a:pt x="3442284" y="1341496"/>
                  </a:cubicBezTo>
                  <a:cubicBezTo>
                    <a:pt x="3455815" y="1329557"/>
                    <a:pt x="3466957" y="1319609"/>
                    <a:pt x="3479692" y="1308466"/>
                  </a:cubicBezTo>
                  <a:cubicBezTo>
                    <a:pt x="3468151" y="1297721"/>
                    <a:pt x="3457407" y="1287375"/>
                    <a:pt x="3446264" y="1276630"/>
                  </a:cubicBezTo>
                  <a:close/>
                  <a:moveTo>
                    <a:pt x="1473616" y="1273446"/>
                  </a:moveTo>
                  <a:cubicBezTo>
                    <a:pt x="1464463" y="1279416"/>
                    <a:pt x="1457300" y="1284191"/>
                    <a:pt x="1449341" y="1289364"/>
                  </a:cubicBezTo>
                  <a:cubicBezTo>
                    <a:pt x="1456902" y="1300109"/>
                    <a:pt x="1462871" y="1309262"/>
                    <a:pt x="1469637" y="1319211"/>
                  </a:cubicBezTo>
                  <a:cubicBezTo>
                    <a:pt x="1478789" y="1313242"/>
                    <a:pt x="1485555" y="1308864"/>
                    <a:pt x="1493116" y="1303691"/>
                  </a:cubicBezTo>
                  <a:cubicBezTo>
                    <a:pt x="1486351" y="1293344"/>
                    <a:pt x="1480779" y="1284191"/>
                    <a:pt x="1473616" y="1273446"/>
                  </a:cubicBezTo>
                  <a:close/>
                  <a:moveTo>
                    <a:pt x="907579" y="1265239"/>
                  </a:moveTo>
                  <a:cubicBezTo>
                    <a:pt x="892507" y="1263597"/>
                    <a:pt x="876091" y="1273248"/>
                    <a:pt x="843260" y="1292548"/>
                  </a:cubicBezTo>
                  <a:cubicBezTo>
                    <a:pt x="842066" y="1292946"/>
                    <a:pt x="840872" y="1294140"/>
                    <a:pt x="840077" y="1294936"/>
                  </a:cubicBezTo>
                  <a:cubicBezTo>
                    <a:pt x="840872" y="1303293"/>
                    <a:pt x="839679" y="1310854"/>
                    <a:pt x="835301" y="1316425"/>
                  </a:cubicBezTo>
                  <a:cubicBezTo>
                    <a:pt x="810628" y="1347465"/>
                    <a:pt x="785557" y="1378506"/>
                    <a:pt x="760884" y="1409546"/>
                  </a:cubicBezTo>
                  <a:cubicBezTo>
                    <a:pt x="759690" y="1411138"/>
                    <a:pt x="759292" y="1413127"/>
                    <a:pt x="758098" y="1416311"/>
                  </a:cubicBezTo>
                  <a:cubicBezTo>
                    <a:pt x="762874" y="1419097"/>
                    <a:pt x="767649" y="1421882"/>
                    <a:pt x="771629" y="1424270"/>
                  </a:cubicBezTo>
                  <a:cubicBezTo>
                    <a:pt x="803067" y="1385669"/>
                    <a:pt x="832913" y="1349057"/>
                    <a:pt x="863954" y="1311252"/>
                  </a:cubicBezTo>
                  <a:cubicBezTo>
                    <a:pt x="885841" y="1330751"/>
                    <a:pt x="906137" y="1348261"/>
                    <a:pt x="926034" y="1365771"/>
                  </a:cubicBezTo>
                  <a:cubicBezTo>
                    <a:pt x="896586" y="1402383"/>
                    <a:pt x="868729" y="1437005"/>
                    <a:pt x="840475" y="1472024"/>
                  </a:cubicBezTo>
                  <a:cubicBezTo>
                    <a:pt x="842066" y="1474412"/>
                    <a:pt x="843658" y="1476800"/>
                    <a:pt x="845250" y="1479187"/>
                  </a:cubicBezTo>
                  <a:cubicBezTo>
                    <a:pt x="850821" y="1476402"/>
                    <a:pt x="858382" y="1475208"/>
                    <a:pt x="861964" y="1470830"/>
                  </a:cubicBezTo>
                  <a:cubicBezTo>
                    <a:pt x="889025" y="1438198"/>
                    <a:pt x="915289" y="1405168"/>
                    <a:pt x="942748" y="1371342"/>
                  </a:cubicBezTo>
                  <a:cubicBezTo>
                    <a:pt x="965431" y="1391240"/>
                    <a:pt x="985727" y="1409546"/>
                    <a:pt x="1006420" y="1427852"/>
                  </a:cubicBezTo>
                  <a:cubicBezTo>
                    <a:pt x="978962" y="1461678"/>
                    <a:pt x="953493" y="1493514"/>
                    <a:pt x="927626" y="1525350"/>
                  </a:cubicBezTo>
                  <a:cubicBezTo>
                    <a:pt x="921657" y="1532115"/>
                    <a:pt x="915687" y="1539278"/>
                    <a:pt x="930014" y="1543656"/>
                  </a:cubicBezTo>
                  <a:cubicBezTo>
                    <a:pt x="960258" y="1507044"/>
                    <a:pt x="990502" y="1470433"/>
                    <a:pt x="1021543" y="1433025"/>
                  </a:cubicBezTo>
                  <a:cubicBezTo>
                    <a:pt x="1044624" y="1453719"/>
                    <a:pt x="1064919" y="1472024"/>
                    <a:pt x="1086409" y="1491126"/>
                  </a:cubicBezTo>
                  <a:cubicBezTo>
                    <a:pt x="1081235" y="1497493"/>
                    <a:pt x="1076858" y="1502269"/>
                    <a:pt x="1072879" y="1507442"/>
                  </a:cubicBezTo>
                  <a:cubicBezTo>
                    <a:pt x="1049399" y="1536493"/>
                    <a:pt x="1025920" y="1565145"/>
                    <a:pt x="1002839" y="1594196"/>
                  </a:cubicBezTo>
                  <a:cubicBezTo>
                    <a:pt x="999655" y="1598175"/>
                    <a:pt x="999257" y="1604144"/>
                    <a:pt x="997666" y="1609318"/>
                  </a:cubicBezTo>
                  <a:cubicBezTo>
                    <a:pt x="999655" y="1610114"/>
                    <a:pt x="1001247" y="1610512"/>
                    <a:pt x="1003237" y="1611308"/>
                  </a:cubicBezTo>
                  <a:cubicBezTo>
                    <a:pt x="1034675" y="1572706"/>
                    <a:pt x="1066511" y="1534105"/>
                    <a:pt x="1099143" y="1494708"/>
                  </a:cubicBezTo>
                  <a:cubicBezTo>
                    <a:pt x="1122622" y="1515799"/>
                    <a:pt x="1143714" y="1534503"/>
                    <a:pt x="1165999" y="1554798"/>
                  </a:cubicBezTo>
                  <a:cubicBezTo>
                    <a:pt x="1152469" y="1570716"/>
                    <a:pt x="1140928" y="1583849"/>
                    <a:pt x="1129388" y="1597777"/>
                  </a:cubicBezTo>
                  <a:cubicBezTo>
                    <a:pt x="1118245" y="1610910"/>
                    <a:pt x="1107102" y="1623644"/>
                    <a:pt x="1097153" y="1637970"/>
                  </a:cubicBezTo>
                  <a:cubicBezTo>
                    <a:pt x="1088001" y="1651103"/>
                    <a:pt x="1073276" y="1661847"/>
                    <a:pt x="1075266" y="1681347"/>
                  </a:cubicBezTo>
                  <a:cubicBezTo>
                    <a:pt x="1108694" y="1640358"/>
                    <a:pt x="1142520" y="1598971"/>
                    <a:pt x="1178336" y="1557982"/>
                  </a:cubicBezTo>
                  <a:cubicBezTo>
                    <a:pt x="1200223" y="1577482"/>
                    <a:pt x="1219723" y="1594991"/>
                    <a:pt x="1240416" y="1613695"/>
                  </a:cubicBezTo>
                  <a:cubicBezTo>
                    <a:pt x="1248773" y="1604940"/>
                    <a:pt x="1255538" y="1597379"/>
                    <a:pt x="1263099" y="1589022"/>
                  </a:cubicBezTo>
                  <a:cubicBezTo>
                    <a:pt x="1255936" y="1582655"/>
                    <a:pt x="1250365" y="1577880"/>
                    <a:pt x="1245192" y="1572706"/>
                  </a:cubicBezTo>
                  <a:cubicBezTo>
                    <a:pt x="1151275" y="1483565"/>
                    <a:pt x="1057358" y="1394822"/>
                    <a:pt x="963840" y="1305680"/>
                  </a:cubicBezTo>
                  <a:cubicBezTo>
                    <a:pt x="936381" y="1279814"/>
                    <a:pt x="922652" y="1266880"/>
                    <a:pt x="907579" y="1265239"/>
                  </a:cubicBezTo>
                  <a:close/>
                  <a:moveTo>
                    <a:pt x="3207493" y="1263100"/>
                  </a:moveTo>
                  <a:cubicBezTo>
                    <a:pt x="3197146" y="1277426"/>
                    <a:pt x="3187993" y="1290160"/>
                    <a:pt x="3178840" y="1302497"/>
                  </a:cubicBezTo>
                  <a:cubicBezTo>
                    <a:pt x="3191177" y="1312048"/>
                    <a:pt x="3200728" y="1319211"/>
                    <a:pt x="3211472" y="1327170"/>
                  </a:cubicBezTo>
                  <a:cubicBezTo>
                    <a:pt x="3221421" y="1314037"/>
                    <a:pt x="3230972" y="1302099"/>
                    <a:pt x="3241318" y="1288568"/>
                  </a:cubicBezTo>
                  <a:cubicBezTo>
                    <a:pt x="3229778" y="1279813"/>
                    <a:pt x="3219431" y="1271854"/>
                    <a:pt x="3207493" y="1263100"/>
                  </a:cubicBezTo>
                  <a:close/>
                  <a:moveTo>
                    <a:pt x="1414719" y="1254345"/>
                  </a:moveTo>
                  <a:cubicBezTo>
                    <a:pt x="1405566" y="1260712"/>
                    <a:pt x="1398403" y="1265487"/>
                    <a:pt x="1389648" y="1271457"/>
                  </a:cubicBezTo>
                  <a:cubicBezTo>
                    <a:pt x="1397607" y="1281803"/>
                    <a:pt x="1404372" y="1291354"/>
                    <a:pt x="1411138" y="1300905"/>
                  </a:cubicBezTo>
                  <a:cubicBezTo>
                    <a:pt x="1419893" y="1294538"/>
                    <a:pt x="1427056" y="1289762"/>
                    <a:pt x="1434617" y="1284589"/>
                  </a:cubicBezTo>
                  <a:cubicBezTo>
                    <a:pt x="1427852" y="1273844"/>
                    <a:pt x="1421484" y="1264691"/>
                    <a:pt x="1414719" y="1254345"/>
                  </a:cubicBezTo>
                  <a:close/>
                  <a:moveTo>
                    <a:pt x="1269467" y="1247977"/>
                  </a:moveTo>
                  <a:cubicBezTo>
                    <a:pt x="1268671" y="1249171"/>
                    <a:pt x="1267875" y="1250763"/>
                    <a:pt x="1267079" y="1251957"/>
                  </a:cubicBezTo>
                  <a:cubicBezTo>
                    <a:pt x="1278620" y="1266681"/>
                    <a:pt x="1289762" y="1281007"/>
                    <a:pt x="1302497" y="1297323"/>
                  </a:cubicBezTo>
                  <a:cubicBezTo>
                    <a:pt x="1312843" y="1289762"/>
                    <a:pt x="1320803" y="1283395"/>
                    <a:pt x="1331945" y="1274640"/>
                  </a:cubicBezTo>
                  <a:cubicBezTo>
                    <a:pt x="1308864" y="1264691"/>
                    <a:pt x="1288966" y="1256334"/>
                    <a:pt x="1269467" y="1247977"/>
                  </a:cubicBezTo>
                  <a:close/>
                  <a:moveTo>
                    <a:pt x="3300216" y="1244794"/>
                  </a:moveTo>
                  <a:cubicBezTo>
                    <a:pt x="3289471" y="1258722"/>
                    <a:pt x="3280318" y="1270263"/>
                    <a:pt x="3269971" y="1283395"/>
                  </a:cubicBezTo>
                  <a:cubicBezTo>
                    <a:pt x="3281512" y="1292946"/>
                    <a:pt x="3292257" y="1301303"/>
                    <a:pt x="3303399" y="1310456"/>
                  </a:cubicBezTo>
                  <a:cubicBezTo>
                    <a:pt x="3314144" y="1297721"/>
                    <a:pt x="3323695" y="1286181"/>
                    <a:pt x="3334439" y="1273446"/>
                  </a:cubicBezTo>
                  <a:cubicBezTo>
                    <a:pt x="3323297" y="1263895"/>
                    <a:pt x="3312950" y="1255141"/>
                    <a:pt x="3300216" y="1244794"/>
                  </a:cubicBezTo>
                  <a:close/>
                  <a:moveTo>
                    <a:pt x="3396122" y="1232457"/>
                  </a:moveTo>
                  <a:cubicBezTo>
                    <a:pt x="3384979" y="1245192"/>
                    <a:pt x="3375826" y="1256334"/>
                    <a:pt x="3364286" y="1269467"/>
                  </a:cubicBezTo>
                  <a:cubicBezTo>
                    <a:pt x="3376622" y="1280211"/>
                    <a:pt x="3387367" y="1289364"/>
                    <a:pt x="3398509" y="1299313"/>
                  </a:cubicBezTo>
                  <a:cubicBezTo>
                    <a:pt x="3410846" y="1285385"/>
                    <a:pt x="3420397" y="1274640"/>
                    <a:pt x="3431142" y="1262702"/>
                  </a:cubicBezTo>
                  <a:cubicBezTo>
                    <a:pt x="3418805" y="1251957"/>
                    <a:pt x="3407663" y="1242406"/>
                    <a:pt x="3396122" y="1232457"/>
                  </a:cubicBezTo>
                  <a:close/>
                  <a:moveTo>
                    <a:pt x="3494814" y="1224100"/>
                  </a:moveTo>
                  <a:cubicBezTo>
                    <a:pt x="3482477" y="1237631"/>
                    <a:pt x="3472131" y="1248375"/>
                    <a:pt x="3460988" y="1260712"/>
                  </a:cubicBezTo>
                  <a:cubicBezTo>
                    <a:pt x="3472927" y="1271854"/>
                    <a:pt x="3483671" y="1282201"/>
                    <a:pt x="3493620" y="1291354"/>
                  </a:cubicBezTo>
                  <a:cubicBezTo>
                    <a:pt x="3506355" y="1279813"/>
                    <a:pt x="3517497" y="1269865"/>
                    <a:pt x="3528242" y="1259916"/>
                  </a:cubicBezTo>
                  <a:cubicBezTo>
                    <a:pt x="3516701" y="1247579"/>
                    <a:pt x="3506752" y="1236835"/>
                    <a:pt x="3494814" y="1224100"/>
                  </a:cubicBezTo>
                  <a:close/>
                  <a:moveTo>
                    <a:pt x="1707612" y="1223304"/>
                  </a:moveTo>
                  <a:cubicBezTo>
                    <a:pt x="1695673" y="1228876"/>
                    <a:pt x="1685724" y="1233253"/>
                    <a:pt x="1674582" y="1238427"/>
                  </a:cubicBezTo>
                  <a:cubicBezTo>
                    <a:pt x="1680153" y="1250763"/>
                    <a:pt x="1685326" y="1261508"/>
                    <a:pt x="1690500" y="1273048"/>
                  </a:cubicBezTo>
                  <a:cubicBezTo>
                    <a:pt x="1702040" y="1267875"/>
                    <a:pt x="1711989" y="1263498"/>
                    <a:pt x="1722734" y="1258722"/>
                  </a:cubicBezTo>
                  <a:cubicBezTo>
                    <a:pt x="1717561" y="1245988"/>
                    <a:pt x="1713183" y="1236039"/>
                    <a:pt x="1707612" y="1223304"/>
                  </a:cubicBezTo>
                  <a:close/>
                  <a:moveTo>
                    <a:pt x="1747009" y="1207386"/>
                  </a:moveTo>
                  <a:cubicBezTo>
                    <a:pt x="1735070" y="1212162"/>
                    <a:pt x="1725122" y="1216539"/>
                    <a:pt x="1713979" y="1221315"/>
                  </a:cubicBezTo>
                  <a:cubicBezTo>
                    <a:pt x="1718754" y="1233651"/>
                    <a:pt x="1723132" y="1244396"/>
                    <a:pt x="1728703" y="1257130"/>
                  </a:cubicBezTo>
                  <a:cubicBezTo>
                    <a:pt x="1740642" y="1251957"/>
                    <a:pt x="1750193" y="1247977"/>
                    <a:pt x="1761335" y="1243202"/>
                  </a:cubicBezTo>
                  <a:cubicBezTo>
                    <a:pt x="1756560" y="1230865"/>
                    <a:pt x="1751784" y="1219723"/>
                    <a:pt x="1747009" y="1207386"/>
                  </a:cubicBezTo>
                  <a:close/>
                  <a:moveTo>
                    <a:pt x="3249278" y="1206590"/>
                  </a:moveTo>
                  <a:cubicBezTo>
                    <a:pt x="3239329" y="1220121"/>
                    <a:pt x="3230972" y="1231661"/>
                    <a:pt x="3220625" y="1245590"/>
                  </a:cubicBezTo>
                  <a:cubicBezTo>
                    <a:pt x="3232564" y="1254345"/>
                    <a:pt x="3243308" y="1262702"/>
                    <a:pt x="3254849" y="1271457"/>
                  </a:cubicBezTo>
                  <a:cubicBezTo>
                    <a:pt x="3265196" y="1257926"/>
                    <a:pt x="3274349" y="1245988"/>
                    <a:pt x="3285093" y="1233253"/>
                  </a:cubicBezTo>
                  <a:cubicBezTo>
                    <a:pt x="3272757" y="1224100"/>
                    <a:pt x="3261216" y="1215743"/>
                    <a:pt x="3249278" y="1206590"/>
                  </a:cubicBezTo>
                  <a:close/>
                  <a:moveTo>
                    <a:pt x="1507840" y="1197438"/>
                  </a:moveTo>
                  <a:cubicBezTo>
                    <a:pt x="1498687" y="1202611"/>
                    <a:pt x="1491524" y="1206590"/>
                    <a:pt x="1481973" y="1212162"/>
                  </a:cubicBezTo>
                  <a:cubicBezTo>
                    <a:pt x="1488738" y="1223702"/>
                    <a:pt x="1494310" y="1232855"/>
                    <a:pt x="1500677" y="1243600"/>
                  </a:cubicBezTo>
                  <a:cubicBezTo>
                    <a:pt x="1510228" y="1238029"/>
                    <a:pt x="1517789" y="1233253"/>
                    <a:pt x="1525748" y="1228478"/>
                  </a:cubicBezTo>
                  <a:cubicBezTo>
                    <a:pt x="1519380" y="1216937"/>
                    <a:pt x="1513809" y="1207386"/>
                    <a:pt x="1507840" y="1197438"/>
                  </a:cubicBezTo>
                  <a:close/>
                  <a:moveTo>
                    <a:pt x="1423872" y="1194254"/>
                  </a:moveTo>
                  <a:cubicBezTo>
                    <a:pt x="1414321" y="1200223"/>
                    <a:pt x="1407556" y="1204601"/>
                    <a:pt x="1398005" y="1210570"/>
                  </a:cubicBezTo>
                  <a:cubicBezTo>
                    <a:pt x="1405566" y="1221713"/>
                    <a:pt x="1411933" y="1230865"/>
                    <a:pt x="1418699" y="1240814"/>
                  </a:cubicBezTo>
                  <a:cubicBezTo>
                    <a:pt x="1428250" y="1234447"/>
                    <a:pt x="1435811" y="1229672"/>
                    <a:pt x="1443770" y="1224100"/>
                  </a:cubicBezTo>
                  <a:cubicBezTo>
                    <a:pt x="1436209" y="1212958"/>
                    <a:pt x="1430239" y="1204203"/>
                    <a:pt x="1423872" y="1194254"/>
                  </a:cubicBezTo>
                  <a:close/>
                  <a:moveTo>
                    <a:pt x="1786804" y="1192264"/>
                  </a:moveTo>
                  <a:cubicBezTo>
                    <a:pt x="1774468" y="1197438"/>
                    <a:pt x="1764121" y="1201417"/>
                    <a:pt x="1753376" y="1205795"/>
                  </a:cubicBezTo>
                  <a:cubicBezTo>
                    <a:pt x="1758152" y="1218131"/>
                    <a:pt x="1762131" y="1228876"/>
                    <a:pt x="1767305" y="1241212"/>
                  </a:cubicBezTo>
                  <a:cubicBezTo>
                    <a:pt x="1778447" y="1236835"/>
                    <a:pt x="1788794" y="1232855"/>
                    <a:pt x="1799937" y="1228478"/>
                  </a:cubicBezTo>
                  <a:cubicBezTo>
                    <a:pt x="1795161" y="1215743"/>
                    <a:pt x="1791182" y="1204601"/>
                    <a:pt x="1786804" y="1192264"/>
                  </a:cubicBezTo>
                  <a:close/>
                  <a:moveTo>
                    <a:pt x="1619664" y="1191070"/>
                  </a:moveTo>
                  <a:cubicBezTo>
                    <a:pt x="1602155" y="1200223"/>
                    <a:pt x="1585839" y="1208580"/>
                    <a:pt x="1568727" y="1217335"/>
                  </a:cubicBezTo>
                  <a:cubicBezTo>
                    <a:pt x="1586236" y="1250763"/>
                    <a:pt x="1602950" y="1282201"/>
                    <a:pt x="1620858" y="1316027"/>
                  </a:cubicBezTo>
                  <a:cubicBezTo>
                    <a:pt x="1637572" y="1306874"/>
                    <a:pt x="1652296" y="1299313"/>
                    <a:pt x="1667817" y="1290956"/>
                  </a:cubicBezTo>
                  <a:cubicBezTo>
                    <a:pt x="1651103" y="1256732"/>
                    <a:pt x="1635980" y="1224498"/>
                    <a:pt x="1619664" y="1191070"/>
                  </a:cubicBezTo>
                  <a:close/>
                  <a:moveTo>
                    <a:pt x="3344388" y="1189478"/>
                  </a:moveTo>
                  <a:cubicBezTo>
                    <a:pt x="3333643" y="1203009"/>
                    <a:pt x="3324491" y="1214549"/>
                    <a:pt x="3314144" y="1227682"/>
                  </a:cubicBezTo>
                  <a:cubicBezTo>
                    <a:pt x="3326082" y="1237233"/>
                    <a:pt x="3337225" y="1246386"/>
                    <a:pt x="3349164" y="1255936"/>
                  </a:cubicBezTo>
                  <a:cubicBezTo>
                    <a:pt x="3359908" y="1243202"/>
                    <a:pt x="3369459" y="1231661"/>
                    <a:pt x="3380602" y="1218529"/>
                  </a:cubicBezTo>
                  <a:cubicBezTo>
                    <a:pt x="3367469" y="1208182"/>
                    <a:pt x="3356327" y="1199427"/>
                    <a:pt x="3344388" y="1189478"/>
                  </a:cubicBezTo>
                  <a:close/>
                  <a:moveTo>
                    <a:pt x="2835010" y="1183509"/>
                  </a:moveTo>
                  <a:cubicBezTo>
                    <a:pt x="2829040" y="1197835"/>
                    <a:pt x="2823469" y="1211366"/>
                    <a:pt x="2817500" y="1225692"/>
                  </a:cubicBezTo>
                  <a:cubicBezTo>
                    <a:pt x="2838989" y="1234845"/>
                    <a:pt x="2857693" y="1243202"/>
                    <a:pt x="2877591" y="1251957"/>
                  </a:cubicBezTo>
                  <a:cubicBezTo>
                    <a:pt x="2884356" y="1237631"/>
                    <a:pt x="2890325" y="1225294"/>
                    <a:pt x="2896692" y="1211366"/>
                  </a:cubicBezTo>
                  <a:cubicBezTo>
                    <a:pt x="2875601" y="1201815"/>
                    <a:pt x="2856499" y="1193060"/>
                    <a:pt x="2835010" y="1183509"/>
                  </a:cubicBezTo>
                  <a:close/>
                  <a:moveTo>
                    <a:pt x="1826997" y="1179132"/>
                  </a:moveTo>
                  <a:cubicBezTo>
                    <a:pt x="1815059" y="1183509"/>
                    <a:pt x="1804314" y="1187091"/>
                    <a:pt x="1792774" y="1191070"/>
                  </a:cubicBezTo>
                  <a:cubicBezTo>
                    <a:pt x="1797151" y="1203805"/>
                    <a:pt x="1801528" y="1214947"/>
                    <a:pt x="1806304" y="1226886"/>
                  </a:cubicBezTo>
                  <a:cubicBezTo>
                    <a:pt x="1818242" y="1222508"/>
                    <a:pt x="1828191" y="1219325"/>
                    <a:pt x="1838936" y="1215345"/>
                  </a:cubicBezTo>
                  <a:cubicBezTo>
                    <a:pt x="1834956" y="1202611"/>
                    <a:pt x="1830977" y="1191468"/>
                    <a:pt x="1826997" y="1179132"/>
                  </a:cubicBezTo>
                  <a:close/>
                  <a:moveTo>
                    <a:pt x="3442284" y="1178336"/>
                  </a:moveTo>
                  <a:cubicBezTo>
                    <a:pt x="3430744" y="1191468"/>
                    <a:pt x="3421193" y="1203009"/>
                    <a:pt x="3410448" y="1215345"/>
                  </a:cubicBezTo>
                  <a:cubicBezTo>
                    <a:pt x="3422785" y="1226090"/>
                    <a:pt x="3433927" y="1235641"/>
                    <a:pt x="3445468" y="1246386"/>
                  </a:cubicBezTo>
                  <a:cubicBezTo>
                    <a:pt x="3457008" y="1234049"/>
                    <a:pt x="3466957" y="1222906"/>
                    <a:pt x="3478100" y="1210570"/>
                  </a:cubicBezTo>
                  <a:cubicBezTo>
                    <a:pt x="3466161" y="1199825"/>
                    <a:pt x="3455019" y="1189876"/>
                    <a:pt x="3442284" y="1178336"/>
                  </a:cubicBezTo>
                  <a:close/>
                  <a:moveTo>
                    <a:pt x="1362587" y="1176346"/>
                  </a:moveTo>
                  <a:cubicBezTo>
                    <a:pt x="1353037" y="1183111"/>
                    <a:pt x="1345476" y="1188683"/>
                    <a:pt x="1336721" y="1194652"/>
                  </a:cubicBezTo>
                  <a:cubicBezTo>
                    <a:pt x="1344282" y="1205397"/>
                    <a:pt x="1350649" y="1214151"/>
                    <a:pt x="1357414" y="1224100"/>
                  </a:cubicBezTo>
                  <a:cubicBezTo>
                    <a:pt x="1366567" y="1217733"/>
                    <a:pt x="1374128" y="1212560"/>
                    <a:pt x="1382883" y="1206590"/>
                  </a:cubicBezTo>
                  <a:cubicBezTo>
                    <a:pt x="1376118" y="1196642"/>
                    <a:pt x="1370149" y="1187489"/>
                    <a:pt x="1362587" y="1176346"/>
                  </a:cubicBezTo>
                  <a:close/>
                  <a:moveTo>
                    <a:pt x="3542568" y="1173162"/>
                  </a:moveTo>
                  <a:cubicBezTo>
                    <a:pt x="3531028" y="1185897"/>
                    <a:pt x="3521079" y="1196244"/>
                    <a:pt x="3509538" y="1208978"/>
                  </a:cubicBezTo>
                  <a:cubicBezTo>
                    <a:pt x="3521875" y="1220917"/>
                    <a:pt x="3533415" y="1231263"/>
                    <a:pt x="3541772" y="1239222"/>
                  </a:cubicBezTo>
                  <a:cubicBezTo>
                    <a:pt x="3555303" y="1228080"/>
                    <a:pt x="3567241" y="1218529"/>
                    <a:pt x="3579976" y="1208182"/>
                  </a:cubicBezTo>
                  <a:cubicBezTo>
                    <a:pt x="3566445" y="1195448"/>
                    <a:pt x="3554905" y="1184703"/>
                    <a:pt x="3542568" y="1173162"/>
                  </a:cubicBezTo>
                  <a:close/>
                  <a:moveTo>
                    <a:pt x="1685724" y="1172366"/>
                  </a:moveTo>
                  <a:cubicBezTo>
                    <a:pt x="1672990" y="1177938"/>
                    <a:pt x="1662643" y="1182713"/>
                    <a:pt x="1651501" y="1187887"/>
                  </a:cubicBezTo>
                  <a:cubicBezTo>
                    <a:pt x="1657072" y="1199427"/>
                    <a:pt x="1661449" y="1208978"/>
                    <a:pt x="1667021" y="1221315"/>
                  </a:cubicBezTo>
                  <a:cubicBezTo>
                    <a:pt x="1678959" y="1216141"/>
                    <a:pt x="1689306" y="1211366"/>
                    <a:pt x="1700449" y="1206590"/>
                  </a:cubicBezTo>
                  <a:cubicBezTo>
                    <a:pt x="1695275" y="1194254"/>
                    <a:pt x="1690500" y="1183509"/>
                    <a:pt x="1685724" y="1172366"/>
                  </a:cubicBezTo>
                  <a:close/>
                  <a:moveTo>
                    <a:pt x="1867190" y="1166795"/>
                  </a:moveTo>
                  <a:cubicBezTo>
                    <a:pt x="1855650" y="1169979"/>
                    <a:pt x="1845303" y="1173162"/>
                    <a:pt x="1832569" y="1176744"/>
                  </a:cubicBezTo>
                  <a:cubicBezTo>
                    <a:pt x="1837344" y="1190672"/>
                    <a:pt x="1841324" y="1201815"/>
                    <a:pt x="1845701" y="1213356"/>
                  </a:cubicBezTo>
                  <a:cubicBezTo>
                    <a:pt x="1857640" y="1209376"/>
                    <a:pt x="1867190" y="1206192"/>
                    <a:pt x="1878333" y="1202611"/>
                  </a:cubicBezTo>
                  <a:cubicBezTo>
                    <a:pt x="1874354" y="1189876"/>
                    <a:pt x="1870772" y="1178734"/>
                    <a:pt x="1867190" y="1166795"/>
                  </a:cubicBezTo>
                  <a:close/>
                  <a:moveTo>
                    <a:pt x="1109888" y="1158438"/>
                  </a:moveTo>
                  <a:cubicBezTo>
                    <a:pt x="1104317" y="1162816"/>
                    <a:pt x="1099541" y="1166397"/>
                    <a:pt x="1095164" y="1169979"/>
                  </a:cubicBezTo>
                  <a:cubicBezTo>
                    <a:pt x="1088797" y="1175550"/>
                    <a:pt x="1082429" y="1181121"/>
                    <a:pt x="1076062" y="1186693"/>
                  </a:cubicBezTo>
                  <a:cubicBezTo>
                    <a:pt x="1091582" y="1209376"/>
                    <a:pt x="1109490" y="1208182"/>
                    <a:pt x="1130582" y="1183111"/>
                  </a:cubicBezTo>
                  <a:cubicBezTo>
                    <a:pt x="1124214" y="1175152"/>
                    <a:pt x="1117449" y="1167193"/>
                    <a:pt x="1109888" y="1158438"/>
                  </a:cubicBezTo>
                  <a:close/>
                  <a:moveTo>
                    <a:pt x="1726713" y="1155653"/>
                  </a:moveTo>
                  <a:cubicBezTo>
                    <a:pt x="1714377" y="1160428"/>
                    <a:pt x="1704030" y="1165203"/>
                    <a:pt x="1692092" y="1170377"/>
                  </a:cubicBezTo>
                  <a:cubicBezTo>
                    <a:pt x="1697265" y="1181917"/>
                    <a:pt x="1701643" y="1192264"/>
                    <a:pt x="1706816" y="1204203"/>
                  </a:cubicBezTo>
                  <a:cubicBezTo>
                    <a:pt x="1719550" y="1199029"/>
                    <a:pt x="1729499" y="1194652"/>
                    <a:pt x="1740642" y="1190274"/>
                  </a:cubicBezTo>
                  <a:cubicBezTo>
                    <a:pt x="1735468" y="1177938"/>
                    <a:pt x="1731489" y="1167591"/>
                    <a:pt x="1726713" y="1155653"/>
                  </a:cubicBezTo>
                  <a:close/>
                  <a:moveTo>
                    <a:pt x="2743481" y="1149683"/>
                  </a:moveTo>
                  <a:cubicBezTo>
                    <a:pt x="2738307" y="1164805"/>
                    <a:pt x="2734328" y="1177540"/>
                    <a:pt x="2729552" y="1192662"/>
                  </a:cubicBezTo>
                  <a:cubicBezTo>
                    <a:pt x="2750644" y="1200223"/>
                    <a:pt x="2769745" y="1207386"/>
                    <a:pt x="2790837" y="1214947"/>
                  </a:cubicBezTo>
                  <a:cubicBezTo>
                    <a:pt x="2796408" y="1200223"/>
                    <a:pt x="2801582" y="1187091"/>
                    <a:pt x="2807153" y="1172764"/>
                  </a:cubicBezTo>
                  <a:cubicBezTo>
                    <a:pt x="2784868" y="1164407"/>
                    <a:pt x="2764572" y="1157244"/>
                    <a:pt x="2743481" y="1149683"/>
                  </a:cubicBezTo>
                  <a:close/>
                  <a:moveTo>
                    <a:pt x="3291062" y="1149285"/>
                  </a:moveTo>
                  <a:cubicBezTo>
                    <a:pt x="3281114" y="1162816"/>
                    <a:pt x="3271961" y="1175152"/>
                    <a:pt x="3262410" y="1188285"/>
                  </a:cubicBezTo>
                  <a:cubicBezTo>
                    <a:pt x="3275144" y="1197438"/>
                    <a:pt x="3286287" y="1206192"/>
                    <a:pt x="3298624" y="1215345"/>
                  </a:cubicBezTo>
                  <a:cubicBezTo>
                    <a:pt x="3308970" y="1201417"/>
                    <a:pt x="3318123" y="1189478"/>
                    <a:pt x="3328072" y="1176346"/>
                  </a:cubicBezTo>
                  <a:cubicBezTo>
                    <a:pt x="3314542" y="1166397"/>
                    <a:pt x="3303001" y="1158040"/>
                    <a:pt x="3291062" y="1149285"/>
                  </a:cubicBezTo>
                  <a:close/>
                  <a:moveTo>
                    <a:pt x="1767305" y="1139734"/>
                  </a:moveTo>
                  <a:cubicBezTo>
                    <a:pt x="1754968" y="1144908"/>
                    <a:pt x="1744223" y="1149285"/>
                    <a:pt x="1733081" y="1154061"/>
                  </a:cubicBezTo>
                  <a:cubicBezTo>
                    <a:pt x="1737856" y="1166397"/>
                    <a:pt x="1741836" y="1176744"/>
                    <a:pt x="1746611" y="1187489"/>
                  </a:cubicBezTo>
                  <a:cubicBezTo>
                    <a:pt x="1758550" y="1182713"/>
                    <a:pt x="1769294" y="1179132"/>
                    <a:pt x="1780835" y="1174754"/>
                  </a:cubicBezTo>
                  <a:cubicBezTo>
                    <a:pt x="1776059" y="1162816"/>
                    <a:pt x="1772080" y="1151673"/>
                    <a:pt x="1767305" y="1139734"/>
                  </a:cubicBezTo>
                  <a:close/>
                  <a:moveTo>
                    <a:pt x="3388561" y="1133765"/>
                  </a:moveTo>
                  <a:cubicBezTo>
                    <a:pt x="3377816" y="1147296"/>
                    <a:pt x="3369061" y="1158438"/>
                    <a:pt x="3358316" y="1171969"/>
                  </a:cubicBezTo>
                  <a:cubicBezTo>
                    <a:pt x="3371051" y="1182713"/>
                    <a:pt x="3382591" y="1191866"/>
                    <a:pt x="3394530" y="1201815"/>
                  </a:cubicBezTo>
                  <a:cubicBezTo>
                    <a:pt x="3405275" y="1189080"/>
                    <a:pt x="3415224" y="1177540"/>
                    <a:pt x="3425968" y="1164407"/>
                  </a:cubicBezTo>
                  <a:cubicBezTo>
                    <a:pt x="3412836" y="1153663"/>
                    <a:pt x="3400897" y="1144112"/>
                    <a:pt x="3388561" y="1133765"/>
                  </a:cubicBezTo>
                  <a:close/>
                  <a:moveTo>
                    <a:pt x="1809487" y="1126204"/>
                  </a:moveTo>
                  <a:cubicBezTo>
                    <a:pt x="1796753" y="1130582"/>
                    <a:pt x="1786406" y="1134163"/>
                    <a:pt x="1774070" y="1138541"/>
                  </a:cubicBezTo>
                  <a:cubicBezTo>
                    <a:pt x="1778845" y="1151275"/>
                    <a:pt x="1783223" y="1162020"/>
                    <a:pt x="1787600" y="1173162"/>
                  </a:cubicBezTo>
                  <a:cubicBezTo>
                    <a:pt x="1799937" y="1168785"/>
                    <a:pt x="1809885" y="1165203"/>
                    <a:pt x="1821028" y="1161224"/>
                  </a:cubicBezTo>
                  <a:cubicBezTo>
                    <a:pt x="1817049" y="1148887"/>
                    <a:pt x="1813467" y="1138143"/>
                    <a:pt x="1809487" y="1126204"/>
                  </a:cubicBezTo>
                  <a:close/>
                  <a:moveTo>
                    <a:pt x="1492320" y="1125806"/>
                  </a:moveTo>
                  <a:cubicBezTo>
                    <a:pt x="1482371" y="1131377"/>
                    <a:pt x="1474412" y="1136153"/>
                    <a:pt x="1465657" y="1141724"/>
                  </a:cubicBezTo>
                  <a:cubicBezTo>
                    <a:pt x="1472422" y="1152867"/>
                    <a:pt x="1477994" y="1162020"/>
                    <a:pt x="1483963" y="1172366"/>
                  </a:cubicBezTo>
                  <a:cubicBezTo>
                    <a:pt x="1493514" y="1167193"/>
                    <a:pt x="1501473" y="1162816"/>
                    <a:pt x="1510626" y="1157642"/>
                  </a:cubicBezTo>
                  <a:cubicBezTo>
                    <a:pt x="1503860" y="1146500"/>
                    <a:pt x="1498289" y="1136551"/>
                    <a:pt x="1492320" y="1125806"/>
                  </a:cubicBezTo>
                  <a:close/>
                  <a:moveTo>
                    <a:pt x="3488049" y="1124612"/>
                  </a:moveTo>
                  <a:cubicBezTo>
                    <a:pt x="3476906" y="1137745"/>
                    <a:pt x="3467355" y="1148887"/>
                    <a:pt x="3456611" y="1161622"/>
                  </a:cubicBezTo>
                  <a:cubicBezTo>
                    <a:pt x="3469743" y="1173162"/>
                    <a:pt x="3481284" y="1183111"/>
                    <a:pt x="3493620" y="1193856"/>
                  </a:cubicBezTo>
                  <a:cubicBezTo>
                    <a:pt x="3505161" y="1180723"/>
                    <a:pt x="3515110" y="1169183"/>
                    <a:pt x="3525854" y="1156846"/>
                  </a:cubicBezTo>
                  <a:cubicBezTo>
                    <a:pt x="3511926" y="1145306"/>
                    <a:pt x="3500385" y="1135357"/>
                    <a:pt x="3488049" y="1124612"/>
                  </a:cubicBezTo>
                  <a:close/>
                  <a:moveTo>
                    <a:pt x="1252355" y="1122622"/>
                  </a:moveTo>
                  <a:cubicBezTo>
                    <a:pt x="1233651" y="1136551"/>
                    <a:pt x="1216539" y="1149285"/>
                    <a:pt x="1197437" y="1162816"/>
                  </a:cubicBezTo>
                  <a:cubicBezTo>
                    <a:pt x="1214151" y="1183509"/>
                    <a:pt x="1226090" y="1208182"/>
                    <a:pt x="1245988" y="1219723"/>
                  </a:cubicBezTo>
                  <a:cubicBezTo>
                    <a:pt x="1277028" y="1238427"/>
                    <a:pt x="1313241" y="1248375"/>
                    <a:pt x="1347465" y="1261906"/>
                  </a:cubicBezTo>
                  <a:cubicBezTo>
                    <a:pt x="1348659" y="1261508"/>
                    <a:pt x="1349455" y="1260712"/>
                    <a:pt x="1350649" y="1259916"/>
                  </a:cubicBezTo>
                  <a:cubicBezTo>
                    <a:pt x="1318415" y="1214549"/>
                    <a:pt x="1285783" y="1169581"/>
                    <a:pt x="1252355" y="1122622"/>
                  </a:cubicBezTo>
                  <a:close/>
                  <a:moveTo>
                    <a:pt x="2649962" y="1121429"/>
                  </a:moveTo>
                  <a:cubicBezTo>
                    <a:pt x="2645982" y="1136949"/>
                    <a:pt x="2642401" y="1150479"/>
                    <a:pt x="2638819" y="1165203"/>
                  </a:cubicBezTo>
                  <a:cubicBezTo>
                    <a:pt x="2660707" y="1171173"/>
                    <a:pt x="2680206" y="1176744"/>
                    <a:pt x="2701298" y="1182713"/>
                  </a:cubicBezTo>
                  <a:cubicBezTo>
                    <a:pt x="2706073" y="1167989"/>
                    <a:pt x="2710053" y="1154857"/>
                    <a:pt x="2714828" y="1140132"/>
                  </a:cubicBezTo>
                  <a:cubicBezTo>
                    <a:pt x="2691747" y="1133367"/>
                    <a:pt x="2671452" y="1127398"/>
                    <a:pt x="2649962" y="1121429"/>
                  </a:cubicBezTo>
                  <a:close/>
                  <a:moveTo>
                    <a:pt x="3591118" y="1119837"/>
                  </a:moveTo>
                  <a:cubicBezTo>
                    <a:pt x="3578384" y="1133367"/>
                    <a:pt x="3568435" y="1144510"/>
                    <a:pt x="3557292" y="1156448"/>
                  </a:cubicBezTo>
                  <a:cubicBezTo>
                    <a:pt x="3570425" y="1168785"/>
                    <a:pt x="3582363" y="1179530"/>
                    <a:pt x="3591118" y="1187887"/>
                  </a:cubicBezTo>
                  <a:cubicBezTo>
                    <a:pt x="3604251" y="1176744"/>
                    <a:pt x="3615393" y="1166795"/>
                    <a:pt x="3624944" y="1158040"/>
                  </a:cubicBezTo>
                  <a:cubicBezTo>
                    <a:pt x="3613802" y="1145704"/>
                    <a:pt x="3603057" y="1133367"/>
                    <a:pt x="3591118" y="1119837"/>
                  </a:cubicBezTo>
                  <a:close/>
                  <a:moveTo>
                    <a:pt x="1375322" y="1116653"/>
                  </a:moveTo>
                  <a:cubicBezTo>
                    <a:pt x="1364975" y="1123020"/>
                    <a:pt x="1357016" y="1128592"/>
                    <a:pt x="1348261" y="1134561"/>
                  </a:cubicBezTo>
                  <a:cubicBezTo>
                    <a:pt x="1355424" y="1145306"/>
                    <a:pt x="1361394" y="1154459"/>
                    <a:pt x="1368159" y="1164407"/>
                  </a:cubicBezTo>
                  <a:cubicBezTo>
                    <a:pt x="1377710" y="1158438"/>
                    <a:pt x="1385669" y="1153265"/>
                    <a:pt x="1394822" y="1147296"/>
                  </a:cubicBezTo>
                  <a:cubicBezTo>
                    <a:pt x="1388056" y="1136551"/>
                    <a:pt x="1382087" y="1127000"/>
                    <a:pt x="1375322" y="1116653"/>
                  </a:cubicBezTo>
                  <a:close/>
                  <a:moveTo>
                    <a:pt x="1851272" y="1113072"/>
                  </a:moveTo>
                  <a:cubicBezTo>
                    <a:pt x="1838538" y="1117051"/>
                    <a:pt x="1827793" y="1120633"/>
                    <a:pt x="1815855" y="1124612"/>
                  </a:cubicBezTo>
                  <a:cubicBezTo>
                    <a:pt x="1820232" y="1136949"/>
                    <a:pt x="1823416" y="1147296"/>
                    <a:pt x="1827395" y="1159234"/>
                  </a:cubicBezTo>
                  <a:cubicBezTo>
                    <a:pt x="1839732" y="1155255"/>
                    <a:pt x="1850079" y="1152071"/>
                    <a:pt x="1862017" y="1148489"/>
                  </a:cubicBezTo>
                  <a:cubicBezTo>
                    <a:pt x="1858038" y="1135755"/>
                    <a:pt x="1854854" y="1125010"/>
                    <a:pt x="1851272" y="1113072"/>
                  </a:cubicBezTo>
                  <a:close/>
                  <a:moveTo>
                    <a:pt x="1071287" y="1112276"/>
                  </a:moveTo>
                  <a:cubicBezTo>
                    <a:pt x="1058552" y="1123418"/>
                    <a:pt x="1047409" y="1133367"/>
                    <a:pt x="1035471" y="1143714"/>
                  </a:cubicBezTo>
                  <a:cubicBezTo>
                    <a:pt x="1044226" y="1153663"/>
                    <a:pt x="1051389" y="1161622"/>
                    <a:pt x="1059348" y="1170377"/>
                  </a:cubicBezTo>
                  <a:cubicBezTo>
                    <a:pt x="1072083" y="1159632"/>
                    <a:pt x="1082827" y="1150081"/>
                    <a:pt x="1094368" y="1140132"/>
                  </a:cubicBezTo>
                  <a:cubicBezTo>
                    <a:pt x="1086409" y="1130582"/>
                    <a:pt x="1080042" y="1122622"/>
                    <a:pt x="1071287" y="1112276"/>
                  </a:cubicBezTo>
                  <a:close/>
                  <a:moveTo>
                    <a:pt x="1312445" y="1100337"/>
                  </a:moveTo>
                  <a:cubicBezTo>
                    <a:pt x="1302497" y="1107102"/>
                    <a:pt x="1294538" y="1112276"/>
                    <a:pt x="1284987" y="1119439"/>
                  </a:cubicBezTo>
                  <a:cubicBezTo>
                    <a:pt x="1292548" y="1130184"/>
                    <a:pt x="1298915" y="1138939"/>
                    <a:pt x="1305680" y="1148887"/>
                  </a:cubicBezTo>
                  <a:cubicBezTo>
                    <a:pt x="1315629" y="1142122"/>
                    <a:pt x="1323986" y="1136153"/>
                    <a:pt x="1332741" y="1130184"/>
                  </a:cubicBezTo>
                  <a:cubicBezTo>
                    <a:pt x="1325180" y="1119041"/>
                    <a:pt x="1319211" y="1110286"/>
                    <a:pt x="1312445" y="1100337"/>
                  </a:cubicBezTo>
                  <a:close/>
                  <a:moveTo>
                    <a:pt x="3332847" y="1091582"/>
                  </a:moveTo>
                  <a:cubicBezTo>
                    <a:pt x="3322899" y="1105511"/>
                    <a:pt x="3313746" y="1118245"/>
                    <a:pt x="3304195" y="1131377"/>
                  </a:cubicBezTo>
                  <a:cubicBezTo>
                    <a:pt x="3317327" y="1140928"/>
                    <a:pt x="3328868" y="1149683"/>
                    <a:pt x="3341602" y="1159234"/>
                  </a:cubicBezTo>
                  <a:cubicBezTo>
                    <a:pt x="3351551" y="1146500"/>
                    <a:pt x="3360306" y="1134959"/>
                    <a:pt x="3371449" y="1120633"/>
                  </a:cubicBezTo>
                  <a:cubicBezTo>
                    <a:pt x="3357919" y="1110286"/>
                    <a:pt x="3345980" y="1101531"/>
                    <a:pt x="3332847" y="1091582"/>
                  </a:cubicBezTo>
                  <a:close/>
                  <a:moveTo>
                    <a:pt x="1440188" y="1078450"/>
                  </a:moveTo>
                  <a:cubicBezTo>
                    <a:pt x="1430637" y="1083623"/>
                    <a:pt x="1422280" y="1088797"/>
                    <a:pt x="1412331" y="1094766"/>
                  </a:cubicBezTo>
                  <a:cubicBezTo>
                    <a:pt x="1419495" y="1106704"/>
                    <a:pt x="1425464" y="1115857"/>
                    <a:pt x="1431433" y="1125806"/>
                  </a:cubicBezTo>
                  <a:cubicBezTo>
                    <a:pt x="1441382" y="1119837"/>
                    <a:pt x="1449341" y="1114663"/>
                    <a:pt x="1458494" y="1109490"/>
                  </a:cubicBezTo>
                  <a:cubicBezTo>
                    <a:pt x="1451729" y="1098348"/>
                    <a:pt x="1446157" y="1088797"/>
                    <a:pt x="1440188" y="1078450"/>
                  </a:cubicBezTo>
                  <a:close/>
                  <a:moveTo>
                    <a:pt x="3432335" y="1078052"/>
                  </a:moveTo>
                  <a:cubicBezTo>
                    <a:pt x="3421989" y="1091582"/>
                    <a:pt x="3412438" y="1103919"/>
                    <a:pt x="3402489" y="1116653"/>
                  </a:cubicBezTo>
                  <a:cubicBezTo>
                    <a:pt x="3415622" y="1127398"/>
                    <a:pt x="3426764" y="1136153"/>
                    <a:pt x="3440294" y="1147296"/>
                  </a:cubicBezTo>
                  <a:cubicBezTo>
                    <a:pt x="3451039" y="1134163"/>
                    <a:pt x="3460590" y="1122225"/>
                    <a:pt x="3471335" y="1109490"/>
                  </a:cubicBezTo>
                  <a:cubicBezTo>
                    <a:pt x="3457804" y="1098745"/>
                    <a:pt x="3445866" y="1089195"/>
                    <a:pt x="3432335" y="1078052"/>
                  </a:cubicBezTo>
                  <a:close/>
                  <a:moveTo>
                    <a:pt x="1645929" y="1078052"/>
                  </a:moveTo>
                  <a:cubicBezTo>
                    <a:pt x="1632399" y="1084419"/>
                    <a:pt x="1621654" y="1089195"/>
                    <a:pt x="1608920" y="1094766"/>
                  </a:cubicBezTo>
                  <a:cubicBezTo>
                    <a:pt x="1622450" y="1124214"/>
                    <a:pt x="1635185" y="1151673"/>
                    <a:pt x="1648317" y="1180326"/>
                  </a:cubicBezTo>
                  <a:cubicBezTo>
                    <a:pt x="1660653" y="1174754"/>
                    <a:pt x="1671000" y="1169979"/>
                    <a:pt x="1682939" y="1164407"/>
                  </a:cubicBezTo>
                  <a:cubicBezTo>
                    <a:pt x="1670204" y="1134561"/>
                    <a:pt x="1658266" y="1106704"/>
                    <a:pt x="1645929" y="1078052"/>
                  </a:cubicBezTo>
                  <a:close/>
                  <a:moveTo>
                    <a:pt x="3534609" y="1071287"/>
                  </a:moveTo>
                  <a:cubicBezTo>
                    <a:pt x="3523466" y="1084419"/>
                    <a:pt x="3513518" y="1095562"/>
                    <a:pt x="3503171" y="1107898"/>
                  </a:cubicBezTo>
                  <a:cubicBezTo>
                    <a:pt x="3515905" y="1119041"/>
                    <a:pt x="3527446" y="1129388"/>
                    <a:pt x="3540976" y="1142122"/>
                  </a:cubicBezTo>
                  <a:cubicBezTo>
                    <a:pt x="3552517" y="1128990"/>
                    <a:pt x="3562864" y="1117449"/>
                    <a:pt x="3573608" y="1105113"/>
                  </a:cubicBezTo>
                  <a:cubicBezTo>
                    <a:pt x="3559680" y="1092776"/>
                    <a:pt x="3547344" y="1082429"/>
                    <a:pt x="3534609" y="1071287"/>
                  </a:cubicBezTo>
                  <a:close/>
                  <a:moveTo>
                    <a:pt x="3639270" y="1068899"/>
                  </a:moveTo>
                  <a:cubicBezTo>
                    <a:pt x="3626934" y="1081633"/>
                    <a:pt x="3616985" y="1092776"/>
                    <a:pt x="3605843" y="1104715"/>
                  </a:cubicBezTo>
                  <a:cubicBezTo>
                    <a:pt x="3618975" y="1117051"/>
                    <a:pt x="3631311" y="1128592"/>
                    <a:pt x="3642056" y="1138541"/>
                  </a:cubicBezTo>
                  <a:cubicBezTo>
                    <a:pt x="3654393" y="1127000"/>
                    <a:pt x="3665137" y="1116653"/>
                    <a:pt x="3677474" y="1105113"/>
                  </a:cubicBezTo>
                  <a:cubicBezTo>
                    <a:pt x="3664739" y="1092776"/>
                    <a:pt x="3652005" y="1080838"/>
                    <a:pt x="3639270" y="1068899"/>
                  </a:cubicBezTo>
                  <a:close/>
                  <a:moveTo>
                    <a:pt x="1561961" y="1068103"/>
                  </a:moveTo>
                  <a:cubicBezTo>
                    <a:pt x="1541666" y="1078450"/>
                    <a:pt x="1523758" y="1087603"/>
                    <a:pt x="1505054" y="1097154"/>
                  </a:cubicBezTo>
                  <a:cubicBezTo>
                    <a:pt x="1522166" y="1129786"/>
                    <a:pt x="1538482" y="1160428"/>
                    <a:pt x="1555594" y="1192662"/>
                  </a:cubicBezTo>
                  <a:cubicBezTo>
                    <a:pt x="1573502" y="1183509"/>
                    <a:pt x="1590216" y="1175152"/>
                    <a:pt x="1608920" y="1165601"/>
                  </a:cubicBezTo>
                  <a:cubicBezTo>
                    <a:pt x="1592604" y="1131775"/>
                    <a:pt x="1577879" y="1100735"/>
                    <a:pt x="1561961" y="1068103"/>
                  </a:cubicBezTo>
                  <a:close/>
                  <a:moveTo>
                    <a:pt x="2885151" y="1063328"/>
                  </a:moveTo>
                  <a:cubicBezTo>
                    <a:pt x="2879182" y="1078052"/>
                    <a:pt x="2874009" y="1090786"/>
                    <a:pt x="2868040" y="1104715"/>
                  </a:cubicBezTo>
                  <a:cubicBezTo>
                    <a:pt x="2889927" y="1114663"/>
                    <a:pt x="2910621" y="1123816"/>
                    <a:pt x="2932906" y="1133765"/>
                  </a:cubicBezTo>
                  <a:cubicBezTo>
                    <a:pt x="2939273" y="1120633"/>
                    <a:pt x="2945242" y="1108296"/>
                    <a:pt x="2952803" y="1092776"/>
                  </a:cubicBezTo>
                  <a:cubicBezTo>
                    <a:pt x="2928926" y="1082429"/>
                    <a:pt x="2907835" y="1073276"/>
                    <a:pt x="2885151" y="1063328"/>
                  </a:cubicBezTo>
                  <a:close/>
                  <a:moveTo>
                    <a:pt x="1689704" y="1060144"/>
                  </a:moveTo>
                  <a:cubicBezTo>
                    <a:pt x="1675776" y="1066113"/>
                    <a:pt x="1664633" y="1070889"/>
                    <a:pt x="1652296" y="1075664"/>
                  </a:cubicBezTo>
                  <a:cubicBezTo>
                    <a:pt x="1665031" y="1105511"/>
                    <a:pt x="1676969" y="1133765"/>
                    <a:pt x="1689306" y="1162418"/>
                  </a:cubicBezTo>
                  <a:cubicBezTo>
                    <a:pt x="1702040" y="1156846"/>
                    <a:pt x="1712387" y="1152867"/>
                    <a:pt x="1723928" y="1147694"/>
                  </a:cubicBezTo>
                  <a:cubicBezTo>
                    <a:pt x="1712387" y="1118245"/>
                    <a:pt x="1701643" y="1090388"/>
                    <a:pt x="1689704" y="1060144"/>
                  </a:cubicBezTo>
                  <a:close/>
                  <a:moveTo>
                    <a:pt x="2666278" y="1058552"/>
                  </a:moveTo>
                  <a:cubicBezTo>
                    <a:pt x="2661901" y="1075664"/>
                    <a:pt x="2658717" y="1088399"/>
                    <a:pt x="2655135" y="1101929"/>
                  </a:cubicBezTo>
                  <a:cubicBezTo>
                    <a:pt x="2677819" y="1108296"/>
                    <a:pt x="2698910" y="1114266"/>
                    <a:pt x="2720797" y="1120633"/>
                  </a:cubicBezTo>
                  <a:cubicBezTo>
                    <a:pt x="2725573" y="1106307"/>
                    <a:pt x="2729552" y="1093174"/>
                    <a:pt x="2734328" y="1077654"/>
                  </a:cubicBezTo>
                  <a:cubicBezTo>
                    <a:pt x="2709655" y="1070889"/>
                    <a:pt x="2688165" y="1064522"/>
                    <a:pt x="2666278" y="1058552"/>
                  </a:cubicBezTo>
                  <a:close/>
                  <a:moveTo>
                    <a:pt x="1385271" y="1054175"/>
                  </a:moveTo>
                  <a:cubicBezTo>
                    <a:pt x="1374924" y="1060940"/>
                    <a:pt x="1366169" y="1066113"/>
                    <a:pt x="1357414" y="1072083"/>
                  </a:cubicBezTo>
                  <a:cubicBezTo>
                    <a:pt x="1364179" y="1082827"/>
                    <a:pt x="1369751" y="1091980"/>
                    <a:pt x="1376516" y="1102725"/>
                  </a:cubicBezTo>
                  <a:cubicBezTo>
                    <a:pt x="1386863" y="1096358"/>
                    <a:pt x="1395220" y="1090786"/>
                    <a:pt x="1404372" y="1085215"/>
                  </a:cubicBezTo>
                  <a:cubicBezTo>
                    <a:pt x="1397209" y="1073674"/>
                    <a:pt x="1391638" y="1064124"/>
                    <a:pt x="1385271" y="1054175"/>
                  </a:cubicBezTo>
                  <a:close/>
                  <a:moveTo>
                    <a:pt x="2051840" y="1052185"/>
                  </a:moveTo>
                  <a:cubicBezTo>
                    <a:pt x="2040300" y="1053777"/>
                    <a:pt x="2029953" y="1055369"/>
                    <a:pt x="2018014" y="1056563"/>
                  </a:cubicBezTo>
                  <a:cubicBezTo>
                    <a:pt x="2020402" y="1071287"/>
                    <a:pt x="2022392" y="1084021"/>
                    <a:pt x="2024779" y="1097950"/>
                  </a:cubicBezTo>
                  <a:cubicBezTo>
                    <a:pt x="2036718" y="1095960"/>
                    <a:pt x="2046667" y="1094368"/>
                    <a:pt x="2057810" y="1092378"/>
                  </a:cubicBezTo>
                  <a:cubicBezTo>
                    <a:pt x="2055820" y="1078450"/>
                    <a:pt x="2053830" y="1066113"/>
                    <a:pt x="2051840" y="1052185"/>
                  </a:cubicBezTo>
                  <a:close/>
                  <a:moveTo>
                    <a:pt x="1627623" y="1036665"/>
                  </a:moveTo>
                  <a:cubicBezTo>
                    <a:pt x="1614491" y="1043032"/>
                    <a:pt x="1602950" y="1048604"/>
                    <a:pt x="1590216" y="1054573"/>
                  </a:cubicBezTo>
                  <a:cubicBezTo>
                    <a:pt x="1596185" y="1066909"/>
                    <a:pt x="1600961" y="1076858"/>
                    <a:pt x="1606134" y="1087205"/>
                  </a:cubicBezTo>
                  <a:cubicBezTo>
                    <a:pt x="1618470" y="1081633"/>
                    <a:pt x="1629215" y="1076858"/>
                    <a:pt x="1642746" y="1070889"/>
                  </a:cubicBezTo>
                  <a:cubicBezTo>
                    <a:pt x="1637572" y="1058552"/>
                    <a:pt x="1632797" y="1048206"/>
                    <a:pt x="1627623" y="1036665"/>
                  </a:cubicBezTo>
                  <a:close/>
                  <a:moveTo>
                    <a:pt x="2566790" y="1035073"/>
                  </a:moveTo>
                  <a:cubicBezTo>
                    <a:pt x="2564004" y="1052185"/>
                    <a:pt x="2561617" y="1065317"/>
                    <a:pt x="2559627" y="1079644"/>
                  </a:cubicBezTo>
                  <a:cubicBezTo>
                    <a:pt x="2582708" y="1084817"/>
                    <a:pt x="2603800" y="1089195"/>
                    <a:pt x="2625687" y="1093970"/>
                  </a:cubicBezTo>
                  <a:cubicBezTo>
                    <a:pt x="2629268" y="1078450"/>
                    <a:pt x="2632850" y="1065317"/>
                    <a:pt x="2636432" y="1050195"/>
                  </a:cubicBezTo>
                  <a:cubicBezTo>
                    <a:pt x="2612953" y="1045022"/>
                    <a:pt x="2591463" y="1040246"/>
                    <a:pt x="2566790" y="1035073"/>
                  </a:cubicBezTo>
                  <a:close/>
                  <a:moveTo>
                    <a:pt x="3375030" y="1034277"/>
                  </a:moveTo>
                  <a:cubicBezTo>
                    <a:pt x="3364684" y="1048604"/>
                    <a:pt x="3355929" y="1060940"/>
                    <a:pt x="3346378" y="1074072"/>
                  </a:cubicBezTo>
                  <a:cubicBezTo>
                    <a:pt x="3359908" y="1084419"/>
                    <a:pt x="3371847" y="1093174"/>
                    <a:pt x="3384979" y="1103123"/>
                  </a:cubicBezTo>
                  <a:cubicBezTo>
                    <a:pt x="3395326" y="1089593"/>
                    <a:pt x="3404877" y="1077256"/>
                    <a:pt x="3414826" y="1064124"/>
                  </a:cubicBezTo>
                  <a:cubicBezTo>
                    <a:pt x="3400897" y="1053777"/>
                    <a:pt x="3388561" y="1044226"/>
                    <a:pt x="3375030" y="1034277"/>
                  </a:cubicBezTo>
                  <a:close/>
                  <a:moveTo>
                    <a:pt x="1778447" y="1029104"/>
                  </a:moveTo>
                  <a:cubicBezTo>
                    <a:pt x="1765315" y="1033481"/>
                    <a:pt x="1754172" y="1037063"/>
                    <a:pt x="1740244" y="1041838"/>
                  </a:cubicBezTo>
                  <a:cubicBezTo>
                    <a:pt x="1750989" y="1072481"/>
                    <a:pt x="1761335" y="1101133"/>
                    <a:pt x="1771682" y="1130582"/>
                  </a:cubicBezTo>
                  <a:cubicBezTo>
                    <a:pt x="1784814" y="1126204"/>
                    <a:pt x="1795161" y="1122622"/>
                    <a:pt x="1807498" y="1118643"/>
                  </a:cubicBezTo>
                  <a:cubicBezTo>
                    <a:pt x="1797549" y="1088399"/>
                    <a:pt x="1788396" y="1059348"/>
                    <a:pt x="1778447" y="1029104"/>
                  </a:cubicBezTo>
                  <a:close/>
                  <a:moveTo>
                    <a:pt x="3199932" y="1025522"/>
                  </a:moveTo>
                  <a:cubicBezTo>
                    <a:pt x="3195952" y="1032685"/>
                    <a:pt x="3192370" y="1037859"/>
                    <a:pt x="3188789" y="1044624"/>
                  </a:cubicBezTo>
                  <a:cubicBezTo>
                    <a:pt x="3217043" y="1062930"/>
                    <a:pt x="3244104" y="1080838"/>
                    <a:pt x="3272757" y="1099541"/>
                  </a:cubicBezTo>
                  <a:cubicBezTo>
                    <a:pt x="3276736" y="1093572"/>
                    <a:pt x="3280716" y="1088399"/>
                    <a:pt x="3285491" y="1081633"/>
                  </a:cubicBezTo>
                  <a:cubicBezTo>
                    <a:pt x="3256441" y="1062532"/>
                    <a:pt x="3228584" y="1044226"/>
                    <a:pt x="3199932" y="1025522"/>
                  </a:cubicBezTo>
                  <a:close/>
                  <a:moveTo>
                    <a:pt x="2785664" y="1025522"/>
                  </a:moveTo>
                  <a:cubicBezTo>
                    <a:pt x="2780888" y="1039848"/>
                    <a:pt x="2776113" y="1052981"/>
                    <a:pt x="2770939" y="1068103"/>
                  </a:cubicBezTo>
                  <a:cubicBezTo>
                    <a:pt x="2794419" y="1076858"/>
                    <a:pt x="2815510" y="1084419"/>
                    <a:pt x="2838193" y="1092378"/>
                  </a:cubicBezTo>
                  <a:cubicBezTo>
                    <a:pt x="2843765" y="1078052"/>
                    <a:pt x="2848938" y="1065317"/>
                    <a:pt x="2854509" y="1050593"/>
                  </a:cubicBezTo>
                  <a:cubicBezTo>
                    <a:pt x="2831428" y="1042236"/>
                    <a:pt x="2809541" y="1034277"/>
                    <a:pt x="2785664" y="1025522"/>
                  </a:cubicBezTo>
                  <a:close/>
                  <a:moveTo>
                    <a:pt x="1934444" y="1023930"/>
                  </a:moveTo>
                  <a:cubicBezTo>
                    <a:pt x="1921710" y="1026716"/>
                    <a:pt x="1911761" y="1029104"/>
                    <a:pt x="1900221" y="1031889"/>
                  </a:cubicBezTo>
                  <a:cubicBezTo>
                    <a:pt x="1903802" y="1046216"/>
                    <a:pt x="1906986" y="1058552"/>
                    <a:pt x="1910169" y="1072481"/>
                  </a:cubicBezTo>
                  <a:cubicBezTo>
                    <a:pt x="1922506" y="1069695"/>
                    <a:pt x="1932853" y="1067307"/>
                    <a:pt x="1944393" y="1064522"/>
                  </a:cubicBezTo>
                  <a:cubicBezTo>
                    <a:pt x="1940812" y="1049797"/>
                    <a:pt x="1937628" y="1037461"/>
                    <a:pt x="1934444" y="1023930"/>
                  </a:cubicBezTo>
                  <a:close/>
                  <a:moveTo>
                    <a:pt x="3476906" y="1023134"/>
                  </a:moveTo>
                  <a:cubicBezTo>
                    <a:pt x="3466559" y="1035869"/>
                    <a:pt x="3457008" y="1047808"/>
                    <a:pt x="3446264" y="1061338"/>
                  </a:cubicBezTo>
                  <a:cubicBezTo>
                    <a:pt x="3460192" y="1072481"/>
                    <a:pt x="3472131" y="1082429"/>
                    <a:pt x="3485661" y="1093174"/>
                  </a:cubicBezTo>
                  <a:cubicBezTo>
                    <a:pt x="3496406" y="1080042"/>
                    <a:pt x="3506355" y="1068501"/>
                    <a:pt x="3517099" y="1055767"/>
                  </a:cubicBezTo>
                  <a:cubicBezTo>
                    <a:pt x="3503569" y="1044624"/>
                    <a:pt x="3490834" y="1034277"/>
                    <a:pt x="3476906" y="1023134"/>
                  </a:cubicBezTo>
                  <a:close/>
                  <a:moveTo>
                    <a:pt x="1672592" y="1018757"/>
                  </a:moveTo>
                  <a:cubicBezTo>
                    <a:pt x="1659062" y="1024328"/>
                    <a:pt x="1647919" y="1029104"/>
                    <a:pt x="1634787" y="1034675"/>
                  </a:cubicBezTo>
                  <a:cubicBezTo>
                    <a:pt x="1639960" y="1046614"/>
                    <a:pt x="1644337" y="1056563"/>
                    <a:pt x="1649113" y="1068103"/>
                  </a:cubicBezTo>
                  <a:cubicBezTo>
                    <a:pt x="1662245" y="1062930"/>
                    <a:pt x="1673388" y="1058154"/>
                    <a:pt x="1686520" y="1052981"/>
                  </a:cubicBezTo>
                  <a:cubicBezTo>
                    <a:pt x="1681745" y="1040644"/>
                    <a:pt x="1677367" y="1030298"/>
                    <a:pt x="1672592" y="1018757"/>
                  </a:cubicBezTo>
                  <a:close/>
                  <a:moveTo>
                    <a:pt x="2384130" y="1017961"/>
                  </a:moveTo>
                  <a:cubicBezTo>
                    <a:pt x="2382936" y="1041042"/>
                    <a:pt x="2381742" y="1060940"/>
                    <a:pt x="2380549" y="1082031"/>
                  </a:cubicBezTo>
                  <a:cubicBezTo>
                    <a:pt x="2398456" y="1083623"/>
                    <a:pt x="2413977" y="1084817"/>
                    <a:pt x="2430691" y="1086409"/>
                  </a:cubicBezTo>
                  <a:cubicBezTo>
                    <a:pt x="2433078" y="1064124"/>
                    <a:pt x="2435068" y="1044624"/>
                    <a:pt x="2437456" y="1023532"/>
                  </a:cubicBezTo>
                  <a:cubicBezTo>
                    <a:pt x="2419548" y="1021941"/>
                    <a:pt x="2403630" y="1019951"/>
                    <a:pt x="2384130" y="1017961"/>
                  </a:cubicBezTo>
                  <a:close/>
                  <a:moveTo>
                    <a:pt x="3580772" y="1016767"/>
                  </a:moveTo>
                  <a:cubicBezTo>
                    <a:pt x="3569629" y="1029900"/>
                    <a:pt x="3559680" y="1041838"/>
                    <a:pt x="3548936" y="1054175"/>
                  </a:cubicBezTo>
                  <a:cubicBezTo>
                    <a:pt x="3562864" y="1066511"/>
                    <a:pt x="3575200" y="1077256"/>
                    <a:pt x="3588333" y="1088797"/>
                  </a:cubicBezTo>
                  <a:cubicBezTo>
                    <a:pt x="3599873" y="1076062"/>
                    <a:pt x="3610220" y="1064522"/>
                    <a:pt x="3620965" y="1052185"/>
                  </a:cubicBezTo>
                  <a:cubicBezTo>
                    <a:pt x="3607434" y="1040246"/>
                    <a:pt x="3595098" y="1029502"/>
                    <a:pt x="3580772" y="1016767"/>
                  </a:cubicBezTo>
                  <a:close/>
                  <a:moveTo>
                    <a:pt x="2205450" y="1015175"/>
                  </a:moveTo>
                  <a:cubicBezTo>
                    <a:pt x="2186746" y="1016369"/>
                    <a:pt x="2170032" y="1017563"/>
                    <a:pt x="2152124" y="1018757"/>
                  </a:cubicBezTo>
                  <a:cubicBezTo>
                    <a:pt x="2153716" y="1040246"/>
                    <a:pt x="2155308" y="1060144"/>
                    <a:pt x="2156899" y="1082031"/>
                  </a:cubicBezTo>
                  <a:cubicBezTo>
                    <a:pt x="2175603" y="1080838"/>
                    <a:pt x="2191123" y="1079644"/>
                    <a:pt x="2205450" y="1078848"/>
                  </a:cubicBezTo>
                  <a:cubicBezTo>
                    <a:pt x="2205450" y="1056563"/>
                    <a:pt x="2205450" y="1037063"/>
                    <a:pt x="2205450" y="1015175"/>
                  </a:cubicBezTo>
                  <a:close/>
                  <a:moveTo>
                    <a:pt x="1823018" y="1015175"/>
                  </a:moveTo>
                  <a:cubicBezTo>
                    <a:pt x="1809090" y="1019553"/>
                    <a:pt x="1797151" y="1023532"/>
                    <a:pt x="1784417" y="1027512"/>
                  </a:cubicBezTo>
                  <a:cubicBezTo>
                    <a:pt x="1794763" y="1058552"/>
                    <a:pt x="1803916" y="1087205"/>
                    <a:pt x="1813467" y="1116653"/>
                  </a:cubicBezTo>
                  <a:cubicBezTo>
                    <a:pt x="1826599" y="1112674"/>
                    <a:pt x="1836946" y="1109490"/>
                    <a:pt x="1849681" y="1105511"/>
                  </a:cubicBezTo>
                  <a:cubicBezTo>
                    <a:pt x="1840528" y="1074072"/>
                    <a:pt x="1832171" y="1045420"/>
                    <a:pt x="1823018" y="1015175"/>
                  </a:cubicBezTo>
                  <a:close/>
                  <a:moveTo>
                    <a:pt x="2306927" y="1014380"/>
                  </a:moveTo>
                  <a:cubicBezTo>
                    <a:pt x="2306927" y="1036665"/>
                    <a:pt x="2306927" y="1056165"/>
                    <a:pt x="2306927" y="1077654"/>
                  </a:cubicBezTo>
                  <a:cubicBezTo>
                    <a:pt x="2323244" y="1078450"/>
                    <a:pt x="2338764" y="1079246"/>
                    <a:pt x="2356274" y="1080042"/>
                  </a:cubicBezTo>
                  <a:cubicBezTo>
                    <a:pt x="2357865" y="1058552"/>
                    <a:pt x="2359059" y="1038655"/>
                    <a:pt x="2360253" y="1016767"/>
                  </a:cubicBezTo>
                  <a:cubicBezTo>
                    <a:pt x="2341549" y="1015971"/>
                    <a:pt x="2325233" y="1015175"/>
                    <a:pt x="2306927" y="1014380"/>
                  </a:cubicBezTo>
                  <a:close/>
                  <a:moveTo>
                    <a:pt x="1718356" y="1001645"/>
                  </a:moveTo>
                  <a:cubicBezTo>
                    <a:pt x="1704428" y="1006818"/>
                    <a:pt x="1692888" y="1011196"/>
                    <a:pt x="1679755" y="1016369"/>
                  </a:cubicBezTo>
                  <a:cubicBezTo>
                    <a:pt x="1684133" y="1027910"/>
                    <a:pt x="1688112" y="1038257"/>
                    <a:pt x="1692888" y="1050991"/>
                  </a:cubicBezTo>
                  <a:cubicBezTo>
                    <a:pt x="1706418" y="1045818"/>
                    <a:pt x="1717561" y="1041440"/>
                    <a:pt x="1730693" y="1036267"/>
                  </a:cubicBezTo>
                  <a:cubicBezTo>
                    <a:pt x="1726315" y="1023930"/>
                    <a:pt x="1722336" y="1013186"/>
                    <a:pt x="1718356" y="1001645"/>
                  </a:cubicBezTo>
                  <a:close/>
                  <a:moveTo>
                    <a:pt x="2476057" y="995676"/>
                  </a:moveTo>
                  <a:cubicBezTo>
                    <a:pt x="2468098" y="1053777"/>
                    <a:pt x="2460935" y="1109490"/>
                    <a:pt x="2453374" y="1167193"/>
                  </a:cubicBezTo>
                  <a:cubicBezTo>
                    <a:pt x="2472077" y="1169979"/>
                    <a:pt x="2489189" y="1172366"/>
                    <a:pt x="2507495" y="1175152"/>
                  </a:cubicBezTo>
                  <a:cubicBezTo>
                    <a:pt x="2517444" y="1117051"/>
                    <a:pt x="2526995" y="1061736"/>
                    <a:pt x="2536944" y="1004431"/>
                  </a:cubicBezTo>
                  <a:cubicBezTo>
                    <a:pt x="2516648" y="1001247"/>
                    <a:pt x="2497944" y="998462"/>
                    <a:pt x="2476057" y="995676"/>
                  </a:cubicBezTo>
                  <a:close/>
                  <a:moveTo>
                    <a:pt x="1044226" y="994084"/>
                  </a:moveTo>
                  <a:cubicBezTo>
                    <a:pt x="1030298" y="1006023"/>
                    <a:pt x="1018359" y="1015971"/>
                    <a:pt x="1006022" y="1026318"/>
                  </a:cubicBezTo>
                  <a:cubicBezTo>
                    <a:pt x="1013584" y="1035869"/>
                    <a:pt x="1019951" y="1043032"/>
                    <a:pt x="1027114" y="1051787"/>
                  </a:cubicBezTo>
                  <a:cubicBezTo>
                    <a:pt x="1040644" y="1041042"/>
                    <a:pt x="1052583" y="1031093"/>
                    <a:pt x="1065317" y="1020747"/>
                  </a:cubicBezTo>
                  <a:cubicBezTo>
                    <a:pt x="1058154" y="1011992"/>
                    <a:pt x="1052185" y="1004033"/>
                    <a:pt x="1044226" y="994084"/>
                  </a:cubicBezTo>
                  <a:close/>
                  <a:moveTo>
                    <a:pt x="1764519" y="985727"/>
                  </a:moveTo>
                  <a:cubicBezTo>
                    <a:pt x="1750989" y="990502"/>
                    <a:pt x="1739448" y="994482"/>
                    <a:pt x="1725122" y="999257"/>
                  </a:cubicBezTo>
                  <a:cubicBezTo>
                    <a:pt x="1729897" y="1012390"/>
                    <a:pt x="1733877" y="1023134"/>
                    <a:pt x="1737856" y="1034277"/>
                  </a:cubicBezTo>
                  <a:cubicBezTo>
                    <a:pt x="1752182" y="1029104"/>
                    <a:pt x="1763723" y="1025124"/>
                    <a:pt x="1776059" y="1020349"/>
                  </a:cubicBezTo>
                  <a:cubicBezTo>
                    <a:pt x="1772080" y="1008012"/>
                    <a:pt x="1768498" y="997666"/>
                    <a:pt x="1764519" y="985727"/>
                  </a:cubicBezTo>
                  <a:close/>
                  <a:moveTo>
                    <a:pt x="1606134" y="984931"/>
                  </a:moveTo>
                  <a:cubicBezTo>
                    <a:pt x="1593002" y="990900"/>
                    <a:pt x="1580665" y="996074"/>
                    <a:pt x="1567135" y="1002043"/>
                  </a:cubicBezTo>
                  <a:cubicBezTo>
                    <a:pt x="1573104" y="1014380"/>
                    <a:pt x="1577879" y="1024726"/>
                    <a:pt x="1583053" y="1036665"/>
                  </a:cubicBezTo>
                  <a:cubicBezTo>
                    <a:pt x="1596185" y="1031093"/>
                    <a:pt x="1608124" y="1025920"/>
                    <a:pt x="1621256" y="1019951"/>
                  </a:cubicBezTo>
                  <a:cubicBezTo>
                    <a:pt x="1616481" y="1008410"/>
                    <a:pt x="1612103" y="998462"/>
                    <a:pt x="1606134" y="984931"/>
                  </a:cubicBezTo>
                  <a:close/>
                  <a:moveTo>
                    <a:pt x="3416815" y="976972"/>
                  </a:moveTo>
                  <a:cubicBezTo>
                    <a:pt x="3406867" y="990900"/>
                    <a:pt x="3397714" y="1003635"/>
                    <a:pt x="3388561" y="1016767"/>
                  </a:cubicBezTo>
                  <a:cubicBezTo>
                    <a:pt x="3402489" y="1027114"/>
                    <a:pt x="3414826" y="1036665"/>
                    <a:pt x="3428754" y="1047012"/>
                  </a:cubicBezTo>
                  <a:cubicBezTo>
                    <a:pt x="3438703" y="1034277"/>
                    <a:pt x="3447856" y="1022339"/>
                    <a:pt x="3458600" y="1008410"/>
                  </a:cubicBezTo>
                  <a:cubicBezTo>
                    <a:pt x="3443876" y="997268"/>
                    <a:pt x="3430744" y="987717"/>
                    <a:pt x="3416815" y="976972"/>
                  </a:cubicBezTo>
                  <a:close/>
                  <a:moveTo>
                    <a:pt x="1810681" y="971799"/>
                  </a:moveTo>
                  <a:cubicBezTo>
                    <a:pt x="1796753" y="976176"/>
                    <a:pt x="1784417" y="980156"/>
                    <a:pt x="1771682" y="984135"/>
                  </a:cubicBezTo>
                  <a:cubicBezTo>
                    <a:pt x="1775662" y="996472"/>
                    <a:pt x="1778845" y="1006818"/>
                    <a:pt x="1782825" y="1018757"/>
                  </a:cubicBezTo>
                  <a:cubicBezTo>
                    <a:pt x="1795957" y="1014777"/>
                    <a:pt x="1807498" y="1011594"/>
                    <a:pt x="1821426" y="1007216"/>
                  </a:cubicBezTo>
                  <a:cubicBezTo>
                    <a:pt x="1817446" y="994084"/>
                    <a:pt x="1814263" y="983737"/>
                    <a:pt x="1810681" y="971799"/>
                  </a:cubicBezTo>
                  <a:close/>
                  <a:moveTo>
                    <a:pt x="3520681" y="967023"/>
                  </a:moveTo>
                  <a:cubicBezTo>
                    <a:pt x="3509936" y="980554"/>
                    <a:pt x="3500385" y="992492"/>
                    <a:pt x="3490437" y="1005227"/>
                  </a:cubicBezTo>
                  <a:cubicBezTo>
                    <a:pt x="3504763" y="1016767"/>
                    <a:pt x="3516701" y="1026716"/>
                    <a:pt x="3531426" y="1038655"/>
                  </a:cubicBezTo>
                  <a:cubicBezTo>
                    <a:pt x="3542170" y="1025522"/>
                    <a:pt x="3551721" y="1013584"/>
                    <a:pt x="3562466" y="1000849"/>
                  </a:cubicBezTo>
                  <a:cubicBezTo>
                    <a:pt x="3547741" y="988911"/>
                    <a:pt x="3534609" y="978564"/>
                    <a:pt x="3520681" y="967023"/>
                  </a:cubicBezTo>
                  <a:close/>
                  <a:moveTo>
                    <a:pt x="1652296" y="965034"/>
                  </a:moveTo>
                  <a:cubicBezTo>
                    <a:pt x="1637970" y="971401"/>
                    <a:pt x="1625634" y="976574"/>
                    <a:pt x="1612899" y="982145"/>
                  </a:cubicBezTo>
                  <a:cubicBezTo>
                    <a:pt x="1618470" y="994880"/>
                    <a:pt x="1623246" y="1005625"/>
                    <a:pt x="1628419" y="1017165"/>
                  </a:cubicBezTo>
                  <a:cubicBezTo>
                    <a:pt x="1642348" y="1011196"/>
                    <a:pt x="1654286" y="1006023"/>
                    <a:pt x="1666623" y="1000849"/>
                  </a:cubicBezTo>
                  <a:cubicBezTo>
                    <a:pt x="1661449" y="988115"/>
                    <a:pt x="1657470" y="977768"/>
                    <a:pt x="1652296" y="965034"/>
                  </a:cubicBezTo>
                  <a:close/>
                  <a:moveTo>
                    <a:pt x="1699255" y="947922"/>
                  </a:moveTo>
                  <a:cubicBezTo>
                    <a:pt x="1685326" y="953095"/>
                    <a:pt x="1672990" y="957870"/>
                    <a:pt x="1659460" y="963044"/>
                  </a:cubicBezTo>
                  <a:cubicBezTo>
                    <a:pt x="1664235" y="975380"/>
                    <a:pt x="1668214" y="985727"/>
                    <a:pt x="1673388" y="998859"/>
                  </a:cubicBezTo>
                  <a:cubicBezTo>
                    <a:pt x="1687316" y="993686"/>
                    <a:pt x="1699255" y="989309"/>
                    <a:pt x="1712387" y="984135"/>
                  </a:cubicBezTo>
                  <a:cubicBezTo>
                    <a:pt x="1708010" y="971799"/>
                    <a:pt x="1704030" y="960656"/>
                    <a:pt x="1699255" y="947922"/>
                  </a:cubicBezTo>
                  <a:close/>
                  <a:moveTo>
                    <a:pt x="1006818" y="947126"/>
                  </a:moveTo>
                  <a:cubicBezTo>
                    <a:pt x="992890" y="958666"/>
                    <a:pt x="980554" y="969013"/>
                    <a:pt x="967421" y="979758"/>
                  </a:cubicBezTo>
                  <a:cubicBezTo>
                    <a:pt x="975380" y="989707"/>
                    <a:pt x="982543" y="998064"/>
                    <a:pt x="991298" y="1008410"/>
                  </a:cubicBezTo>
                  <a:cubicBezTo>
                    <a:pt x="1005227" y="996870"/>
                    <a:pt x="1017165" y="986921"/>
                    <a:pt x="1030298" y="976176"/>
                  </a:cubicBezTo>
                  <a:cubicBezTo>
                    <a:pt x="1021941" y="966227"/>
                    <a:pt x="1014777" y="957074"/>
                    <a:pt x="1006818" y="947126"/>
                  </a:cubicBezTo>
                  <a:close/>
                  <a:moveTo>
                    <a:pt x="2055422" y="944738"/>
                  </a:moveTo>
                  <a:cubicBezTo>
                    <a:pt x="2041891" y="947126"/>
                    <a:pt x="2030749" y="948718"/>
                    <a:pt x="2018810" y="951105"/>
                  </a:cubicBezTo>
                  <a:cubicBezTo>
                    <a:pt x="2021198" y="965034"/>
                    <a:pt x="2022790" y="977370"/>
                    <a:pt x="2025177" y="991298"/>
                  </a:cubicBezTo>
                  <a:cubicBezTo>
                    <a:pt x="2037116" y="989707"/>
                    <a:pt x="2047861" y="988115"/>
                    <a:pt x="2060595" y="986523"/>
                  </a:cubicBezTo>
                  <a:cubicBezTo>
                    <a:pt x="2059003" y="972197"/>
                    <a:pt x="2057411" y="959860"/>
                    <a:pt x="2055422" y="944738"/>
                  </a:cubicBezTo>
                  <a:close/>
                  <a:moveTo>
                    <a:pt x="2935294" y="942350"/>
                  </a:moveTo>
                  <a:cubicBezTo>
                    <a:pt x="2928926" y="957472"/>
                    <a:pt x="2923355" y="970605"/>
                    <a:pt x="2917784" y="984135"/>
                  </a:cubicBezTo>
                  <a:cubicBezTo>
                    <a:pt x="2942855" y="995278"/>
                    <a:pt x="2965538" y="1004829"/>
                    <a:pt x="2989017" y="1015175"/>
                  </a:cubicBezTo>
                  <a:cubicBezTo>
                    <a:pt x="2995384" y="1001247"/>
                    <a:pt x="3001354" y="989707"/>
                    <a:pt x="3008119" y="974982"/>
                  </a:cubicBezTo>
                  <a:cubicBezTo>
                    <a:pt x="2983048" y="963442"/>
                    <a:pt x="2959967" y="953095"/>
                    <a:pt x="2935294" y="942350"/>
                  </a:cubicBezTo>
                  <a:close/>
                  <a:moveTo>
                    <a:pt x="2700502" y="931606"/>
                  </a:moveTo>
                  <a:cubicBezTo>
                    <a:pt x="2696522" y="947126"/>
                    <a:pt x="2692941" y="960258"/>
                    <a:pt x="2688961" y="975380"/>
                  </a:cubicBezTo>
                  <a:cubicBezTo>
                    <a:pt x="2714430" y="982543"/>
                    <a:pt x="2736715" y="988911"/>
                    <a:pt x="2760593" y="995676"/>
                  </a:cubicBezTo>
                  <a:cubicBezTo>
                    <a:pt x="2764970" y="980952"/>
                    <a:pt x="2768950" y="967819"/>
                    <a:pt x="2773327" y="953095"/>
                  </a:cubicBezTo>
                  <a:cubicBezTo>
                    <a:pt x="2748256" y="945932"/>
                    <a:pt x="2725175" y="939167"/>
                    <a:pt x="2700502" y="931606"/>
                  </a:cubicBezTo>
                  <a:close/>
                  <a:moveTo>
                    <a:pt x="1747009" y="931606"/>
                  </a:moveTo>
                  <a:cubicBezTo>
                    <a:pt x="1732683" y="936381"/>
                    <a:pt x="1720346" y="940758"/>
                    <a:pt x="1706418" y="945534"/>
                  </a:cubicBezTo>
                  <a:cubicBezTo>
                    <a:pt x="1711193" y="958666"/>
                    <a:pt x="1715173" y="969809"/>
                    <a:pt x="1719550" y="981747"/>
                  </a:cubicBezTo>
                  <a:cubicBezTo>
                    <a:pt x="1733479" y="976972"/>
                    <a:pt x="1745019" y="972993"/>
                    <a:pt x="1758948" y="968217"/>
                  </a:cubicBezTo>
                  <a:cubicBezTo>
                    <a:pt x="1754570" y="954687"/>
                    <a:pt x="1750989" y="943942"/>
                    <a:pt x="1747009" y="931606"/>
                  </a:cubicBezTo>
                  <a:close/>
                  <a:moveTo>
                    <a:pt x="2309713" y="924442"/>
                  </a:moveTo>
                  <a:cubicBezTo>
                    <a:pt x="2309713" y="943942"/>
                    <a:pt x="2309713" y="963442"/>
                    <a:pt x="2309713" y="985329"/>
                  </a:cubicBezTo>
                  <a:cubicBezTo>
                    <a:pt x="2326427" y="986125"/>
                    <a:pt x="2343539" y="986921"/>
                    <a:pt x="2362243" y="987717"/>
                  </a:cubicBezTo>
                  <a:cubicBezTo>
                    <a:pt x="2363437" y="965829"/>
                    <a:pt x="2364630" y="946330"/>
                    <a:pt x="2365824" y="924442"/>
                  </a:cubicBezTo>
                  <a:cubicBezTo>
                    <a:pt x="2346325" y="924442"/>
                    <a:pt x="2328815" y="924442"/>
                    <a:pt x="2309713" y="924442"/>
                  </a:cubicBezTo>
                  <a:close/>
                  <a:moveTo>
                    <a:pt x="2228531" y="923647"/>
                  </a:moveTo>
                  <a:cubicBezTo>
                    <a:pt x="2228531" y="944738"/>
                    <a:pt x="2228531" y="964238"/>
                    <a:pt x="2228531" y="984533"/>
                  </a:cubicBezTo>
                  <a:cubicBezTo>
                    <a:pt x="2248428" y="984533"/>
                    <a:pt x="2265142" y="984533"/>
                    <a:pt x="2282254" y="984533"/>
                  </a:cubicBezTo>
                  <a:cubicBezTo>
                    <a:pt x="2282254" y="963044"/>
                    <a:pt x="2282254" y="943146"/>
                    <a:pt x="2282254" y="923647"/>
                  </a:cubicBezTo>
                  <a:cubicBezTo>
                    <a:pt x="2263153" y="923647"/>
                    <a:pt x="2245643" y="923647"/>
                    <a:pt x="2228531" y="923647"/>
                  </a:cubicBezTo>
                  <a:close/>
                  <a:moveTo>
                    <a:pt x="2201470" y="923249"/>
                  </a:moveTo>
                  <a:cubicBezTo>
                    <a:pt x="2182766" y="924442"/>
                    <a:pt x="2166053" y="925636"/>
                    <a:pt x="2145359" y="926830"/>
                  </a:cubicBezTo>
                  <a:cubicBezTo>
                    <a:pt x="2146951" y="949115"/>
                    <a:pt x="2148543" y="969013"/>
                    <a:pt x="2150532" y="990502"/>
                  </a:cubicBezTo>
                  <a:cubicBezTo>
                    <a:pt x="2170032" y="988911"/>
                    <a:pt x="2186746" y="987717"/>
                    <a:pt x="2204256" y="986523"/>
                  </a:cubicBezTo>
                  <a:cubicBezTo>
                    <a:pt x="2203460" y="964238"/>
                    <a:pt x="2202266" y="944340"/>
                    <a:pt x="2201470" y="923249"/>
                  </a:cubicBezTo>
                  <a:close/>
                  <a:moveTo>
                    <a:pt x="3458998" y="919667"/>
                  </a:moveTo>
                  <a:cubicBezTo>
                    <a:pt x="3448652" y="933993"/>
                    <a:pt x="3439499" y="946330"/>
                    <a:pt x="3430346" y="959462"/>
                  </a:cubicBezTo>
                  <a:cubicBezTo>
                    <a:pt x="3445070" y="970605"/>
                    <a:pt x="3457804" y="980156"/>
                    <a:pt x="3472131" y="990900"/>
                  </a:cubicBezTo>
                  <a:cubicBezTo>
                    <a:pt x="3482477" y="977370"/>
                    <a:pt x="3491630" y="965034"/>
                    <a:pt x="3501977" y="951901"/>
                  </a:cubicBezTo>
                  <a:cubicBezTo>
                    <a:pt x="3487253" y="941156"/>
                    <a:pt x="3474518" y="931208"/>
                    <a:pt x="3458998" y="919667"/>
                  </a:cubicBezTo>
                  <a:close/>
                  <a:moveTo>
                    <a:pt x="1794365" y="917279"/>
                  </a:moveTo>
                  <a:cubicBezTo>
                    <a:pt x="1780039" y="921259"/>
                    <a:pt x="1767702" y="925238"/>
                    <a:pt x="1753774" y="929218"/>
                  </a:cubicBezTo>
                  <a:cubicBezTo>
                    <a:pt x="1757754" y="941952"/>
                    <a:pt x="1761335" y="953095"/>
                    <a:pt x="1765315" y="966625"/>
                  </a:cubicBezTo>
                  <a:cubicBezTo>
                    <a:pt x="1780039" y="961850"/>
                    <a:pt x="1792376" y="957870"/>
                    <a:pt x="1805508" y="953493"/>
                  </a:cubicBezTo>
                  <a:cubicBezTo>
                    <a:pt x="1801528" y="940360"/>
                    <a:pt x="1798345" y="929218"/>
                    <a:pt x="1794365" y="917279"/>
                  </a:cubicBezTo>
                  <a:close/>
                  <a:moveTo>
                    <a:pt x="2592657" y="906933"/>
                  </a:moveTo>
                  <a:cubicBezTo>
                    <a:pt x="2589473" y="922453"/>
                    <a:pt x="2586688" y="935585"/>
                    <a:pt x="2583902" y="950707"/>
                  </a:cubicBezTo>
                  <a:cubicBezTo>
                    <a:pt x="2608575" y="956279"/>
                    <a:pt x="2632054" y="961452"/>
                    <a:pt x="2656727" y="967023"/>
                  </a:cubicBezTo>
                  <a:cubicBezTo>
                    <a:pt x="2660309" y="952299"/>
                    <a:pt x="2663890" y="939167"/>
                    <a:pt x="2667472" y="923647"/>
                  </a:cubicBezTo>
                  <a:cubicBezTo>
                    <a:pt x="2642003" y="918075"/>
                    <a:pt x="2618126" y="912504"/>
                    <a:pt x="2592657" y="906933"/>
                  </a:cubicBezTo>
                  <a:close/>
                  <a:moveTo>
                    <a:pt x="2827847" y="901361"/>
                  </a:moveTo>
                  <a:cubicBezTo>
                    <a:pt x="2822673" y="916085"/>
                    <a:pt x="2818296" y="929218"/>
                    <a:pt x="2813122" y="944340"/>
                  </a:cubicBezTo>
                  <a:cubicBezTo>
                    <a:pt x="2838989" y="953891"/>
                    <a:pt x="2862070" y="962248"/>
                    <a:pt x="2886346" y="971003"/>
                  </a:cubicBezTo>
                  <a:cubicBezTo>
                    <a:pt x="2891917" y="956279"/>
                    <a:pt x="2896692" y="943942"/>
                    <a:pt x="2902264" y="929218"/>
                  </a:cubicBezTo>
                  <a:cubicBezTo>
                    <a:pt x="2876795" y="920065"/>
                    <a:pt x="2852917" y="911310"/>
                    <a:pt x="2827847" y="901361"/>
                  </a:cubicBezTo>
                  <a:close/>
                  <a:moveTo>
                    <a:pt x="1969066" y="898178"/>
                  </a:moveTo>
                  <a:cubicBezTo>
                    <a:pt x="1955536" y="900963"/>
                    <a:pt x="1943995" y="903351"/>
                    <a:pt x="1931261" y="906137"/>
                  </a:cubicBezTo>
                  <a:cubicBezTo>
                    <a:pt x="1934444" y="920463"/>
                    <a:pt x="1937230" y="932799"/>
                    <a:pt x="1940016" y="946728"/>
                  </a:cubicBezTo>
                  <a:cubicBezTo>
                    <a:pt x="1953148" y="943942"/>
                    <a:pt x="1964291" y="941554"/>
                    <a:pt x="1976627" y="939167"/>
                  </a:cubicBezTo>
                  <a:cubicBezTo>
                    <a:pt x="1973842" y="924442"/>
                    <a:pt x="1971454" y="911708"/>
                    <a:pt x="1969066" y="898178"/>
                  </a:cubicBezTo>
                  <a:close/>
                  <a:moveTo>
                    <a:pt x="1565941" y="890617"/>
                  </a:moveTo>
                  <a:cubicBezTo>
                    <a:pt x="1551217" y="896984"/>
                    <a:pt x="1538482" y="902555"/>
                    <a:pt x="1524156" y="908922"/>
                  </a:cubicBezTo>
                  <a:cubicBezTo>
                    <a:pt x="1537686" y="938371"/>
                    <a:pt x="1550421" y="965829"/>
                    <a:pt x="1563553" y="994880"/>
                  </a:cubicBezTo>
                  <a:cubicBezTo>
                    <a:pt x="1576686" y="988911"/>
                    <a:pt x="1588624" y="983737"/>
                    <a:pt x="1602950" y="977370"/>
                  </a:cubicBezTo>
                  <a:cubicBezTo>
                    <a:pt x="1590216" y="947524"/>
                    <a:pt x="1578277" y="919667"/>
                    <a:pt x="1565941" y="890617"/>
                  </a:cubicBezTo>
                  <a:close/>
                  <a:moveTo>
                    <a:pt x="2960762" y="882259"/>
                  </a:moveTo>
                  <a:cubicBezTo>
                    <a:pt x="2954395" y="896586"/>
                    <a:pt x="2949222" y="909718"/>
                    <a:pt x="2943253" y="923647"/>
                  </a:cubicBezTo>
                  <a:cubicBezTo>
                    <a:pt x="2968324" y="934789"/>
                    <a:pt x="2991803" y="945136"/>
                    <a:pt x="3016874" y="956279"/>
                  </a:cubicBezTo>
                  <a:cubicBezTo>
                    <a:pt x="3023241" y="942350"/>
                    <a:pt x="3029210" y="929616"/>
                    <a:pt x="3036373" y="915687"/>
                  </a:cubicBezTo>
                  <a:cubicBezTo>
                    <a:pt x="3010108" y="904147"/>
                    <a:pt x="2986231" y="893402"/>
                    <a:pt x="2960762" y="882259"/>
                  </a:cubicBezTo>
                  <a:close/>
                  <a:moveTo>
                    <a:pt x="2491975" y="875096"/>
                  </a:moveTo>
                  <a:cubicBezTo>
                    <a:pt x="2488394" y="904147"/>
                    <a:pt x="2484812" y="930412"/>
                    <a:pt x="2480832" y="958666"/>
                  </a:cubicBezTo>
                  <a:cubicBezTo>
                    <a:pt x="2502322" y="961850"/>
                    <a:pt x="2522220" y="964636"/>
                    <a:pt x="2542913" y="967819"/>
                  </a:cubicBezTo>
                  <a:cubicBezTo>
                    <a:pt x="2547688" y="939167"/>
                    <a:pt x="2552066" y="913698"/>
                    <a:pt x="2557239" y="884647"/>
                  </a:cubicBezTo>
                  <a:cubicBezTo>
                    <a:pt x="2534158" y="881066"/>
                    <a:pt x="2513862" y="878280"/>
                    <a:pt x="2491975" y="875096"/>
                  </a:cubicBezTo>
                  <a:close/>
                  <a:moveTo>
                    <a:pt x="1614889" y="870321"/>
                  </a:moveTo>
                  <a:cubicBezTo>
                    <a:pt x="1600165" y="876290"/>
                    <a:pt x="1587430" y="881862"/>
                    <a:pt x="1573104" y="887831"/>
                  </a:cubicBezTo>
                  <a:cubicBezTo>
                    <a:pt x="1585441" y="917279"/>
                    <a:pt x="1597379" y="945534"/>
                    <a:pt x="1609716" y="974584"/>
                  </a:cubicBezTo>
                  <a:cubicBezTo>
                    <a:pt x="1624042" y="968615"/>
                    <a:pt x="1635980" y="963442"/>
                    <a:pt x="1649511" y="957870"/>
                  </a:cubicBezTo>
                  <a:cubicBezTo>
                    <a:pt x="1637572" y="928024"/>
                    <a:pt x="1626430" y="899769"/>
                    <a:pt x="1614889" y="870321"/>
                  </a:cubicBezTo>
                  <a:close/>
                  <a:moveTo>
                    <a:pt x="1879527" y="858382"/>
                  </a:moveTo>
                  <a:cubicBezTo>
                    <a:pt x="1866395" y="861566"/>
                    <a:pt x="1855650" y="864352"/>
                    <a:pt x="1841722" y="867933"/>
                  </a:cubicBezTo>
                  <a:cubicBezTo>
                    <a:pt x="1845701" y="882657"/>
                    <a:pt x="1849283" y="894994"/>
                    <a:pt x="1852864" y="908524"/>
                  </a:cubicBezTo>
                  <a:cubicBezTo>
                    <a:pt x="1866395" y="904545"/>
                    <a:pt x="1877537" y="901759"/>
                    <a:pt x="1889874" y="898178"/>
                  </a:cubicBezTo>
                  <a:cubicBezTo>
                    <a:pt x="1885894" y="883453"/>
                    <a:pt x="1882711" y="871117"/>
                    <a:pt x="1879527" y="858382"/>
                  </a:cubicBezTo>
                  <a:close/>
                  <a:moveTo>
                    <a:pt x="2848938" y="840077"/>
                  </a:moveTo>
                  <a:cubicBezTo>
                    <a:pt x="2843765" y="854801"/>
                    <a:pt x="2838989" y="867535"/>
                    <a:pt x="2833816" y="882657"/>
                  </a:cubicBezTo>
                  <a:cubicBezTo>
                    <a:pt x="2860081" y="892606"/>
                    <a:pt x="2884356" y="901361"/>
                    <a:pt x="2909825" y="910514"/>
                  </a:cubicBezTo>
                  <a:cubicBezTo>
                    <a:pt x="2915396" y="896188"/>
                    <a:pt x="2920569" y="883055"/>
                    <a:pt x="2926141" y="868331"/>
                  </a:cubicBezTo>
                  <a:cubicBezTo>
                    <a:pt x="2899080" y="858382"/>
                    <a:pt x="2874805" y="849627"/>
                    <a:pt x="2848938" y="840077"/>
                  </a:cubicBezTo>
                  <a:close/>
                  <a:moveTo>
                    <a:pt x="1715173" y="834505"/>
                  </a:moveTo>
                  <a:cubicBezTo>
                    <a:pt x="1699653" y="839679"/>
                    <a:pt x="1686520" y="844056"/>
                    <a:pt x="1672194" y="849230"/>
                  </a:cubicBezTo>
                  <a:cubicBezTo>
                    <a:pt x="1682939" y="879872"/>
                    <a:pt x="1693286" y="908524"/>
                    <a:pt x="1703632" y="937973"/>
                  </a:cubicBezTo>
                  <a:cubicBezTo>
                    <a:pt x="1718754" y="932799"/>
                    <a:pt x="1731091" y="928422"/>
                    <a:pt x="1744621" y="924044"/>
                  </a:cubicBezTo>
                  <a:cubicBezTo>
                    <a:pt x="1734673" y="893402"/>
                    <a:pt x="1725122" y="864352"/>
                    <a:pt x="1715173" y="834505"/>
                  </a:cubicBezTo>
                  <a:close/>
                  <a:moveTo>
                    <a:pt x="2398058" y="834107"/>
                  </a:moveTo>
                  <a:cubicBezTo>
                    <a:pt x="2396467" y="856393"/>
                    <a:pt x="2394875" y="876290"/>
                    <a:pt x="2393283" y="897382"/>
                  </a:cubicBezTo>
                  <a:cubicBezTo>
                    <a:pt x="2413181" y="899371"/>
                    <a:pt x="2430691" y="900963"/>
                    <a:pt x="2450588" y="902953"/>
                  </a:cubicBezTo>
                  <a:cubicBezTo>
                    <a:pt x="2452976" y="880668"/>
                    <a:pt x="2454966" y="861168"/>
                    <a:pt x="2457353" y="839679"/>
                  </a:cubicBezTo>
                  <a:cubicBezTo>
                    <a:pt x="2437058" y="837689"/>
                    <a:pt x="2418354" y="836097"/>
                    <a:pt x="2398058" y="834107"/>
                  </a:cubicBezTo>
                  <a:close/>
                  <a:moveTo>
                    <a:pt x="2311305" y="832515"/>
                  </a:moveTo>
                  <a:cubicBezTo>
                    <a:pt x="2311305" y="852413"/>
                    <a:pt x="2311305" y="871913"/>
                    <a:pt x="2311305" y="893402"/>
                  </a:cubicBezTo>
                  <a:cubicBezTo>
                    <a:pt x="2329611" y="893402"/>
                    <a:pt x="2347916" y="893402"/>
                    <a:pt x="2367814" y="893402"/>
                  </a:cubicBezTo>
                  <a:cubicBezTo>
                    <a:pt x="2368610" y="873505"/>
                    <a:pt x="2369406" y="854005"/>
                    <a:pt x="2370600" y="832515"/>
                  </a:cubicBezTo>
                  <a:cubicBezTo>
                    <a:pt x="2350702" y="832515"/>
                    <a:pt x="2332396" y="832515"/>
                    <a:pt x="2311305" y="832515"/>
                  </a:cubicBezTo>
                  <a:close/>
                  <a:moveTo>
                    <a:pt x="2197889" y="830526"/>
                  </a:moveTo>
                  <a:cubicBezTo>
                    <a:pt x="2177593" y="831322"/>
                    <a:pt x="2159287" y="832515"/>
                    <a:pt x="2137798" y="833709"/>
                  </a:cubicBezTo>
                  <a:cubicBezTo>
                    <a:pt x="2139788" y="856393"/>
                    <a:pt x="2141379" y="876290"/>
                    <a:pt x="2143369" y="897780"/>
                  </a:cubicBezTo>
                  <a:cubicBezTo>
                    <a:pt x="2163267" y="896586"/>
                    <a:pt x="2181175" y="894994"/>
                    <a:pt x="2197889" y="893800"/>
                  </a:cubicBezTo>
                  <a:cubicBezTo>
                    <a:pt x="2197889" y="872311"/>
                    <a:pt x="2197889" y="852811"/>
                    <a:pt x="2197889" y="830526"/>
                  </a:cubicBezTo>
                  <a:close/>
                  <a:moveTo>
                    <a:pt x="1766111" y="819383"/>
                  </a:moveTo>
                  <a:cubicBezTo>
                    <a:pt x="1751784" y="823761"/>
                    <a:pt x="1738652" y="827740"/>
                    <a:pt x="1722734" y="832515"/>
                  </a:cubicBezTo>
                  <a:cubicBezTo>
                    <a:pt x="1732683" y="863556"/>
                    <a:pt x="1741836" y="892208"/>
                    <a:pt x="1751387" y="922055"/>
                  </a:cubicBezTo>
                  <a:cubicBezTo>
                    <a:pt x="1766111" y="917279"/>
                    <a:pt x="1778845" y="913300"/>
                    <a:pt x="1792774" y="908922"/>
                  </a:cubicBezTo>
                  <a:cubicBezTo>
                    <a:pt x="1783621" y="878280"/>
                    <a:pt x="1775264" y="849230"/>
                    <a:pt x="1766111" y="819383"/>
                  </a:cubicBezTo>
                  <a:close/>
                  <a:moveTo>
                    <a:pt x="2733930" y="805853"/>
                  </a:moveTo>
                  <a:cubicBezTo>
                    <a:pt x="2729950" y="820975"/>
                    <a:pt x="2726369" y="834107"/>
                    <a:pt x="2722389" y="849230"/>
                  </a:cubicBezTo>
                  <a:cubicBezTo>
                    <a:pt x="2749450" y="857189"/>
                    <a:pt x="2774123" y="863954"/>
                    <a:pt x="2799990" y="871515"/>
                  </a:cubicBezTo>
                  <a:cubicBezTo>
                    <a:pt x="2804367" y="856791"/>
                    <a:pt x="2808745" y="843260"/>
                    <a:pt x="2813122" y="828536"/>
                  </a:cubicBezTo>
                  <a:cubicBezTo>
                    <a:pt x="2785266" y="820577"/>
                    <a:pt x="2760195" y="813414"/>
                    <a:pt x="2733930" y="805853"/>
                  </a:cubicBezTo>
                  <a:close/>
                  <a:moveTo>
                    <a:pt x="2617330" y="778792"/>
                  </a:moveTo>
                  <a:cubicBezTo>
                    <a:pt x="2614544" y="794312"/>
                    <a:pt x="2611759" y="808240"/>
                    <a:pt x="2608575" y="822965"/>
                  </a:cubicBezTo>
                  <a:cubicBezTo>
                    <a:pt x="2635636" y="828934"/>
                    <a:pt x="2660707" y="834107"/>
                    <a:pt x="2687370" y="840077"/>
                  </a:cubicBezTo>
                  <a:cubicBezTo>
                    <a:pt x="2690951" y="824954"/>
                    <a:pt x="2694135" y="811424"/>
                    <a:pt x="2697716" y="796302"/>
                  </a:cubicBezTo>
                  <a:cubicBezTo>
                    <a:pt x="2669860" y="790333"/>
                    <a:pt x="2644391" y="784761"/>
                    <a:pt x="2617330" y="778792"/>
                  </a:cubicBezTo>
                  <a:close/>
                  <a:moveTo>
                    <a:pt x="2869233" y="777996"/>
                  </a:moveTo>
                  <a:cubicBezTo>
                    <a:pt x="2864060" y="793516"/>
                    <a:pt x="2859683" y="806649"/>
                    <a:pt x="2854907" y="820577"/>
                  </a:cubicBezTo>
                  <a:cubicBezTo>
                    <a:pt x="2881570" y="830526"/>
                    <a:pt x="2906641" y="839679"/>
                    <a:pt x="2933304" y="848832"/>
                  </a:cubicBezTo>
                  <a:cubicBezTo>
                    <a:pt x="2938875" y="834903"/>
                    <a:pt x="2944049" y="822169"/>
                    <a:pt x="2950018" y="807047"/>
                  </a:cubicBezTo>
                  <a:cubicBezTo>
                    <a:pt x="2921763" y="797098"/>
                    <a:pt x="2895896" y="787547"/>
                    <a:pt x="2869233" y="777996"/>
                  </a:cubicBezTo>
                  <a:close/>
                  <a:moveTo>
                    <a:pt x="1577879" y="775210"/>
                  </a:moveTo>
                  <a:cubicBezTo>
                    <a:pt x="1562359" y="781578"/>
                    <a:pt x="1548431" y="787149"/>
                    <a:pt x="1533309" y="793516"/>
                  </a:cubicBezTo>
                  <a:cubicBezTo>
                    <a:pt x="1545645" y="822965"/>
                    <a:pt x="1557584" y="851219"/>
                    <a:pt x="1569920" y="880668"/>
                  </a:cubicBezTo>
                  <a:cubicBezTo>
                    <a:pt x="1585043" y="873903"/>
                    <a:pt x="1598175" y="868331"/>
                    <a:pt x="1612103" y="862362"/>
                  </a:cubicBezTo>
                  <a:cubicBezTo>
                    <a:pt x="1600563" y="832515"/>
                    <a:pt x="1589420" y="804261"/>
                    <a:pt x="1577879" y="775210"/>
                  </a:cubicBezTo>
                  <a:close/>
                  <a:moveTo>
                    <a:pt x="3010506" y="761282"/>
                  </a:moveTo>
                  <a:cubicBezTo>
                    <a:pt x="3004139" y="776404"/>
                    <a:pt x="2998568" y="789537"/>
                    <a:pt x="2992997" y="803067"/>
                  </a:cubicBezTo>
                  <a:cubicBezTo>
                    <a:pt x="3020455" y="815404"/>
                    <a:pt x="3045526" y="826546"/>
                    <a:pt x="3072189" y="838087"/>
                  </a:cubicBezTo>
                  <a:cubicBezTo>
                    <a:pt x="3078954" y="824159"/>
                    <a:pt x="3084923" y="811424"/>
                    <a:pt x="3091689" y="797496"/>
                  </a:cubicBezTo>
                  <a:cubicBezTo>
                    <a:pt x="3063832" y="785159"/>
                    <a:pt x="3038761" y="773619"/>
                    <a:pt x="3010506" y="761282"/>
                  </a:cubicBezTo>
                  <a:close/>
                  <a:moveTo>
                    <a:pt x="1630807" y="755313"/>
                  </a:moveTo>
                  <a:cubicBezTo>
                    <a:pt x="1614093" y="761282"/>
                    <a:pt x="1600165" y="766853"/>
                    <a:pt x="1585441" y="772823"/>
                  </a:cubicBezTo>
                  <a:cubicBezTo>
                    <a:pt x="1597379" y="802669"/>
                    <a:pt x="1608124" y="830924"/>
                    <a:pt x="1619664" y="860372"/>
                  </a:cubicBezTo>
                  <a:cubicBezTo>
                    <a:pt x="1634389" y="854801"/>
                    <a:pt x="1647919" y="849627"/>
                    <a:pt x="1662643" y="844056"/>
                  </a:cubicBezTo>
                  <a:cubicBezTo>
                    <a:pt x="1651899" y="813812"/>
                    <a:pt x="1641552" y="785159"/>
                    <a:pt x="1630807" y="755313"/>
                  </a:cubicBezTo>
                  <a:close/>
                  <a:moveTo>
                    <a:pt x="2750644" y="742578"/>
                  </a:moveTo>
                  <a:cubicBezTo>
                    <a:pt x="2746266" y="758496"/>
                    <a:pt x="2743083" y="771231"/>
                    <a:pt x="2739103" y="785955"/>
                  </a:cubicBezTo>
                  <a:cubicBezTo>
                    <a:pt x="2766164" y="793516"/>
                    <a:pt x="2791633" y="801077"/>
                    <a:pt x="2819489" y="809036"/>
                  </a:cubicBezTo>
                  <a:cubicBezTo>
                    <a:pt x="2824265" y="793914"/>
                    <a:pt x="2828244" y="780782"/>
                    <a:pt x="2832622" y="766058"/>
                  </a:cubicBezTo>
                  <a:cubicBezTo>
                    <a:pt x="2803969" y="757701"/>
                    <a:pt x="2777704" y="750139"/>
                    <a:pt x="2750644" y="742578"/>
                  </a:cubicBezTo>
                  <a:close/>
                  <a:moveTo>
                    <a:pt x="2404824" y="742180"/>
                  </a:moveTo>
                  <a:cubicBezTo>
                    <a:pt x="2403232" y="764864"/>
                    <a:pt x="2401640" y="784761"/>
                    <a:pt x="2400844" y="805455"/>
                  </a:cubicBezTo>
                  <a:cubicBezTo>
                    <a:pt x="2422333" y="807445"/>
                    <a:pt x="2441037" y="809036"/>
                    <a:pt x="2460935" y="810628"/>
                  </a:cubicBezTo>
                  <a:cubicBezTo>
                    <a:pt x="2463322" y="788741"/>
                    <a:pt x="2465312" y="769241"/>
                    <a:pt x="2467700" y="747354"/>
                  </a:cubicBezTo>
                  <a:cubicBezTo>
                    <a:pt x="2445415" y="745762"/>
                    <a:pt x="2425915" y="744170"/>
                    <a:pt x="2404824" y="742180"/>
                  </a:cubicBezTo>
                  <a:close/>
                  <a:moveTo>
                    <a:pt x="2313693" y="739793"/>
                  </a:moveTo>
                  <a:cubicBezTo>
                    <a:pt x="2313693" y="760486"/>
                    <a:pt x="2313693" y="779986"/>
                    <a:pt x="2313693" y="801077"/>
                  </a:cubicBezTo>
                  <a:cubicBezTo>
                    <a:pt x="2333988" y="801077"/>
                    <a:pt x="2353090" y="801077"/>
                    <a:pt x="2372988" y="801077"/>
                  </a:cubicBezTo>
                  <a:cubicBezTo>
                    <a:pt x="2374181" y="780782"/>
                    <a:pt x="2375375" y="761282"/>
                    <a:pt x="2376569" y="739793"/>
                  </a:cubicBezTo>
                  <a:cubicBezTo>
                    <a:pt x="2355080" y="739793"/>
                    <a:pt x="2335580" y="739793"/>
                    <a:pt x="2313693" y="739793"/>
                  </a:cubicBezTo>
                  <a:close/>
                  <a:moveTo>
                    <a:pt x="2224153" y="738997"/>
                  </a:moveTo>
                  <a:cubicBezTo>
                    <a:pt x="2224153" y="760486"/>
                    <a:pt x="2224153" y="779986"/>
                    <a:pt x="2224153" y="799486"/>
                  </a:cubicBezTo>
                  <a:cubicBezTo>
                    <a:pt x="2245245" y="799486"/>
                    <a:pt x="2264346" y="799486"/>
                    <a:pt x="2284642" y="799486"/>
                  </a:cubicBezTo>
                  <a:cubicBezTo>
                    <a:pt x="2284642" y="778394"/>
                    <a:pt x="2284642" y="759292"/>
                    <a:pt x="2284642" y="738997"/>
                  </a:cubicBezTo>
                  <a:cubicBezTo>
                    <a:pt x="2263153" y="738997"/>
                    <a:pt x="2243255" y="738997"/>
                    <a:pt x="2224153" y="738997"/>
                  </a:cubicBezTo>
                  <a:close/>
                  <a:moveTo>
                    <a:pt x="1684133" y="737405"/>
                  </a:moveTo>
                  <a:cubicBezTo>
                    <a:pt x="1668612" y="742578"/>
                    <a:pt x="1654286" y="747354"/>
                    <a:pt x="1638766" y="752925"/>
                  </a:cubicBezTo>
                  <a:cubicBezTo>
                    <a:pt x="1649113" y="783567"/>
                    <a:pt x="1659460" y="811822"/>
                    <a:pt x="1669806" y="841668"/>
                  </a:cubicBezTo>
                  <a:cubicBezTo>
                    <a:pt x="1684929" y="836097"/>
                    <a:pt x="1698459" y="831720"/>
                    <a:pt x="1713183" y="826546"/>
                  </a:cubicBezTo>
                  <a:cubicBezTo>
                    <a:pt x="1703234" y="796700"/>
                    <a:pt x="1694081" y="768047"/>
                    <a:pt x="1684133" y="737405"/>
                  </a:cubicBezTo>
                  <a:close/>
                  <a:moveTo>
                    <a:pt x="1737856" y="720691"/>
                  </a:moveTo>
                  <a:cubicBezTo>
                    <a:pt x="1721540" y="725864"/>
                    <a:pt x="1707612" y="729844"/>
                    <a:pt x="1691694" y="734619"/>
                  </a:cubicBezTo>
                  <a:cubicBezTo>
                    <a:pt x="1702040" y="766058"/>
                    <a:pt x="1711193" y="794710"/>
                    <a:pt x="1720744" y="824556"/>
                  </a:cubicBezTo>
                  <a:cubicBezTo>
                    <a:pt x="1736264" y="819383"/>
                    <a:pt x="1749795" y="815006"/>
                    <a:pt x="1764121" y="810628"/>
                  </a:cubicBezTo>
                  <a:cubicBezTo>
                    <a:pt x="1754968" y="779588"/>
                    <a:pt x="1746611" y="750935"/>
                    <a:pt x="1737856" y="720691"/>
                  </a:cubicBezTo>
                  <a:close/>
                  <a:moveTo>
                    <a:pt x="2630064" y="714722"/>
                  </a:moveTo>
                  <a:cubicBezTo>
                    <a:pt x="2626881" y="730242"/>
                    <a:pt x="2624493" y="743772"/>
                    <a:pt x="2621708" y="759292"/>
                  </a:cubicBezTo>
                  <a:cubicBezTo>
                    <a:pt x="2649962" y="765262"/>
                    <a:pt x="2675829" y="770833"/>
                    <a:pt x="2703288" y="776802"/>
                  </a:cubicBezTo>
                  <a:cubicBezTo>
                    <a:pt x="2706869" y="761282"/>
                    <a:pt x="2710053" y="748150"/>
                    <a:pt x="2713634" y="733028"/>
                  </a:cubicBezTo>
                  <a:cubicBezTo>
                    <a:pt x="2684982" y="726660"/>
                    <a:pt x="2658319" y="721089"/>
                    <a:pt x="2630064" y="714722"/>
                  </a:cubicBezTo>
                  <a:close/>
                  <a:moveTo>
                    <a:pt x="1485953" y="701987"/>
                  </a:moveTo>
                  <a:cubicBezTo>
                    <a:pt x="1470034" y="709150"/>
                    <a:pt x="1455708" y="715518"/>
                    <a:pt x="1439392" y="722681"/>
                  </a:cubicBezTo>
                  <a:cubicBezTo>
                    <a:pt x="1453320" y="752925"/>
                    <a:pt x="1465657" y="780384"/>
                    <a:pt x="1478789" y="808638"/>
                  </a:cubicBezTo>
                  <a:cubicBezTo>
                    <a:pt x="1494708" y="801475"/>
                    <a:pt x="1508238" y="795506"/>
                    <a:pt x="1522962" y="788343"/>
                  </a:cubicBezTo>
                  <a:cubicBezTo>
                    <a:pt x="1510228" y="758894"/>
                    <a:pt x="1498289" y="731038"/>
                    <a:pt x="1485953" y="701987"/>
                  </a:cubicBezTo>
                  <a:close/>
                  <a:moveTo>
                    <a:pt x="1540870" y="680100"/>
                  </a:moveTo>
                  <a:cubicBezTo>
                    <a:pt x="1524952" y="686467"/>
                    <a:pt x="1510228" y="692436"/>
                    <a:pt x="1493514" y="698804"/>
                  </a:cubicBezTo>
                  <a:cubicBezTo>
                    <a:pt x="1506646" y="729048"/>
                    <a:pt x="1518187" y="756905"/>
                    <a:pt x="1530523" y="785955"/>
                  </a:cubicBezTo>
                  <a:cubicBezTo>
                    <a:pt x="1546441" y="779190"/>
                    <a:pt x="1559972" y="773619"/>
                    <a:pt x="1575094" y="767251"/>
                  </a:cubicBezTo>
                  <a:cubicBezTo>
                    <a:pt x="1563155" y="737405"/>
                    <a:pt x="1552411" y="709150"/>
                    <a:pt x="1540870" y="680100"/>
                  </a:cubicBezTo>
                  <a:close/>
                  <a:moveTo>
                    <a:pt x="1468841" y="662590"/>
                  </a:moveTo>
                  <a:cubicBezTo>
                    <a:pt x="1451729" y="670549"/>
                    <a:pt x="1437005" y="677314"/>
                    <a:pt x="1421882" y="684079"/>
                  </a:cubicBezTo>
                  <a:cubicBezTo>
                    <a:pt x="1426658" y="694824"/>
                    <a:pt x="1431035" y="703977"/>
                    <a:pt x="1436607" y="715916"/>
                  </a:cubicBezTo>
                  <a:cubicBezTo>
                    <a:pt x="1452525" y="708752"/>
                    <a:pt x="1467647" y="701987"/>
                    <a:pt x="1483167" y="694824"/>
                  </a:cubicBezTo>
                  <a:cubicBezTo>
                    <a:pt x="1477994" y="683284"/>
                    <a:pt x="1473616" y="673335"/>
                    <a:pt x="1468841" y="662590"/>
                  </a:cubicBezTo>
                  <a:close/>
                  <a:moveTo>
                    <a:pt x="1596185" y="659008"/>
                  </a:moveTo>
                  <a:cubicBezTo>
                    <a:pt x="1579471" y="665376"/>
                    <a:pt x="1564747" y="670947"/>
                    <a:pt x="1548829" y="676916"/>
                  </a:cubicBezTo>
                  <a:cubicBezTo>
                    <a:pt x="1560370" y="706763"/>
                    <a:pt x="1571114" y="735017"/>
                    <a:pt x="1582655" y="764864"/>
                  </a:cubicBezTo>
                  <a:cubicBezTo>
                    <a:pt x="1598573" y="758894"/>
                    <a:pt x="1612899" y="753323"/>
                    <a:pt x="1628021" y="747354"/>
                  </a:cubicBezTo>
                  <a:cubicBezTo>
                    <a:pt x="1616879" y="716712"/>
                    <a:pt x="1606930" y="688457"/>
                    <a:pt x="1596185" y="659008"/>
                  </a:cubicBezTo>
                  <a:close/>
                  <a:moveTo>
                    <a:pt x="2911018" y="654233"/>
                  </a:moveTo>
                  <a:cubicBezTo>
                    <a:pt x="2905845" y="669753"/>
                    <a:pt x="2901866" y="682886"/>
                    <a:pt x="2897090" y="696814"/>
                  </a:cubicBezTo>
                  <a:cubicBezTo>
                    <a:pt x="2925743" y="707559"/>
                    <a:pt x="2952803" y="717507"/>
                    <a:pt x="2981058" y="727854"/>
                  </a:cubicBezTo>
                  <a:cubicBezTo>
                    <a:pt x="2986629" y="713130"/>
                    <a:pt x="2991803" y="699998"/>
                    <a:pt x="2997374" y="685671"/>
                  </a:cubicBezTo>
                  <a:cubicBezTo>
                    <a:pt x="2967130" y="674529"/>
                    <a:pt x="2939671" y="664580"/>
                    <a:pt x="2911018" y="654233"/>
                  </a:cubicBezTo>
                  <a:close/>
                  <a:moveTo>
                    <a:pt x="2191123" y="646672"/>
                  </a:moveTo>
                  <a:cubicBezTo>
                    <a:pt x="2167246" y="647866"/>
                    <a:pt x="2146553" y="648662"/>
                    <a:pt x="2124268" y="649856"/>
                  </a:cubicBezTo>
                  <a:cubicBezTo>
                    <a:pt x="2125859" y="672539"/>
                    <a:pt x="2127053" y="692436"/>
                    <a:pt x="2128645" y="713528"/>
                  </a:cubicBezTo>
                  <a:cubicBezTo>
                    <a:pt x="2151726" y="711936"/>
                    <a:pt x="2172022" y="711140"/>
                    <a:pt x="2191123" y="709946"/>
                  </a:cubicBezTo>
                  <a:cubicBezTo>
                    <a:pt x="2191123" y="688457"/>
                    <a:pt x="2191123" y="669355"/>
                    <a:pt x="2191123" y="646672"/>
                  </a:cubicBezTo>
                  <a:close/>
                  <a:moveTo>
                    <a:pt x="2315682" y="645080"/>
                  </a:moveTo>
                  <a:cubicBezTo>
                    <a:pt x="2315682" y="667365"/>
                    <a:pt x="2315682" y="687263"/>
                    <a:pt x="2315682" y="708752"/>
                  </a:cubicBezTo>
                  <a:cubicBezTo>
                    <a:pt x="2335182" y="709548"/>
                    <a:pt x="2355478" y="710344"/>
                    <a:pt x="2378161" y="711538"/>
                  </a:cubicBezTo>
                  <a:cubicBezTo>
                    <a:pt x="2379355" y="688855"/>
                    <a:pt x="2380549" y="669355"/>
                    <a:pt x="2381742" y="647866"/>
                  </a:cubicBezTo>
                  <a:cubicBezTo>
                    <a:pt x="2358661" y="647070"/>
                    <a:pt x="2337968" y="645876"/>
                    <a:pt x="2315682" y="645080"/>
                  </a:cubicBezTo>
                  <a:close/>
                  <a:moveTo>
                    <a:pt x="3060648" y="640703"/>
                  </a:moveTo>
                  <a:cubicBezTo>
                    <a:pt x="3054281" y="655427"/>
                    <a:pt x="3049108" y="667763"/>
                    <a:pt x="3043138" y="682090"/>
                  </a:cubicBezTo>
                  <a:cubicBezTo>
                    <a:pt x="3072587" y="695222"/>
                    <a:pt x="3099648" y="707161"/>
                    <a:pt x="3127902" y="719895"/>
                  </a:cubicBezTo>
                  <a:cubicBezTo>
                    <a:pt x="3134270" y="705967"/>
                    <a:pt x="3140239" y="693232"/>
                    <a:pt x="3147004" y="678906"/>
                  </a:cubicBezTo>
                  <a:cubicBezTo>
                    <a:pt x="3117556" y="665774"/>
                    <a:pt x="3090097" y="653835"/>
                    <a:pt x="3060648" y="640703"/>
                  </a:cubicBezTo>
                  <a:close/>
                  <a:moveTo>
                    <a:pt x="1651899" y="640305"/>
                  </a:moveTo>
                  <a:cubicBezTo>
                    <a:pt x="1635185" y="645876"/>
                    <a:pt x="1620460" y="651049"/>
                    <a:pt x="1604144" y="656621"/>
                  </a:cubicBezTo>
                  <a:cubicBezTo>
                    <a:pt x="1614889" y="686467"/>
                    <a:pt x="1624838" y="715120"/>
                    <a:pt x="1635583" y="745364"/>
                  </a:cubicBezTo>
                  <a:cubicBezTo>
                    <a:pt x="1651899" y="739793"/>
                    <a:pt x="1667021" y="734619"/>
                    <a:pt x="1681347" y="729844"/>
                  </a:cubicBezTo>
                  <a:cubicBezTo>
                    <a:pt x="1670602" y="697610"/>
                    <a:pt x="1661449" y="669355"/>
                    <a:pt x="1651899" y="640305"/>
                  </a:cubicBezTo>
                  <a:close/>
                  <a:moveTo>
                    <a:pt x="1524554" y="639907"/>
                  </a:moveTo>
                  <a:cubicBezTo>
                    <a:pt x="1507840" y="647070"/>
                    <a:pt x="1493116" y="653039"/>
                    <a:pt x="1477198" y="659804"/>
                  </a:cubicBezTo>
                  <a:cubicBezTo>
                    <a:pt x="1481973" y="671345"/>
                    <a:pt x="1486351" y="680896"/>
                    <a:pt x="1491126" y="691641"/>
                  </a:cubicBezTo>
                  <a:cubicBezTo>
                    <a:pt x="1507044" y="685273"/>
                    <a:pt x="1521370" y="679304"/>
                    <a:pt x="1538482" y="672539"/>
                  </a:cubicBezTo>
                  <a:cubicBezTo>
                    <a:pt x="1533309" y="660202"/>
                    <a:pt x="1528931" y="650254"/>
                    <a:pt x="1524554" y="639907"/>
                  </a:cubicBezTo>
                  <a:close/>
                  <a:moveTo>
                    <a:pt x="1580665" y="618019"/>
                  </a:moveTo>
                  <a:cubicBezTo>
                    <a:pt x="1563951" y="624387"/>
                    <a:pt x="1549227" y="629958"/>
                    <a:pt x="1532911" y="636325"/>
                  </a:cubicBezTo>
                  <a:cubicBezTo>
                    <a:pt x="1537288" y="647468"/>
                    <a:pt x="1540870" y="657019"/>
                    <a:pt x="1545645" y="669355"/>
                  </a:cubicBezTo>
                  <a:cubicBezTo>
                    <a:pt x="1562757" y="662988"/>
                    <a:pt x="1577879" y="657019"/>
                    <a:pt x="1593798" y="651049"/>
                  </a:cubicBezTo>
                  <a:cubicBezTo>
                    <a:pt x="1589420" y="639111"/>
                    <a:pt x="1585441" y="629162"/>
                    <a:pt x="1580665" y="618019"/>
                  </a:cubicBezTo>
                  <a:close/>
                  <a:moveTo>
                    <a:pt x="2784470" y="616030"/>
                  </a:moveTo>
                  <a:cubicBezTo>
                    <a:pt x="2780490" y="630356"/>
                    <a:pt x="2776909" y="643886"/>
                    <a:pt x="2772531" y="659008"/>
                  </a:cubicBezTo>
                  <a:cubicBezTo>
                    <a:pt x="2802378" y="667763"/>
                    <a:pt x="2829836" y="675722"/>
                    <a:pt x="2858887" y="684079"/>
                  </a:cubicBezTo>
                  <a:cubicBezTo>
                    <a:pt x="2863264" y="669753"/>
                    <a:pt x="2867642" y="656621"/>
                    <a:pt x="2872417" y="641499"/>
                  </a:cubicBezTo>
                  <a:cubicBezTo>
                    <a:pt x="2842571" y="633142"/>
                    <a:pt x="2814316" y="624785"/>
                    <a:pt x="2784470" y="616030"/>
                  </a:cubicBezTo>
                  <a:close/>
                  <a:moveTo>
                    <a:pt x="1445759" y="608071"/>
                  </a:moveTo>
                  <a:cubicBezTo>
                    <a:pt x="1428648" y="616030"/>
                    <a:pt x="1413127" y="622795"/>
                    <a:pt x="1396811" y="630356"/>
                  </a:cubicBezTo>
                  <a:cubicBezTo>
                    <a:pt x="1403576" y="643488"/>
                    <a:pt x="1408750" y="654631"/>
                    <a:pt x="1414321" y="666172"/>
                  </a:cubicBezTo>
                  <a:cubicBezTo>
                    <a:pt x="1430637" y="658611"/>
                    <a:pt x="1445361" y="652243"/>
                    <a:pt x="1461677" y="645080"/>
                  </a:cubicBezTo>
                  <a:cubicBezTo>
                    <a:pt x="1456106" y="631550"/>
                    <a:pt x="1450933" y="620407"/>
                    <a:pt x="1445759" y="608071"/>
                  </a:cubicBezTo>
                  <a:close/>
                  <a:moveTo>
                    <a:pt x="1639164" y="598918"/>
                  </a:moveTo>
                  <a:cubicBezTo>
                    <a:pt x="1622052" y="604887"/>
                    <a:pt x="1606532" y="610458"/>
                    <a:pt x="1590216" y="616030"/>
                  </a:cubicBezTo>
                  <a:cubicBezTo>
                    <a:pt x="1594593" y="628366"/>
                    <a:pt x="1598573" y="638315"/>
                    <a:pt x="1602552" y="649060"/>
                  </a:cubicBezTo>
                  <a:cubicBezTo>
                    <a:pt x="1619266" y="643090"/>
                    <a:pt x="1633991" y="637917"/>
                    <a:pt x="1650307" y="632744"/>
                  </a:cubicBezTo>
                  <a:cubicBezTo>
                    <a:pt x="1646725" y="621203"/>
                    <a:pt x="1643144" y="611652"/>
                    <a:pt x="1639164" y="598918"/>
                  </a:cubicBezTo>
                  <a:close/>
                  <a:moveTo>
                    <a:pt x="2932110" y="592551"/>
                  </a:moveTo>
                  <a:cubicBezTo>
                    <a:pt x="2926936" y="607673"/>
                    <a:pt x="2922559" y="620805"/>
                    <a:pt x="2917386" y="635131"/>
                  </a:cubicBezTo>
                  <a:cubicBezTo>
                    <a:pt x="2947232" y="645876"/>
                    <a:pt x="2975487" y="656223"/>
                    <a:pt x="3004935" y="666968"/>
                  </a:cubicBezTo>
                  <a:cubicBezTo>
                    <a:pt x="3010506" y="652641"/>
                    <a:pt x="3015282" y="639907"/>
                    <a:pt x="3020853" y="625183"/>
                  </a:cubicBezTo>
                  <a:cubicBezTo>
                    <a:pt x="2991007" y="614040"/>
                    <a:pt x="2961956" y="603295"/>
                    <a:pt x="2932110" y="592551"/>
                  </a:cubicBezTo>
                  <a:close/>
                  <a:moveTo>
                    <a:pt x="2654737" y="586581"/>
                  </a:moveTo>
                  <a:cubicBezTo>
                    <a:pt x="2651952" y="602499"/>
                    <a:pt x="2649564" y="616030"/>
                    <a:pt x="2646778" y="630754"/>
                  </a:cubicBezTo>
                  <a:cubicBezTo>
                    <a:pt x="2676625" y="637519"/>
                    <a:pt x="2704879" y="643488"/>
                    <a:pt x="2733930" y="649856"/>
                  </a:cubicBezTo>
                  <a:cubicBezTo>
                    <a:pt x="2737909" y="634335"/>
                    <a:pt x="2741093" y="621203"/>
                    <a:pt x="2744675" y="606081"/>
                  </a:cubicBezTo>
                  <a:cubicBezTo>
                    <a:pt x="2713634" y="599316"/>
                    <a:pt x="2684982" y="592948"/>
                    <a:pt x="2654737" y="586581"/>
                  </a:cubicBezTo>
                  <a:close/>
                  <a:moveTo>
                    <a:pt x="1503860" y="584989"/>
                  </a:moveTo>
                  <a:cubicBezTo>
                    <a:pt x="1486749" y="591755"/>
                    <a:pt x="1470830" y="598122"/>
                    <a:pt x="1454514" y="605285"/>
                  </a:cubicBezTo>
                  <a:cubicBezTo>
                    <a:pt x="1460086" y="618019"/>
                    <a:pt x="1464861" y="629560"/>
                    <a:pt x="1470034" y="642295"/>
                  </a:cubicBezTo>
                  <a:cubicBezTo>
                    <a:pt x="1487146" y="635131"/>
                    <a:pt x="1502269" y="629162"/>
                    <a:pt x="1518585" y="622397"/>
                  </a:cubicBezTo>
                  <a:cubicBezTo>
                    <a:pt x="1513411" y="609264"/>
                    <a:pt x="1509034" y="598122"/>
                    <a:pt x="1503860" y="584989"/>
                  </a:cubicBezTo>
                  <a:close/>
                  <a:moveTo>
                    <a:pt x="1696469" y="581010"/>
                  </a:moveTo>
                  <a:cubicBezTo>
                    <a:pt x="1679357" y="586183"/>
                    <a:pt x="1664235" y="590959"/>
                    <a:pt x="1647123" y="596132"/>
                  </a:cubicBezTo>
                  <a:cubicBezTo>
                    <a:pt x="1651501" y="608867"/>
                    <a:pt x="1654684" y="618417"/>
                    <a:pt x="1658266" y="629560"/>
                  </a:cubicBezTo>
                  <a:cubicBezTo>
                    <a:pt x="1674980" y="624387"/>
                    <a:pt x="1690102" y="620009"/>
                    <a:pt x="1706816" y="614836"/>
                  </a:cubicBezTo>
                  <a:cubicBezTo>
                    <a:pt x="1703234" y="603295"/>
                    <a:pt x="1700051" y="592948"/>
                    <a:pt x="1696469" y="581010"/>
                  </a:cubicBezTo>
                  <a:close/>
                  <a:moveTo>
                    <a:pt x="1561563" y="563102"/>
                  </a:moveTo>
                  <a:cubicBezTo>
                    <a:pt x="1544452" y="569867"/>
                    <a:pt x="1528533" y="575836"/>
                    <a:pt x="1511819" y="582602"/>
                  </a:cubicBezTo>
                  <a:cubicBezTo>
                    <a:pt x="1517391" y="596132"/>
                    <a:pt x="1522166" y="607275"/>
                    <a:pt x="1526942" y="619611"/>
                  </a:cubicBezTo>
                  <a:cubicBezTo>
                    <a:pt x="1543656" y="613244"/>
                    <a:pt x="1558778" y="607275"/>
                    <a:pt x="1575492" y="600907"/>
                  </a:cubicBezTo>
                  <a:cubicBezTo>
                    <a:pt x="1570318" y="587377"/>
                    <a:pt x="1566339" y="575836"/>
                    <a:pt x="1561563" y="563102"/>
                  </a:cubicBezTo>
                  <a:close/>
                  <a:moveTo>
                    <a:pt x="2418354" y="557929"/>
                  </a:moveTo>
                  <a:cubicBezTo>
                    <a:pt x="2416762" y="580214"/>
                    <a:pt x="2415170" y="600112"/>
                    <a:pt x="2413977" y="621203"/>
                  </a:cubicBezTo>
                  <a:cubicBezTo>
                    <a:pt x="2436660" y="623591"/>
                    <a:pt x="2457751" y="625580"/>
                    <a:pt x="2480832" y="627570"/>
                  </a:cubicBezTo>
                  <a:cubicBezTo>
                    <a:pt x="2483220" y="604887"/>
                    <a:pt x="2485210" y="584989"/>
                    <a:pt x="2487200" y="563898"/>
                  </a:cubicBezTo>
                  <a:cubicBezTo>
                    <a:pt x="2462925" y="561908"/>
                    <a:pt x="2441435" y="559918"/>
                    <a:pt x="2418354" y="557929"/>
                  </a:cubicBezTo>
                  <a:close/>
                  <a:moveTo>
                    <a:pt x="2219378" y="553551"/>
                  </a:moveTo>
                  <a:cubicBezTo>
                    <a:pt x="2219378" y="575439"/>
                    <a:pt x="2219378" y="594938"/>
                    <a:pt x="2219378" y="614836"/>
                  </a:cubicBezTo>
                  <a:cubicBezTo>
                    <a:pt x="2242459" y="614836"/>
                    <a:pt x="2263949" y="614836"/>
                    <a:pt x="2284642" y="614836"/>
                  </a:cubicBezTo>
                  <a:cubicBezTo>
                    <a:pt x="2284642" y="593346"/>
                    <a:pt x="2284642" y="573449"/>
                    <a:pt x="2284642" y="553551"/>
                  </a:cubicBezTo>
                  <a:cubicBezTo>
                    <a:pt x="2261959" y="553551"/>
                    <a:pt x="2240867" y="553551"/>
                    <a:pt x="2219378" y="553551"/>
                  </a:cubicBezTo>
                  <a:close/>
                  <a:moveTo>
                    <a:pt x="2318070" y="552755"/>
                  </a:moveTo>
                  <a:cubicBezTo>
                    <a:pt x="2318070" y="575836"/>
                    <a:pt x="2318070" y="595336"/>
                    <a:pt x="2317672" y="616030"/>
                  </a:cubicBezTo>
                  <a:cubicBezTo>
                    <a:pt x="2339957" y="617224"/>
                    <a:pt x="2360651" y="618417"/>
                    <a:pt x="2383732" y="619611"/>
                  </a:cubicBezTo>
                  <a:cubicBezTo>
                    <a:pt x="2384926" y="597724"/>
                    <a:pt x="2385722" y="577428"/>
                    <a:pt x="2386916" y="555939"/>
                  </a:cubicBezTo>
                  <a:cubicBezTo>
                    <a:pt x="2363437" y="554745"/>
                    <a:pt x="2341947" y="553949"/>
                    <a:pt x="2318070" y="552755"/>
                  </a:cubicBezTo>
                  <a:close/>
                  <a:moveTo>
                    <a:pt x="1621256" y="542807"/>
                  </a:moveTo>
                  <a:cubicBezTo>
                    <a:pt x="1603348" y="548776"/>
                    <a:pt x="1587430" y="554347"/>
                    <a:pt x="1570716" y="560316"/>
                  </a:cubicBezTo>
                  <a:cubicBezTo>
                    <a:pt x="1575890" y="574245"/>
                    <a:pt x="1579869" y="585785"/>
                    <a:pt x="1584247" y="598122"/>
                  </a:cubicBezTo>
                  <a:cubicBezTo>
                    <a:pt x="1602155" y="591755"/>
                    <a:pt x="1617277" y="586581"/>
                    <a:pt x="1633593" y="581010"/>
                  </a:cubicBezTo>
                  <a:cubicBezTo>
                    <a:pt x="1629215" y="568275"/>
                    <a:pt x="1625634" y="557133"/>
                    <a:pt x="1621256" y="542807"/>
                  </a:cubicBezTo>
                  <a:close/>
                  <a:moveTo>
                    <a:pt x="1680153" y="524899"/>
                  </a:moveTo>
                  <a:cubicBezTo>
                    <a:pt x="1662245" y="530072"/>
                    <a:pt x="1646327" y="535245"/>
                    <a:pt x="1629215" y="540021"/>
                  </a:cubicBezTo>
                  <a:cubicBezTo>
                    <a:pt x="1633991" y="553949"/>
                    <a:pt x="1637572" y="565092"/>
                    <a:pt x="1641950" y="578622"/>
                  </a:cubicBezTo>
                  <a:cubicBezTo>
                    <a:pt x="1659858" y="573051"/>
                    <a:pt x="1675378" y="568275"/>
                    <a:pt x="1691694" y="563102"/>
                  </a:cubicBezTo>
                  <a:cubicBezTo>
                    <a:pt x="1687714" y="549572"/>
                    <a:pt x="1684133" y="537633"/>
                    <a:pt x="1680153" y="524899"/>
                  </a:cubicBezTo>
                  <a:close/>
                  <a:moveTo>
                    <a:pt x="2667472" y="522113"/>
                  </a:moveTo>
                  <a:cubicBezTo>
                    <a:pt x="2664288" y="538827"/>
                    <a:pt x="2661901" y="551959"/>
                    <a:pt x="2659115" y="566286"/>
                  </a:cubicBezTo>
                  <a:cubicBezTo>
                    <a:pt x="2690155" y="573051"/>
                    <a:pt x="2718808" y="579418"/>
                    <a:pt x="2749450" y="586183"/>
                  </a:cubicBezTo>
                  <a:cubicBezTo>
                    <a:pt x="2753032" y="571061"/>
                    <a:pt x="2756215" y="557929"/>
                    <a:pt x="2760195" y="542409"/>
                  </a:cubicBezTo>
                  <a:cubicBezTo>
                    <a:pt x="2728756" y="535643"/>
                    <a:pt x="2698910" y="528878"/>
                    <a:pt x="2667472" y="522113"/>
                  </a:cubicBezTo>
                  <a:close/>
                  <a:moveTo>
                    <a:pt x="2425119" y="465604"/>
                  </a:moveTo>
                  <a:cubicBezTo>
                    <a:pt x="2423527" y="487889"/>
                    <a:pt x="2421936" y="508185"/>
                    <a:pt x="2420742" y="529276"/>
                  </a:cubicBezTo>
                  <a:cubicBezTo>
                    <a:pt x="2445017" y="531266"/>
                    <a:pt x="2467302" y="533654"/>
                    <a:pt x="2490781" y="535643"/>
                  </a:cubicBezTo>
                  <a:cubicBezTo>
                    <a:pt x="2493169" y="513358"/>
                    <a:pt x="2495159" y="493460"/>
                    <a:pt x="2497148" y="472369"/>
                  </a:cubicBezTo>
                  <a:cubicBezTo>
                    <a:pt x="2472476" y="469981"/>
                    <a:pt x="2450190" y="467992"/>
                    <a:pt x="2425119" y="465604"/>
                  </a:cubicBezTo>
                  <a:close/>
                  <a:moveTo>
                    <a:pt x="2320060" y="462818"/>
                  </a:moveTo>
                  <a:cubicBezTo>
                    <a:pt x="2320060" y="483114"/>
                    <a:pt x="2320060" y="503011"/>
                    <a:pt x="2319662" y="523705"/>
                  </a:cubicBezTo>
                  <a:cubicBezTo>
                    <a:pt x="2342743" y="524899"/>
                    <a:pt x="2364233" y="526092"/>
                    <a:pt x="2388508" y="527286"/>
                  </a:cubicBezTo>
                  <a:cubicBezTo>
                    <a:pt x="2390099" y="505001"/>
                    <a:pt x="2391293" y="485103"/>
                    <a:pt x="2392487" y="462818"/>
                  </a:cubicBezTo>
                  <a:cubicBezTo>
                    <a:pt x="2367416" y="462818"/>
                    <a:pt x="2344335" y="462818"/>
                    <a:pt x="2320060" y="462818"/>
                  </a:cubicBezTo>
                  <a:close/>
                  <a:moveTo>
                    <a:pt x="2181971" y="461226"/>
                  </a:moveTo>
                  <a:cubicBezTo>
                    <a:pt x="2156899" y="462818"/>
                    <a:pt x="2134614" y="464410"/>
                    <a:pt x="2110339" y="466002"/>
                  </a:cubicBezTo>
                  <a:cubicBezTo>
                    <a:pt x="2111931" y="487491"/>
                    <a:pt x="2113523" y="507787"/>
                    <a:pt x="2115115" y="528878"/>
                  </a:cubicBezTo>
                  <a:cubicBezTo>
                    <a:pt x="2138992" y="527684"/>
                    <a:pt x="2161277" y="526490"/>
                    <a:pt x="2185950" y="524899"/>
                  </a:cubicBezTo>
                  <a:cubicBezTo>
                    <a:pt x="2184358" y="501817"/>
                    <a:pt x="2183164" y="481920"/>
                    <a:pt x="2181971" y="461226"/>
                  </a:cubicBezTo>
                  <a:close/>
                  <a:moveTo>
                    <a:pt x="1608523" y="448890"/>
                  </a:moveTo>
                  <a:cubicBezTo>
                    <a:pt x="1613696" y="462420"/>
                    <a:pt x="1616880" y="471573"/>
                    <a:pt x="1620859" y="481522"/>
                  </a:cubicBezTo>
                  <a:cubicBezTo>
                    <a:pt x="1630808" y="479532"/>
                    <a:pt x="1640359" y="477543"/>
                    <a:pt x="1651900" y="475155"/>
                  </a:cubicBezTo>
                  <a:cubicBezTo>
                    <a:pt x="1654287" y="483910"/>
                    <a:pt x="1656277" y="491471"/>
                    <a:pt x="1658267" y="498635"/>
                  </a:cubicBezTo>
                  <a:cubicBezTo>
                    <a:pt x="1573105" y="530471"/>
                    <a:pt x="1489534" y="561113"/>
                    <a:pt x="1403576" y="592950"/>
                  </a:cubicBezTo>
                  <a:cubicBezTo>
                    <a:pt x="1400791" y="586980"/>
                    <a:pt x="1397209" y="579817"/>
                    <a:pt x="1391240" y="566685"/>
                  </a:cubicBezTo>
                  <a:cubicBezTo>
                    <a:pt x="1406760" y="564297"/>
                    <a:pt x="1419892" y="562705"/>
                    <a:pt x="1432627" y="560318"/>
                  </a:cubicBezTo>
                  <a:cubicBezTo>
                    <a:pt x="1437004" y="559522"/>
                    <a:pt x="1441382" y="557930"/>
                    <a:pt x="1445759" y="556338"/>
                  </a:cubicBezTo>
                  <a:cubicBezTo>
                    <a:pt x="1499881" y="536838"/>
                    <a:pt x="1554003" y="516941"/>
                    <a:pt x="1608125" y="496247"/>
                  </a:cubicBezTo>
                  <a:cubicBezTo>
                    <a:pt x="1613298" y="494655"/>
                    <a:pt x="1617676" y="492267"/>
                    <a:pt x="1622451" y="489879"/>
                  </a:cubicBezTo>
                  <a:cubicBezTo>
                    <a:pt x="1621257" y="487093"/>
                    <a:pt x="1620461" y="484706"/>
                    <a:pt x="1619267" y="482318"/>
                  </a:cubicBezTo>
                  <a:cubicBezTo>
                    <a:pt x="1555595" y="505400"/>
                    <a:pt x="1492320" y="528481"/>
                    <a:pt x="1427056" y="552359"/>
                  </a:cubicBezTo>
                  <a:cubicBezTo>
                    <a:pt x="1423474" y="543604"/>
                    <a:pt x="1419494" y="534053"/>
                    <a:pt x="1413525" y="520920"/>
                  </a:cubicBezTo>
                  <a:cubicBezTo>
                    <a:pt x="1478391" y="497043"/>
                    <a:pt x="1542463" y="473165"/>
                    <a:pt x="1608523" y="448890"/>
                  </a:cubicBezTo>
                  <a:close/>
                  <a:moveTo>
                    <a:pt x="2322448" y="370891"/>
                  </a:moveTo>
                  <a:cubicBezTo>
                    <a:pt x="2322448" y="390789"/>
                    <a:pt x="2322448" y="410288"/>
                    <a:pt x="2322845" y="432574"/>
                  </a:cubicBezTo>
                  <a:cubicBezTo>
                    <a:pt x="2347519" y="432574"/>
                    <a:pt x="2370202" y="432574"/>
                    <a:pt x="2394875" y="432574"/>
                  </a:cubicBezTo>
                  <a:cubicBezTo>
                    <a:pt x="2395671" y="412278"/>
                    <a:pt x="2396865" y="392779"/>
                    <a:pt x="2398058" y="370891"/>
                  </a:cubicBezTo>
                  <a:cubicBezTo>
                    <a:pt x="2371794" y="370891"/>
                    <a:pt x="2347916" y="370891"/>
                    <a:pt x="2322448" y="370891"/>
                  </a:cubicBezTo>
                  <a:close/>
                  <a:moveTo>
                    <a:pt x="2215398" y="369697"/>
                  </a:moveTo>
                  <a:cubicBezTo>
                    <a:pt x="2215398" y="390789"/>
                    <a:pt x="2215398" y="411084"/>
                    <a:pt x="2215398" y="430982"/>
                  </a:cubicBezTo>
                  <a:cubicBezTo>
                    <a:pt x="2240072" y="430982"/>
                    <a:pt x="2263153" y="430982"/>
                    <a:pt x="2287428" y="430982"/>
                  </a:cubicBezTo>
                  <a:cubicBezTo>
                    <a:pt x="2287428" y="409891"/>
                    <a:pt x="2287428" y="389993"/>
                    <a:pt x="2287428" y="369697"/>
                  </a:cubicBezTo>
                  <a:cubicBezTo>
                    <a:pt x="2262357" y="369697"/>
                    <a:pt x="2238878" y="369697"/>
                    <a:pt x="2215398" y="369697"/>
                  </a:cubicBezTo>
                  <a:close/>
                  <a:moveTo>
                    <a:pt x="2178787" y="369299"/>
                  </a:moveTo>
                  <a:cubicBezTo>
                    <a:pt x="2152522" y="370891"/>
                    <a:pt x="2128645" y="372483"/>
                    <a:pt x="2103176" y="374075"/>
                  </a:cubicBezTo>
                  <a:cubicBezTo>
                    <a:pt x="2104768" y="395962"/>
                    <a:pt x="2106360" y="415462"/>
                    <a:pt x="2108350" y="437747"/>
                  </a:cubicBezTo>
                  <a:cubicBezTo>
                    <a:pt x="2134614" y="436155"/>
                    <a:pt x="2157695" y="434166"/>
                    <a:pt x="2182368" y="432574"/>
                  </a:cubicBezTo>
                  <a:cubicBezTo>
                    <a:pt x="2181175" y="410288"/>
                    <a:pt x="2179981" y="390789"/>
                    <a:pt x="2178787" y="369299"/>
                  </a:cubicBezTo>
                  <a:close/>
                  <a:moveTo>
                    <a:pt x="2438650" y="281352"/>
                  </a:moveTo>
                  <a:cubicBezTo>
                    <a:pt x="2437058" y="303239"/>
                    <a:pt x="2435466" y="323535"/>
                    <a:pt x="2433874" y="345024"/>
                  </a:cubicBezTo>
                  <a:cubicBezTo>
                    <a:pt x="2460139" y="347412"/>
                    <a:pt x="2484414" y="349402"/>
                    <a:pt x="2510281" y="351790"/>
                  </a:cubicBezTo>
                  <a:cubicBezTo>
                    <a:pt x="2512669" y="330698"/>
                    <a:pt x="2515056" y="311198"/>
                    <a:pt x="2517444" y="288515"/>
                  </a:cubicBezTo>
                  <a:cubicBezTo>
                    <a:pt x="2489985" y="286127"/>
                    <a:pt x="2465312" y="283740"/>
                    <a:pt x="2438650" y="281352"/>
                  </a:cubicBezTo>
                  <a:close/>
                  <a:moveTo>
                    <a:pt x="2212215" y="276975"/>
                  </a:moveTo>
                  <a:cubicBezTo>
                    <a:pt x="2212215" y="298464"/>
                    <a:pt x="2212215" y="317964"/>
                    <a:pt x="2212215" y="337463"/>
                  </a:cubicBezTo>
                  <a:cubicBezTo>
                    <a:pt x="2238878" y="337463"/>
                    <a:pt x="2263153" y="337463"/>
                    <a:pt x="2288622" y="337463"/>
                  </a:cubicBezTo>
                  <a:cubicBezTo>
                    <a:pt x="2288622" y="316372"/>
                    <a:pt x="2288622" y="297270"/>
                    <a:pt x="2288622" y="276975"/>
                  </a:cubicBezTo>
                  <a:cubicBezTo>
                    <a:pt x="2261561" y="276975"/>
                    <a:pt x="2236490" y="276975"/>
                    <a:pt x="2212215" y="276975"/>
                  </a:cubicBezTo>
                  <a:close/>
                  <a:moveTo>
                    <a:pt x="2445415" y="189425"/>
                  </a:moveTo>
                  <a:cubicBezTo>
                    <a:pt x="2443823" y="212108"/>
                    <a:pt x="2442231" y="231608"/>
                    <a:pt x="2440639" y="252700"/>
                  </a:cubicBezTo>
                  <a:cubicBezTo>
                    <a:pt x="2467302" y="255087"/>
                    <a:pt x="2492373" y="257475"/>
                    <a:pt x="2520230" y="259863"/>
                  </a:cubicBezTo>
                  <a:cubicBezTo>
                    <a:pt x="2522617" y="238771"/>
                    <a:pt x="2524607" y="219272"/>
                    <a:pt x="2526995" y="196588"/>
                  </a:cubicBezTo>
                  <a:cubicBezTo>
                    <a:pt x="2499138" y="194201"/>
                    <a:pt x="2472873" y="191813"/>
                    <a:pt x="2445415" y="189425"/>
                  </a:cubicBezTo>
                  <a:close/>
                  <a:moveTo>
                    <a:pt x="2170828" y="184650"/>
                  </a:moveTo>
                  <a:cubicBezTo>
                    <a:pt x="2142175" y="186242"/>
                    <a:pt x="2116309" y="188231"/>
                    <a:pt x="2089248" y="189823"/>
                  </a:cubicBezTo>
                  <a:cubicBezTo>
                    <a:pt x="2091237" y="212506"/>
                    <a:pt x="2092829" y="232006"/>
                    <a:pt x="2094421" y="253097"/>
                  </a:cubicBezTo>
                  <a:cubicBezTo>
                    <a:pt x="2121880" y="251506"/>
                    <a:pt x="2146951" y="249914"/>
                    <a:pt x="2174409" y="248322"/>
                  </a:cubicBezTo>
                  <a:cubicBezTo>
                    <a:pt x="2173216" y="226435"/>
                    <a:pt x="2172022" y="206537"/>
                    <a:pt x="2170828" y="184650"/>
                  </a:cubicBezTo>
                  <a:close/>
                  <a:moveTo>
                    <a:pt x="2210225" y="184252"/>
                  </a:moveTo>
                  <a:cubicBezTo>
                    <a:pt x="2210225" y="205741"/>
                    <a:pt x="2210225" y="225639"/>
                    <a:pt x="2210225" y="245536"/>
                  </a:cubicBezTo>
                  <a:cubicBezTo>
                    <a:pt x="2238082" y="245536"/>
                    <a:pt x="2263153" y="245536"/>
                    <a:pt x="2289020" y="245536"/>
                  </a:cubicBezTo>
                  <a:cubicBezTo>
                    <a:pt x="2289020" y="224047"/>
                    <a:pt x="2289020" y="204547"/>
                    <a:pt x="2289020" y="184252"/>
                  </a:cubicBezTo>
                  <a:cubicBezTo>
                    <a:pt x="2261959" y="184252"/>
                    <a:pt x="2236092" y="184252"/>
                    <a:pt x="2210225" y="184252"/>
                  </a:cubicBezTo>
                  <a:close/>
                  <a:moveTo>
                    <a:pt x="2175205" y="0"/>
                  </a:moveTo>
                  <a:cubicBezTo>
                    <a:pt x="2211021" y="0"/>
                    <a:pt x="2246837" y="0"/>
                    <a:pt x="2282652" y="0"/>
                  </a:cubicBezTo>
                  <a:cubicBezTo>
                    <a:pt x="2282652" y="10347"/>
                    <a:pt x="2282652" y="21091"/>
                    <a:pt x="2282652" y="33030"/>
                  </a:cubicBezTo>
                  <a:cubicBezTo>
                    <a:pt x="2302948" y="33030"/>
                    <a:pt x="2322050" y="33030"/>
                    <a:pt x="2342345" y="33030"/>
                  </a:cubicBezTo>
                  <a:cubicBezTo>
                    <a:pt x="2342345" y="21091"/>
                    <a:pt x="2342345" y="10347"/>
                    <a:pt x="2342345" y="0"/>
                  </a:cubicBezTo>
                  <a:cubicBezTo>
                    <a:pt x="2350304" y="0"/>
                    <a:pt x="2358263" y="0"/>
                    <a:pt x="2366222" y="0"/>
                  </a:cubicBezTo>
                  <a:cubicBezTo>
                    <a:pt x="2381344" y="1194"/>
                    <a:pt x="2396467" y="2786"/>
                    <a:pt x="2411589" y="3980"/>
                  </a:cubicBezTo>
                  <a:cubicBezTo>
                    <a:pt x="2450986" y="7163"/>
                    <a:pt x="2490781" y="9949"/>
                    <a:pt x="2530179" y="12734"/>
                  </a:cubicBezTo>
                  <a:cubicBezTo>
                    <a:pt x="2530179" y="25071"/>
                    <a:pt x="2530179" y="35020"/>
                    <a:pt x="2530179" y="45367"/>
                  </a:cubicBezTo>
                  <a:cubicBezTo>
                    <a:pt x="2534954" y="46958"/>
                    <a:pt x="2540127" y="48550"/>
                    <a:pt x="2545301" y="50142"/>
                  </a:cubicBezTo>
                  <a:cubicBezTo>
                    <a:pt x="2542913" y="73223"/>
                    <a:pt x="2540923" y="95508"/>
                    <a:pt x="2538535" y="118590"/>
                  </a:cubicBezTo>
                  <a:cubicBezTo>
                    <a:pt x="2549678" y="120977"/>
                    <a:pt x="2559627" y="122967"/>
                    <a:pt x="2571168" y="125355"/>
                  </a:cubicBezTo>
                  <a:cubicBezTo>
                    <a:pt x="2541719" y="363330"/>
                    <a:pt x="2512669" y="599714"/>
                    <a:pt x="2483618" y="837689"/>
                  </a:cubicBezTo>
                  <a:cubicBezTo>
                    <a:pt x="2512669" y="841668"/>
                    <a:pt x="2539331" y="845648"/>
                    <a:pt x="2567188" y="849627"/>
                  </a:cubicBezTo>
                  <a:cubicBezTo>
                    <a:pt x="2589075" y="723875"/>
                    <a:pt x="2610565" y="600907"/>
                    <a:pt x="2632054" y="476746"/>
                  </a:cubicBezTo>
                  <a:cubicBezTo>
                    <a:pt x="2643993" y="478338"/>
                    <a:pt x="2653544" y="479532"/>
                    <a:pt x="2664686" y="480726"/>
                  </a:cubicBezTo>
                  <a:cubicBezTo>
                    <a:pt x="2668268" y="465206"/>
                    <a:pt x="2671452" y="449686"/>
                    <a:pt x="2675033" y="432972"/>
                  </a:cubicBezTo>
                  <a:cubicBezTo>
                    <a:pt x="2686176" y="434564"/>
                    <a:pt x="2696522" y="436155"/>
                    <a:pt x="2706869" y="437747"/>
                  </a:cubicBezTo>
                  <a:cubicBezTo>
                    <a:pt x="2709655" y="430186"/>
                    <a:pt x="2712042" y="423421"/>
                    <a:pt x="2715624" y="414666"/>
                  </a:cubicBezTo>
                  <a:cubicBezTo>
                    <a:pt x="2778899" y="430982"/>
                    <a:pt x="2841377" y="446900"/>
                    <a:pt x="2904651" y="463216"/>
                  </a:cubicBezTo>
                  <a:cubicBezTo>
                    <a:pt x="2902661" y="473563"/>
                    <a:pt x="2901070" y="479930"/>
                    <a:pt x="2899478" y="487491"/>
                  </a:cubicBezTo>
                  <a:cubicBezTo>
                    <a:pt x="2925743" y="495848"/>
                    <a:pt x="2951212" y="504205"/>
                    <a:pt x="2976680" y="512562"/>
                  </a:cubicBezTo>
                  <a:cubicBezTo>
                    <a:pt x="2980660" y="505001"/>
                    <a:pt x="2983844" y="499032"/>
                    <a:pt x="2988221" y="490675"/>
                  </a:cubicBezTo>
                  <a:cubicBezTo>
                    <a:pt x="3049506" y="515348"/>
                    <a:pt x="3109199" y="539225"/>
                    <a:pt x="3170085" y="563500"/>
                  </a:cubicBezTo>
                  <a:cubicBezTo>
                    <a:pt x="3166504" y="572653"/>
                    <a:pt x="3164116" y="578622"/>
                    <a:pt x="3161330" y="585387"/>
                  </a:cubicBezTo>
                  <a:cubicBezTo>
                    <a:pt x="3166902" y="589367"/>
                    <a:pt x="3171677" y="592551"/>
                    <a:pt x="3177248" y="596132"/>
                  </a:cubicBezTo>
                  <a:cubicBezTo>
                    <a:pt x="3170483" y="610856"/>
                    <a:pt x="3164116" y="625183"/>
                    <a:pt x="3157351" y="640305"/>
                  </a:cubicBezTo>
                  <a:cubicBezTo>
                    <a:pt x="3168891" y="646274"/>
                    <a:pt x="3179238" y="651845"/>
                    <a:pt x="3190779" y="657815"/>
                  </a:cubicBezTo>
                  <a:cubicBezTo>
                    <a:pt x="3110392" y="822965"/>
                    <a:pt x="3030404" y="987319"/>
                    <a:pt x="2948028" y="1156051"/>
                  </a:cubicBezTo>
                  <a:cubicBezTo>
                    <a:pt x="2952803" y="1157642"/>
                    <a:pt x="2958375" y="1159632"/>
                    <a:pt x="2962752" y="1161224"/>
                  </a:cubicBezTo>
                  <a:cubicBezTo>
                    <a:pt x="2938079" y="1211366"/>
                    <a:pt x="2915396" y="1257130"/>
                    <a:pt x="2892713" y="1303293"/>
                  </a:cubicBezTo>
                  <a:cubicBezTo>
                    <a:pt x="2895498" y="1304487"/>
                    <a:pt x="2897886" y="1306078"/>
                    <a:pt x="2900672" y="1307272"/>
                  </a:cubicBezTo>
                  <a:cubicBezTo>
                    <a:pt x="2924151" y="1260712"/>
                    <a:pt x="2948028" y="1214151"/>
                    <a:pt x="2971905" y="1167989"/>
                  </a:cubicBezTo>
                  <a:cubicBezTo>
                    <a:pt x="2985038" y="1170377"/>
                    <a:pt x="2986231" y="1175550"/>
                    <a:pt x="2980660" y="1185897"/>
                  </a:cubicBezTo>
                  <a:cubicBezTo>
                    <a:pt x="2957977" y="1227682"/>
                    <a:pt x="2936487" y="1269865"/>
                    <a:pt x="2913406" y="1314037"/>
                  </a:cubicBezTo>
                  <a:cubicBezTo>
                    <a:pt x="2929324" y="1322394"/>
                    <a:pt x="2943650" y="1329955"/>
                    <a:pt x="2961558" y="1339506"/>
                  </a:cubicBezTo>
                  <a:cubicBezTo>
                    <a:pt x="2952405" y="1316823"/>
                    <a:pt x="2956385" y="1309660"/>
                    <a:pt x="2977476" y="1300905"/>
                  </a:cubicBezTo>
                  <a:cubicBezTo>
                    <a:pt x="2979466" y="1299711"/>
                    <a:pt x="2981456" y="1292150"/>
                    <a:pt x="2979864" y="1290558"/>
                  </a:cubicBezTo>
                  <a:cubicBezTo>
                    <a:pt x="2976680" y="1286579"/>
                    <a:pt x="2971507" y="1284589"/>
                    <a:pt x="2965936" y="1281007"/>
                  </a:cubicBezTo>
                  <a:cubicBezTo>
                    <a:pt x="2971109" y="1271457"/>
                    <a:pt x="2975885" y="1263100"/>
                    <a:pt x="2979864" y="1256334"/>
                  </a:cubicBezTo>
                  <a:cubicBezTo>
                    <a:pt x="2989415" y="1257926"/>
                    <a:pt x="2996578" y="1259518"/>
                    <a:pt x="3003741" y="1260712"/>
                  </a:cubicBezTo>
                  <a:cubicBezTo>
                    <a:pt x="3004537" y="1258722"/>
                    <a:pt x="3004935" y="1256334"/>
                    <a:pt x="3005333" y="1254345"/>
                  </a:cubicBezTo>
                  <a:cubicBezTo>
                    <a:pt x="2996578" y="1248375"/>
                    <a:pt x="2988221" y="1242804"/>
                    <a:pt x="2979068" y="1236835"/>
                  </a:cubicBezTo>
                  <a:cubicBezTo>
                    <a:pt x="2984639" y="1227284"/>
                    <a:pt x="2989415" y="1218927"/>
                    <a:pt x="2994190" y="1210172"/>
                  </a:cubicBezTo>
                  <a:cubicBezTo>
                    <a:pt x="3002149" y="1214549"/>
                    <a:pt x="3007721" y="1218131"/>
                    <a:pt x="3013690" y="1220519"/>
                  </a:cubicBezTo>
                  <a:cubicBezTo>
                    <a:pt x="3016874" y="1221713"/>
                    <a:pt x="3021251" y="1220519"/>
                    <a:pt x="3025231" y="1220121"/>
                  </a:cubicBezTo>
                  <a:cubicBezTo>
                    <a:pt x="3023241" y="1216937"/>
                    <a:pt x="3022047" y="1212162"/>
                    <a:pt x="3018863" y="1210172"/>
                  </a:cubicBezTo>
                  <a:cubicBezTo>
                    <a:pt x="3010108" y="1204203"/>
                    <a:pt x="3000956" y="1199427"/>
                    <a:pt x="2991007" y="1193856"/>
                  </a:cubicBezTo>
                  <a:cubicBezTo>
                    <a:pt x="2996578" y="1183907"/>
                    <a:pt x="3001354" y="1175152"/>
                    <a:pt x="3006129" y="1166397"/>
                  </a:cubicBezTo>
                  <a:cubicBezTo>
                    <a:pt x="3017272" y="1172366"/>
                    <a:pt x="3026424" y="1177938"/>
                    <a:pt x="3035975" y="1182315"/>
                  </a:cubicBezTo>
                  <a:cubicBezTo>
                    <a:pt x="3038761" y="1183509"/>
                    <a:pt x="3043138" y="1181519"/>
                    <a:pt x="3047118" y="1181121"/>
                  </a:cubicBezTo>
                  <a:cubicBezTo>
                    <a:pt x="3045526" y="1177938"/>
                    <a:pt x="3044332" y="1173958"/>
                    <a:pt x="3041945" y="1172366"/>
                  </a:cubicBezTo>
                  <a:cubicBezTo>
                    <a:pt x="3029210" y="1164407"/>
                    <a:pt x="3016078" y="1157244"/>
                    <a:pt x="3002547" y="1149683"/>
                  </a:cubicBezTo>
                  <a:cubicBezTo>
                    <a:pt x="3008119" y="1139734"/>
                    <a:pt x="3012894" y="1131377"/>
                    <a:pt x="3017670" y="1122622"/>
                  </a:cubicBezTo>
                  <a:cubicBezTo>
                    <a:pt x="3031598" y="1130582"/>
                    <a:pt x="3043138" y="1137347"/>
                    <a:pt x="3055077" y="1142918"/>
                  </a:cubicBezTo>
                  <a:cubicBezTo>
                    <a:pt x="3059057" y="1144510"/>
                    <a:pt x="3064230" y="1143316"/>
                    <a:pt x="3068607" y="1143316"/>
                  </a:cubicBezTo>
                  <a:cubicBezTo>
                    <a:pt x="3065822" y="1139337"/>
                    <a:pt x="3063832" y="1134561"/>
                    <a:pt x="3060250" y="1132173"/>
                  </a:cubicBezTo>
                  <a:cubicBezTo>
                    <a:pt x="3045128" y="1123020"/>
                    <a:pt x="3029608" y="1114663"/>
                    <a:pt x="3013690" y="1105909"/>
                  </a:cubicBezTo>
                  <a:cubicBezTo>
                    <a:pt x="3019261" y="1095562"/>
                    <a:pt x="3023639" y="1087205"/>
                    <a:pt x="3028414" y="1078450"/>
                  </a:cubicBezTo>
                  <a:cubicBezTo>
                    <a:pt x="3041149" y="1085215"/>
                    <a:pt x="3051893" y="1090786"/>
                    <a:pt x="3062240" y="1096358"/>
                  </a:cubicBezTo>
                  <a:cubicBezTo>
                    <a:pt x="3084526" y="1108694"/>
                    <a:pt x="3084526" y="1109092"/>
                    <a:pt x="3091689" y="1099143"/>
                  </a:cubicBezTo>
                  <a:cubicBezTo>
                    <a:pt x="3069403" y="1086807"/>
                    <a:pt x="3047118" y="1074470"/>
                    <a:pt x="3024435" y="1061736"/>
                  </a:cubicBezTo>
                  <a:cubicBezTo>
                    <a:pt x="3030006" y="1051389"/>
                    <a:pt x="3033986" y="1043430"/>
                    <a:pt x="3039159" y="1033879"/>
                  </a:cubicBezTo>
                  <a:cubicBezTo>
                    <a:pt x="3059455" y="1045022"/>
                    <a:pt x="3078158" y="1055767"/>
                    <a:pt x="3097658" y="1065317"/>
                  </a:cubicBezTo>
                  <a:cubicBezTo>
                    <a:pt x="3101637" y="1067307"/>
                    <a:pt x="3107607" y="1065715"/>
                    <a:pt x="3112382" y="1065715"/>
                  </a:cubicBezTo>
                  <a:cubicBezTo>
                    <a:pt x="3109596" y="1062134"/>
                    <a:pt x="3107607" y="1056960"/>
                    <a:pt x="3103627" y="1054971"/>
                  </a:cubicBezTo>
                  <a:cubicBezTo>
                    <a:pt x="3081342" y="1042236"/>
                    <a:pt x="3058659" y="1029900"/>
                    <a:pt x="3035179" y="1017165"/>
                  </a:cubicBezTo>
                  <a:cubicBezTo>
                    <a:pt x="3039955" y="1007614"/>
                    <a:pt x="3044332" y="998859"/>
                    <a:pt x="3049108" y="989309"/>
                  </a:cubicBezTo>
                  <a:cubicBezTo>
                    <a:pt x="3069005" y="1000053"/>
                    <a:pt x="3085719" y="1010798"/>
                    <a:pt x="3104025" y="1017961"/>
                  </a:cubicBezTo>
                  <a:cubicBezTo>
                    <a:pt x="3121137" y="1024726"/>
                    <a:pt x="3139841" y="1027910"/>
                    <a:pt x="3157749" y="1032685"/>
                  </a:cubicBezTo>
                  <a:cubicBezTo>
                    <a:pt x="3168891" y="1015175"/>
                    <a:pt x="3178840" y="999257"/>
                    <a:pt x="3189187" y="982145"/>
                  </a:cubicBezTo>
                  <a:cubicBezTo>
                    <a:pt x="3229778" y="1008012"/>
                    <a:pt x="3268777" y="1033083"/>
                    <a:pt x="3308572" y="1058552"/>
                  </a:cubicBezTo>
                  <a:cubicBezTo>
                    <a:pt x="3360306" y="984533"/>
                    <a:pt x="3411642" y="911708"/>
                    <a:pt x="3463376" y="837689"/>
                  </a:cubicBezTo>
                  <a:cubicBezTo>
                    <a:pt x="3476110" y="846444"/>
                    <a:pt x="3486855" y="853607"/>
                    <a:pt x="3498793" y="861566"/>
                  </a:cubicBezTo>
                  <a:cubicBezTo>
                    <a:pt x="3508344" y="849627"/>
                    <a:pt x="3517099" y="838485"/>
                    <a:pt x="3526650" y="825750"/>
                  </a:cubicBezTo>
                  <a:cubicBezTo>
                    <a:pt x="3538191" y="833709"/>
                    <a:pt x="3548537" y="841270"/>
                    <a:pt x="3559680" y="849230"/>
                  </a:cubicBezTo>
                  <a:cubicBezTo>
                    <a:pt x="3566047" y="842066"/>
                    <a:pt x="3571619" y="836097"/>
                    <a:pt x="3579578" y="827740"/>
                  </a:cubicBezTo>
                  <a:cubicBezTo>
                    <a:pt x="3639270" y="878678"/>
                    <a:pt x="3698167" y="928820"/>
                    <a:pt x="3757462" y="979758"/>
                  </a:cubicBezTo>
                  <a:cubicBezTo>
                    <a:pt x="3750299" y="988911"/>
                    <a:pt x="3745126" y="995278"/>
                    <a:pt x="3737565" y="1004431"/>
                  </a:cubicBezTo>
                  <a:cubicBezTo>
                    <a:pt x="3746717" y="1010798"/>
                    <a:pt x="3755472" y="1017165"/>
                    <a:pt x="3764625" y="1023930"/>
                  </a:cubicBezTo>
                  <a:cubicBezTo>
                    <a:pt x="3752289" y="1037461"/>
                    <a:pt x="3742340" y="1048604"/>
                    <a:pt x="3729208" y="1062930"/>
                  </a:cubicBezTo>
                  <a:cubicBezTo>
                    <a:pt x="3740748" y="1071685"/>
                    <a:pt x="3751095" y="1078848"/>
                    <a:pt x="3762238" y="1087205"/>
                  </a:cubicBezTo>
                  <a:cubicBezTo>
                    <a:pt x="3673096" y="1174356"/>
                    <a:pt x="3586741" y="1258722"/>
                    <a:pt x="3500385" y="1343486"/>
                  </a:cubicBezTo>
                  <a:cubicBezTo>
                    <a:pt x="3510732" y="1354629"/>
                    <a:pt x="3519885" y="1364975"/>
                    <a:pt x="3530232" y="1376118"/>
                  </a:cubicBezTo>
                  <a:cubicBezTo>
                    <a:pt x="3460988" y="1440586"/>
                    <a:pt x="3392540" y="1504258"/>
                    <a:pt x="3322899" y="1569125"/>
                  </a:cubicBezTo>
                  <a:cubicBezTo>
                    <a:pt x="3341205" y="1581063"/>
                    <a:pt x="3357919" y="1592604"/>
                    <a:pt x="3377816" y="1606134"/>
                  </a:cubicBezTo>
                  <a:cubicBezTo>
                    <a:pt x="3379806" y="1604144"/>
                    <a:pt x="3382990" y="1600563"/>
                    <a:pt x="3386969" y="1596583"/>
                  </a:cubicBezTo>
                  <a:cubicBezTo>
                    <a:pt x="3377020" y="1584645"/>
                    <a:pt x="3368663" y="1574696"/>
                    <a:pt x="3359510" y="1563951"/>
                  </a:cubicBezTo>
                  <a:cubicBezTo>
                    <a:pt x="3365480" y="1558778"/>
                    <a:pt x="3370255" y="1554400"/>
                    <a:pt x="3375826" y="1549625"/>
                  </a:cubicBezTo>
                  <a:cubicBezTo>
                    <a:pt x="3385377" y="1560370"/>
                    <a:pt x="3394132" y="1569921"/>
                    <a:pt x="3404081" y="1580665"/>
                  </a:cubicBezTo>
                  <a:cubicBezTo>
                    <a:pt x="3408458" y="1576288"/>
                    <a:pt x="3412438" y="1572706"/>
                    <a:pt x="3416815" y="1568727"/>
                  </a:cubicBezTo>
                  <a:cubicBezTo>
                    <a:pt x="3407264" y="1557186"/>
                    <a:pt x="3398908" y="1547237"/>
                    <a:pt x="3389755" y="1536493"/>
                  </a:cubicBezTo>
                  <a:cubicBezTo>
                    <a:pt x="3395724" y="1530921"/>
                    <a:pt x="3400499" y="1526942"/>
                    <a:pt x="3406071" y="1522166"/>
                  </a:cubicBezTo>
                  <a:cubicBezTo>
                    <a:pt x="3416019" y="1532911"/>
                    <a:pt x="3424774" y="1542860"/>
                    <a:pt x="3434723" y="1553605"/>
                  </a:cubicBezTo>
                  <a:cubicBezTo>
                    <a:pt x="3439101" y="1550023"/>
                    <a:pt x="3443080" y="1546441"/>
                    <a:pt x="3447856" y="1542462"/>
                  </a:cubicBezTo>
                  <a:cubicBezTo>
                    <a:pt x="3437907" y="1530921"/>
                    <a:pt x="3429152" y="1520574"/>
                    <a:pt x="3419601" y="1509034"/>
                  </a:cubicBezTo>
                  <a:cubicBezTo>
                    <a:pt x="3425570" y="1503861"/>
                    <a:pt x="3430346" y="1499881"/>
                    <a:pt x="3436315" y="1494708"/>
                  </a:cubicBezTo>
                  <a:cubicBezTo>
                    <a:pt x="3446264" y="1505850"/>
                    <a:pt x="3455417" y="1515799"/>
                    <a:pt x="3465763" y="1527340"/>
                  </a:cubicBezTo>
                  <a:cubicBezTo>
                    <a:pt x="3470141" y="1523360"/>
                    <a:pt x="3474518" y="1519779"/>
                    <a:pt x="3478896" y="1515799"/>
                  </a:cubicBezTo>
                  <a:cubicBezTo>
                    <a:pt x="3468947" y="1503861"/>
                    <a:pt x="3459794" y="1493514"/>
                    <a:pt x="3449845" y="1481575"/>
                  </a:cubicBezTo>
                  <a:cubicBezTo>
                    <a:pt x="3455815" y="1476402"/>
                    <a:pt x="3460988" y="1472024"/>
                    <a:pt x="3466559" y="1467249"/>
                  </a:cubicBezTo>
                  <a:cubicBezTo>
                    <a:pt x="3477702" y="1479187"/>
                    <a:pt x="3487253" y="1489932"/>
                    <a:pt x="3498793" y="1502667"/>
                  </a:cubicBezTo>
                  <a:cubicBezTo>
                    <a:pt x="3516303" y="1475606"/>
                    <a:pt x="3483273" y="1470433"/>
                    <a:pt x="3482079" y="1452127"/>
                  </a:cubicBezTo>
                  <a:cubicBezTo>
                    <a:pt x="3486059" y="1448545"/>
                    <a:pt x="3490834" y="1444168"/>
                    <a:pt x="3496406" y="1439790"/>
                  </a:cubicBezTo>
                  <a:cubicBezTo>
                    <a:pt x="3507548" y="1451729"/>
                    <a:pt x="3517497" y="1462474"/>
                    <a:pt x="3529834" y="1475606"/>
                  </a:cubicBezTo>
                  <a:cubicBezTo>
                    <a:pt x="3547344" y="1448147"/>
                    <a:pt x="3513916" y="1443372"/>
                    <a:pt x="3512722" y="1424270"/>
                  </a:cubicBezTo>
                  <a:cubicBezTo>
                    <a:pt x="3516303" y="1421086"/>
                    <a:pt x="3521477" y="1416709"/>
                    <a:pt x="3527048" y="1411934"/>
                  </a:cubicBezTo>
                  <a:cubicBezTo>
                    <a:pt x="3538589" y="1424270"/>
                    <a:pt x="3548537" y="1435413"/>
                    <a:pt x="3560874" y="1448943"/>
                  </a:cubicBezTo>
                  <a:cubicBezTo>
                    <a:pt x="3566047" y="1443770"/>
                    <a:pt x="3569629" y="1440586"/>
                    <a:pt x="3573210" y="1436607"/>
                  </a:cubicBezTo>
                  <a:cubicBezTo>
                    <a:pt x="3561670" y="1422678"/>
                    <a:pt x="3551721" y="1411138"/>
                    <a:pt x="3541374" y="1398801"/>
                  </a:cubicBezTo>
                  <a:cubicBezTo>
                    <a:pt x="3546946" y="1394026"/>
                    <a:pt x="3551721" y="1389648"/>
                    <a:pt x="3557292" y="1384475"/>
                  </a:cubicBezTo>
                  <a:cubicBezTo>
                    <a:pt x="3568435" y="1396811"/>
                    <a:pt x="3579180" y="1408352"/>
                    <a:pt x="3590322" y="1420689"/>
                  </a:cubicBezTo>
                  <a:cubicBezTo>
                    <a:pt x="3594700" y="1416311"/>
                    <a:pt x="3598679" y="1413127"/>
                    <a:pt x="3603057" y="1409148"/>
                  </a:cubicBezTo>
                  <a:cubicBezTo>
                    <a:pt x="3592312" y="1396413"/>
                    <a:pt x="3581965" y="1384077"/>
                    <a:pt x="3571221" y="1371342"/>
                  </a:cubicBezTo>
                  <a:cubicBezTo>
                    <a:pt x="3577986" y="1365373"/>
                    <a:pt x="3583557" y="1360598"/>
                    <a:pt x="3590322" y="1354231"/>
                  </a:cubicBezTo>
                  <a:cubicBezTo>
                    <a:pt x="3604251" y="1369751"/>
                    <a:pt x="3616985" y="1383679"/>
                    <a:pt x="3630118" y="1398801"/>
                  </a:cubicBezTo>
                  <a:cubicBezTo>
                    <a:pt x="3644046" y="1387658"/>
                    <a:pt x="3656780" y="1377312"/>
                    <a:pt x="3671903" y="1364975"/>
                  </a:cubicBezTo>
                  <a:cubicBezTo>
                    <a:pt x="3710902" y="1416311"/>
                    <a:pt x="3749105" y="1466851"/>
                    <a:pt x="3787707" y="1517789"/>
                  </a:cubicBezTo>
                  <a:cubicBezTo>
                    <a:pt x="3771390" y="1529329"/>
                    <a:pt x="3757860" y="1538880"/>
                    <a:pt x="3743932" y="1548829"/>
                  </a:cubicBezTo>
                  <a:cubicBezTo>
                    <a:pt x="3756268" y="1567931"/>
                    <a:pt x="3767411" y="1585441"/>
                    <a:pt x="3779350" y="1604144"/>
                  </a:cubicBezTo>
                  <a:cubicBezTo>
                    <a:pt x="3713687" y="1645531"/>
                    <a:pt x="3649219" y="1685724"/>
                    <a:pt x="3585547" y="1725918"/>
                  </a:cubicBezTo>
                  <a:cubicBezTo>
                    <a:pt x="3611016" y="1771682"/>
                    <a:pt x="3635291" y="1814263"/>
                    <a:pt x="3659964" y="1858436"/>
                  </a:cubicBezTo>
                  <a:cubicBezTo>
                    <a:pt x="3675086" y="1834956"/>
                    <a:pt x="3683841" y="1830579"/>
                    <a:pt x="3698565" y="1834161"/>
                  </a:cubicBezTo>
                  <a:cubicBezTo>
                    <a:pt x="3710902" y="1824610"/>
                    <a:pt x="3720453" y="1817049"/>
                    <a:pt x="3732789" y="1807498"/>
                  </a:cubicBezTo>
                  <a:cubicBezTo>
                    <a:pt x="3754676" y="1856048"/>
                    <a:pt x="3774574" y="1900221"/>
                    <a:pt x="3794870" y="1944791"/>
                  </a:cubicBezTo>
                  <a:cubicBezTo>
                    <a:pt x="3811982" y="1938424"/>
                    <a:pt x="3827900" y="1932455"/>
                    <a:pt x="3844216" y="1926088"/>
                  </a:cubicBezTo>
                  <a:cubicBezTo>
                    <a:pt x="3850583" y="1941210"/>
                    <a:pt x="3856154" y="1954342"/>
                    <a:pt x="3861726" y="1968270"/>
                  </a:cubicBezTo>
                  <a:cubicBezTo>
                    <a:pt x="3875654" y="1963495"/>
                    <a:pt x="3887990" y="1959118"/>
                    <a:pt x="3902317" y="1954342"/>
                  </a:cubicBezTo>
                  <a:cubicBezTo>
                    <a:pt x="3917041" y="2002096"/>
                    <a:pt x="3931367" y="2047861"/>
                    <a:pt x="3946091" y="2094421"/>
                  </a:cubicBezTo>
                  <a:cubicBezTo>
                    <a:pt x="3930571" y="2098799"/>
                    <a:pt x="3918235" y="2102778"/>
                    <a:pt x="3905102" y="2106360"/>
                  </a:cubicBezTo>
                  <a:cubicBezTo>
                    <a:pt x="3909082" y="2123472"/>
                    <a:pt x="3912663" y="2138992"/>
                    <a:pt x="3916643" y="2155706"/>
                  </a:cubicBezTo>
                  <a:cubicBezTo>
                    <a:pt x="3870083" y="2166849"/>
                    <a:pt x="3824716" y="2177593"/>
                    <a:pt x="3782135" y="2187940"/>
                  </a:cubicBezTo>
                  <a:cubicBezTo>
                    <a:pt x="3795268" y="2281857"/>
                    <a:pt x="3808400" y="2373385"/>
                    <a:pt x="3821533" y="2467700"/>
                  </a:cubicBezTo>
                  <a:cubicBezTo>
                    <a:pt x="3764227" y="2470884"/>
                    <a:pt x="3712096" y="2473669"/>
                    <a:pt x="3659964" y="2476455"/>
                  </a:cubicBezTo>
                  <a:cubicBezTo>
                    <a:pt x="3659964" y="2530576"/>
                    <a:pt x="3659964" y="2581912"/>
                    <a:pt x="3659964" y="2634442"/>
                  </a:cubicBezTo>
                  <a:cubicBezTo>
                    <a:pt x="3673494" y="2635238"/>
                    <a:pt x="3686229" y="2636432"/>
                    <a:pt x="3698565" y="2637228"/>
                  </a:cubicBezTo>
                  <a:cubicBezTo>
                    <a:pt x="3732789" y="2639615"/>
                    <a:pt x="3767411" y="2641605"/>
                    <a:pt x="3801635" y="2643595"/>
                  </a:cubicBezTo>
                  <a:cubicBezTo>
                    <a:pt x="3812778" y="2643993"/>
                    <a:pt x="3819941" y="2647177"/>
                    <a:pt x="3811584" y="2659911"/>
                  </a:cubicBezTo>
                  <a:cubicBezTo>
                    <a:pt x="3760248" y="2656727"/>
                    <a:pt x="3709708" y="2653146"/>
                    <a:pt x="3656780" y="2649564"/>
                  </a:cubicBezTo>
                  <a:cubicBezTo>
                    <a:pt x="3655984" y="2665084"/>
                    <a:pt x="3655188" y="2678615"/>
                    <a:pt x="3653995" y="2694533"/>
                  </a:cubicBezTo>
                  <a:cubicBezTo>
                    <a:pt x="3706524" y="2705675"/>
                    <a:pt x="3756666" y="2716022"/>
                    <a:pt x="3808002" y="2726767"/>
                  </a:cubicBezTo>
                  <a:cubicBezTo>
                    <a:pt x="3801635" y="2745073"/>
                    <a:pt x="3813971" y="2752634"/>
                    <a:pt x="3828696" y="2761389"/>
                  </a:cubicBezTo>
                  <a:cubicBezTo>
                    <a:pt x="3874062" y="2788450"/>
                    <a:pt x="3913857" y="2822275"/>
                    <a:pt x="3946887" y="2863662"/>
                  </a:cubicBezTo>
                  <a:cubicBezTo>
                    <a:pt x="4063089" y="3008915"/>
                    <a:pt x="4086966" y="3174463"/>
                    <a:pt x="4050753" y="3351949"/>
                  </a:cubicBezTo>
                  <a:cubicBezTo>
                    <a:pt x="4032049" y="3443478"/>
                    <a:pt x="3993846" y="3527048"/>
                    <a:pt x="3941316" y="3603853"/>
                  </a:cubicBezTo>
                  <a:cubicBezTo>
                    <a:pt x="3934949" y="3612608"/>
                    <a:pt x="3929377" y="3620965"/>
                    <a:pt x="3947683" y="3623751"/>
                  </a:cubicBezTo>
                  <a:cubicBezTo>
                    <a:pt x="3973152" y="3580772"/>
                    <a:pt x="3998621" y="3537793"/>
                    <a:pt x="4024886" y="3494018"/>
                  </a:cubicBezTo>
                  <a:cubicBezTo>
                    <a:pt x="4047967" y="3506753"/>
                    <a:pt x="4069854" y="3518691"/>
                    <a:pt x="4094130" y="3531824"/>
                  </a:cubicBezTo>
                  <a:cubicBezTo>
                    <a:pt x="4065477" y="3579976"/>
                    <a:pt x="4037620" y="3626934"/>
                    <a:pt x="4009366" y="3674688"/>
                  </a:cubicBezTo>
                  <a:cubicBezTo>
                    <a:pt x="4015733" y="3679066"/>
                    <a:pt x="4021304" y="3682647"/>
                    <a:pt x="4028069" y="3687025"/>
                  </a:cubicBezTo>
                  <a:cubicBezTo>
                    <a:pt x="4055926" y="3640465"/>
                    <a:pt x="4082987" y="3595496"/>
                    <a:pt x="4110446" y="3549732"/>
                  </a:cubicBezTo>
                  <a:cubicBezTo>
                    <a:pt x="4133129" y="3562068"/>
                    <a:pt x="4154618" y="3574007"/>
                    <a:pt x="4177700" y="3586741"/>
                  </a:cubicBezTo>
                  <a:cubicBezTo>
                    <a:pt x="4148251" y="3636485"/>
                    <a:pt x="4119599" y="3684637"/>
                    <a:pt x="4089752" y="3734381"/>
                  </a:cubicBezTo>
                  <a:cubicBezTo>
                    <a:pt x="4095722" y="3738361"/>
                    <a:pt x="4101691" y="3742738"/>
                    <a:pt x="4109650" y="3748309"/>
                  </a:cubicBezTo>
                  <a:cubicBezTo>
                    <a:pt x="4138700" y="3699760"/>
                    <a:pt x="4166955" y="3653199"/>
                    <a:pt x="4195608" y="3605445"/>
                  </a:cubicBezTo>
                  <a:cubicBezTo>
                    <a:pt x="4217097" y="3617383"/>
                    <a:pt x="4238188" y="3628924"/>
                    <a:pt x="4261270" y="3641658"/>
                  </a:cubicBezTo>
                  <a:cubicBezTo>
                    <a:pt x="4230229" y="3693392"/>
                    <a:pt x="4199985" y="3743534"/>
                    <a:pt x="4169343" y="3794472"/>
                  </a:cubicBezTo>
                  <a:cubicBezTo>
                    <a:pt x="4176505" y="3799645"/>
                    <a:pt x="4182475" y="3804421"/>
                    <a:pt x="4190434" y="3810390"/>
                  </a:cubicBezTo>
                  <a:cubicBezTo>
                    <a:pt x="4221077" y="3760248"/>
                    <a:pt x="4250525" y="3711698"/>
                    <a:pt x="4280769" y="3661954"/>
                  </a:cubicBezTo>
                  <a:cubicBezTo>
                    <a:pt x="4301860" y="3673893"/>
                    <a:pt x="4322554" y="3685035"/>
                    <a:pt x="4344442" y="3697372"/>
                  </a:cubicBezTo>
                  <a:cubicBezTo>
                    <a:pt x="4311411" y="3751095"/>
                    <a:pt x="4279973" y="3803227"/>
                    <a:pt x="4247739" y="3856155"/>
                  </a:cubicBezTo>
                  <a:cubicBezTo>
                    <a:pt x="4254902" y="3862124"/>
                    <a:pt x="4262065" y="3867695"/>
                    <a:pt x="4270422" y="3874460"/>
                  </a:cubicBezTo>
                  <a:cubicBezTo>
                    <a:pt x="4275198" y="3868491"/>
                    <a:pt x="4278780" y="3863318"/>
                    <a:pt x="4283157" y="3858542"/>
                  </a:cubicBezTo>
                  <a:cubicBezTo>
                    <a:pt x="4314197" y="3822727"/>
                    <a:pt x="4344043" y="3786513"/>
                    <a:pt x="4376278" y="3752289"/>
                  </a:cubicBezTo>
                  <a:cubicBezTo>
                    <a:pt x="4387818" y="3739953"/>
                    <a:pt x="4403338" y="3731198"/>
                    <a:pt x="4418461" y="3723239"/>
                  </a:cubicBezTo>
                  <a:cubicBezTo>
                    <a:pt x="4431991" y="3716075"/>
                    <a:pt x="4442736" y="3722443"/>
                    <a:pt x="4443531" y="3737963"/>
                  </a:cubicBezTo>
                  <a:cubicBezTo>
                    <a:pt x="4444327" y="3752289"/>
                    <a:pt x="4444725" y="3767809"/>
                    <a:pt x="4439950" y="3780942"/>
                  </a:cubicBezTo>
                  <a:cubicBezTo>
                    <a:pt x="4422838" y="3829094"/>
                    <a:pt x="4404532" y="3876450"/>
                    <a:pt x="4384635" y="3923408"/>
                  </a:cubicBezTo>
                  <a:cubicBezTo>
                    <a:pt x="4372696" y="3951265"/>
                    <a:pt x="4371104" y="3955643"/>
                    <a:pt x="4394186" y="3976336"/>
                  </a:cubicBezTo>
                  <a:cubicBezTo>
                    <a:pt x="4438358" y="4015335"/>
                    <a:pt x="4483326" y="4053539"/>
                    <a:pt x="4527897" y="4092140"/>
                  </a:cubicBezTo>
                  <a:cubicBezTo>
                    <a:pt x="4532275" y="4096120"/>
                    <a:pt x="4537448" y="4098905"/>
                    <a:pt x="4546203" y="4104079"/>
                  </a:cubicBezTo>
                  <a:cubicBezTo>
                    <a:pt x="4546203" y="4106864"/>
                    <a:pt x="4546203" y="4109252"/>
                    <a:pt x="4546203" y="4112038"/>
                  </a:cubicBezTo>
                  <a:cubicBezTo>
                    <a:pt x="4541826" y="4115221"/>
                    <a:pt x="4537448" y="4118803"/>
                    <a:pt x="4531479" y="4123181"/>
                  </a:cubicBezTo>
                  <a:cubicBezTo>
                    <a:pt x="4465021" y="4086966"/>
                    <a:pt x="4398165" y="4050753"/>
                    <a:pt x="4330513" y="4014142"/>
                  </a:cubicBezTo>
                  <a:cubicBezTo>
                    <a:pt x="4325738" y="4019713"/>
                    <a:pt x="4321360" y="4024488"/>
                    <a:pt x="4317381" y="4029662"/>
                  </a:cubicBezTo>
                  <a:cubicBezTo>
                    <a:pt x="4281963" y="4072242"/>
                    <a:pt x="4244954" y="4112833"/>
                    <a:pt x="4198393" y="4143078"/>
                  </a:cubicBezTo>
                  <a:cubicBezTo>
                    <a:pt x="4180883" y="4154220"/>
                    <a:pt x="4160190" y="4172128"/>
                    <a:pt x="4140690" y="4156608"/>
                  </a:cubicBezTo>
                  <a:cubicBezTo>
                    <a:pt x="4121986" y="4141486"/>
                    <a:pt x="4133925" y="4117211"/>
                    <a:pt x="4142282" y="4099303"/>
                  </a:cubicBezTo>
                  <a:cubicBezTo>
                    <a:pt x="4160190" y="4060304"/>
                    <a:pt x="4181281" y="4022498"/>
                    <a:pt x="4201577" y="3984693"/>
                  </a:cubicBezTo>
                  <a:cubicBezTo>
                    <a:pt x="4207546" y="3973152"/>
                    <a:pt x="4215107" y="3962408"/>
                    <a:pt x="4222668" y="3950867"/>
                  </a:cubicBezTo>
                  <a:cubicBezTo>
                    <a:pt x="4213117" y="3945296"/>
                    <a:pt x="4205556" y="3940520"/>
                    <a:pt x="4197597" y="3935745"/>
                  </a:cubicBezTo>
                  <a:cubicBezTo>
                    <a:pt x="4159792" y="3983897"/>
                    <a:pt x="4122384" y="4031253"/>
                    <a:pt x="4084579" y="4079406"/>
                  </a:cubicBezTo>
                  <a:cubicBezTo>
                    <a:pt x="4064283" y="4062294"/>
                    <a:pt x="4046375" y="4047172"/>
                    <a:pt x="4028865" y="4032447"/>
                  </a:cubicBezTo>
                  <a:cubicBezTo>
                    <a:pt x="4064681" y="3986683"/>
                    <a:pt x="4098905" y="3942908"/>
                    <a:pt x="4134323" y="3897940"/>
                  </a:cubicBezTo>
                  <a:cubicBezTo>
                    <a:pt x="4125568" y="3892368"/>
                    <a:pt x="4119200" y="3888389"/>
                    <a:pt x="4112037" y="3884011"/>
                  </a:cubicBezTo>
                  <a:cubicBezTo>
                    <a:pt x="4075426" y="3930174"/>
                    <a:pt x="4039610" y="3975142"/>
                    <a:pt x="4002999" y="4021703"/>
                  </a:cubicBezTo>
                  <a:cubicBezTo>
                    <a:pt x="3983101" y="4004591"/>
                    <a:pt x="3964795" y="3989070"/>
                    <a:pt x="3946091" y="3973152"/>
                  </a:cubicBezTo>
                  <a:cubicBezTo>
                    <a:pt x="3980713" y="3929776"/>
                    <a:pt x="4013743" y="3887593"/>
                    <a:pt x="4047967" y="3844216"/>
                  </a:cubicBezTo>
                  <a:cubicBezTo>
                    <a:pt x="4039610" y="3839043"/>
                    <a:pt x="4033243" y="3835063"/>
                    <a:pt x="4027274" y="3831482"/>
                  </a:cubicBezTo>
                  <a:cubicBezTo>
                    <a:pt x="3991458" y="3876450"/>
                    <a:pt x="3956836" y="3919429"/>
                    <a:pt x="3921816" y="3963204"/>
                  </a:cubicBezTo>
                  <a:cubicBezTo>
                    <a:pt x="3900327" y="3944898"/>
                    <a:pt x="3882021" y="3928980"/>
                    <a:pt x="3863715" y="3913062"/>
                  </a:cubicBezTo>
                  <a:cubicBezTo>
                    <a:pt x="3897143" y="3870481"/>
                    <a:pt x="3929377" y="3830288"/>
                    <a:pt x="3962010" y="3788901"/>
                  </a:cubicBezTo>
                  <a:cubicBezTo>
                    <a:pt x="3954051" y="3784125"/>
                    <a:pt x="3948877" y="3780544"/>
                    <a:pt x="3943306" y="3776962"/>
                  </a:cubicBezTo>
                  <a:cubicBezTo>
                    <a:pt x="3909082" y="3819543"/>
                    <a:pt x="3875654" y="3861328"/>
                    <a:pt x="3841430" y="3903909"/>
                  </a:cubicBezTo>
                  <a:cubicBezTo>
                    <a:pt x="3819941" y="3885205"/>
                    <a:pt x="3800839" y="3868491"/>
                    <a:pt x="3781737" y="3852175"/>
                  </a:cubicBezTo>
                  <a:cubicBezTo>
                    <a:pt x="3813971" y="3811584"/>
                    <a:pt x="3845012" y="3772983"/>
                    <a:pt x="3876450" y="3733585"/>
                  </a:cubicBezTo>
                  <a:cubicBezTo>
                    <a:pt x="3868491" y="3728810"/>
                    <a:pt x="3863715" y="3726024"/>
                    <a:pt x="3858940" y="3723239"/>
                  </a:cubicBezTo>
                  <a:cubicBezTo>
                    <a:pt x="3825910" y="3763830"/>
                    <a:pt x="3793676" y="3803227"/>
                    <a:pt x="3761044" y="3843818"/>
                  </a:cubicBezTo>
                  <a:cubicBezTo>
                    <a:pt x="3750299" y="3834267"/>
                    <a:pt x="3741544" y="3826308"/>
                    <a:pt x="3731993" y="3819145"/>
                  </a:cubicBezTo>
                  <a:cubicBezTo>
                    <a:pt x="3728412" y="3816359"/>
                    <a:pt x="3721646" y="3813574"/>
                    <a:pt x="3718463" y="3815166"/>
                  </a:cubicBezTo>
                  <a:cubicBezTo>
                    <a:pt x="3694984" y="3826308"/>
                    <a:pt x="3671903" y="3838247"/>
                    <a:pt x="3647229" y="3850981"/>
                  </a:cubicBezTo>
                  <a:cubicBezTo>
                    <a:pt x="3687423" y="3889185"/>
                    <a:pt x="3726024" y="3925796"/>
                    <a:pt x="3770197" y="3967979"/>
                  </a:cubicBezTo>
                  <a:cubicBezTo>
                    <a:pt x="3750299" y="3982703"/>
                    <a:pt x="3732789" y="3996234"/>
                    <a:pt x="3714086" y="4010560"/>
                  </a:cubicBezTo>
                  <a:cubicBezTo>
                    <a:pt x="3723636" y="4019315"/>
                    <a:pt x="3728014" y="4023692"/>
                    <a:pt x="3734381" y="4029662"/>
                  </a:cubicBezTo>
                  <a:cubicBezTo>
                    <a:pt x="3750697" y="4012948"/>
                    <a:pt x="3766615" y="3997029"/>
                    <a:pt x="3783329" y="3980316"/>
                  </a:cubicBezTo>
                  <a:cubicBezTo>
                    <a:pt x="3789696" y="3987479"/>
                    <a:pt x="3795666" y="3993846"/>
                    <a:pt x="3802431" y="4001009"/>
                  </a:cubicBezTo>
                  <a:cubicBezTo>
                    <a:pt x="3794472" y="4009764"/>
                    <a:pt x="3786513" y="4018519"/>
                    <a:pt x="3774574" y="4031651"/>
                  </a:cubicBezTo>
                  <a:cubicBezTo>
                    <a:pt x="3785717" y="4038417"/>
                    <a:pt x="3795666" y="4044784"/>
                    <a:pt x="3806410" y="4051549"/>
                  </a:cubicBezTo>
                  <a:cubicBezTo>
                    <a:pt x="3793278" y="4065079"/>
                    <a:pt x="3784523" y="4074630"/>
                    <a:pt x="3770197" y="4089355"/>
                  </a:cubicBezTo>
                  <a:cubicBezTo>
                    <a:pt x="3793278" y="4109252"/>
                    <a:pt x="3815961" y="4128354"/>
                    <a:pt x="3840236" y="4149445"/>
                  </a:cubicBezTo>
                  <a:cubicBezTo>
                    <a:pt x="3826706" y="4161384"/>
                    <a:pt x="3815961" y="4170139"/>
                    <a:pt x="3804819" y="4180087"/>
                  </a:cubicBezTo>
                  <a:cubicBezTo>
                    <a:pt x="3831879" y="4208740"/>
                    <a:pt x="3857348" y="4236199"/>
                    <a:pt x="3884011" y="4264851"/>
                  </a:cubicBezTo>
                  <a:cubicBezTo>
                    <a:pt x="3860930" y="4285943"/>
                    <a:pt x="3839042" y="4305840"/>
                    <a:pt x="3816359" y="4326136"/>
                  </a:cubicBezTo>
                  <a:cubicBezTo>
                    <a:pt x="3790492" y="4296290"/>
                    <a:pt x="3765819" y="4268035"/>
                    <a:pt x="3741146" y="4239382"/>
                  </a:cubicBezTo>
                  <a:cubicBezTo>
                    <a:pt x="3728412" y="4249331"/>
                    <a:pt x="3717667" y="4258086"/>
                    <a:pt x="3706127" y="4267637"/>
                  </a:cubicBezTo>
                  <a:cubicBezTo>
                    <a:pt x="3686229" y="4244158"/>
                    <a:pt x="3667127" y="4221872"/>
                    <a:pt x="3648025" y="4199189"/>
                  </a:cubicBezTo>
                  <a:cubicBezTo>
                    <a:pt x="3637679" y="4206751"/>
                    <a:pt x="3628924" y="4213516"/>
                    <a:pt x="3619373" y="4220679"/>
                  </a:cubicBezTo>
                  <a:cubicBezTo>
                    <a:pt x="3610618" y="4211128"/>
                    <a:pt x="3603057" y="4202373"/>
                    <a:pt x="3595098" y="4193220"/>
                  </a:cubicBezTo>
                  <a:cubicBezTo>
                    <a:pt x="3584751" y="4200781"/>
                    <a:pt x="3575996" y="4207148"/>
                    <a:pt x="3566445" y="4214311"/>
                  </a:cubicBezTo>
                  <a:cubicBezTo>
                    <a:pt x="3494018" y="4121589"/>
                    <a:pt x="3423183" y="4030060"/>
                    <a:pt x="3351551" y="3937735"/>
                  </a:cubicBezTo>
                  <a:cubicBezTo>
                    <a:pt x="3332450" y="3952061"/>
                    <a:pt x="3315338" y="3965193"/>
                    <a:pt x="3297828" y="3978326"/>
                  </a:cubicBezTo>
                  <a:cubicBezTo>
                    <a:pt x="3304195" y="3987877"/>
                    <a:pt x="3309368" y="3995836"/>
                    <a:pt x="3314940" y="4004591"/>
                  </a:cubicBezTo>
                  <a:cubicBezTo>
                    <a:pt x="3302205" y="4014142"/>
                    <a:pt x="3290665" y="4022896"/>
                    <a:pt x="3278726" y="4031651"/>
                  </a:cubicBezTo>
                  <a:cubicBezTo>
                    <a:pt x="3288675" y="4046773"/>
                    <a:pt x="3297430" y="4060702"/>
                    <a:pt x="3307379" y="4075824"/>
                  </a:cubicBezTo>
                  <a:cubicBezTo>
                    <a:pt x="3264798" y="4102089"/>
                    <a:pt x="3224207" y="4127558"/>
                    <a:pt x="3182422" y="4153425"/>
                  </a:cubicBezTo>
                  <a:cubicBezTo>
                    <a:pt x="3172871" y="4136710"/>
                    <a:pt x="3164514" y="4122384"/>
                    <a:pt x="3155759" y="4107660"/>
                  </a:cubicBezTo>
                  <a:cubicBezTo>
                    <a:pt x="3140637" y="4115619"/>
                    <a:pt x="3126708" y="4122782"/>
                    <a:pt x="3111188" y="4131140"/>
                  </a:cubicBezTo>
                  <a:cubicBezTo>
                    <a:pt x="3088505" y="4088558"/>
                    <a:pt x="3066220" y="4046773"/>
                    <a:pt x="3043537" y="4004193"/>
                  </a:cubicBezTo>
                  <a:cubicBezTo>
                    <a:pt x="3023241" y="4014539"/>
                    <a:pt x="3005333" y="4024090"/>
                    <a:pt x="2986629" y="4033641"/>
                  </a:cubicBezTo>
                  <a:cubicBezTo>
                    <a:pt x="3056669" y="4180087"/>
                    <a:pt x="3126311" y="4324942"/>
                    <a:pt x="3196350" y="4470990"/>
                  </a:cubicBezTo>
                  <a:cubicBezTo>
                    <a:pt x="3184014" y="4476960"/>
                    <a:pt x="3173269" y="4482133"/>
                    <a:pt x="3162524" y="4486908"/>
                  </a:cubicBezTo>
                  <a:cubicBezTo>
                    <a:pt x="3159738" y="4488102"/>
                    <a:pt x="3155361" y="4487307"/>
                    <a:pt x="3151779" y="4487307"/>
                  </a:cubicBezTo>
                  <a:cubicBezTo>
                    <a:pt x="3145014" y="4486908"/>
                    <a:pt x="3137453" y="4484123"/>
                    <a:pt x="3131882" y="4486113"/>
                  </a:cubicBezTo>
                  <a:cubicBezTo>
                    <a:pt x="3049108" y="4515959"/>
                    <a:pt x="2966732" y="4546601"/>
                    <a:pt x="2883958" y="4577244"/>
                  </a:cubicBezTo>
                  <a:cubicBezTo>
                    <a:pt x="2879182" y="4579233"/>
                    <a:pt x="2870427" y="4580825"/>
                    <a:pt x="2870029" y="4583213"/>
                  </a:cubicBezTo>
                  <a:cubicBezTo>
                    <a:pt x="2867244" y="4609876"/>
                    <a:pt x="2844561" y="4596743"/>
                    <a:pt x="2831428" y="4607488"/>
                  </a:cubicBezTo>
                  <a:cubicBezTo>
                    <a:pt x="2799990" y="4490888"/>
                    <a:pt x="2769745" y="4378666"/>
                    <a:pt x="2739103" y="4264851"/>
                  </a:cubicBezTo>
                  <a:cubicBezTo>
                    <a:pt x="2730746" y="4267239"/>
                    <a:pt x="2723981" y="4269229"/>
                    <a:pt x="2715624" y="4271616"/>
                  </a:cubicBezTo>
                  <a:cubicBezTo>
                    <a:pt x="2719604" y="4288729"/>
                    <a:pt x="2723185" y="4304647"/>
                    <a:pt x="2727563" y="4323748"/>
                  </a:cubicBezTo>
                  <a:cubicBezTo>
                    <a:pt x="2664288" y="4336085"/>
                    <a:pt x="2602606" y="4348421"/>
                    <a:pt x="2539729" y="4360758"/>
                  </a:cubicBezTo>
                  <a:cubicBezTo>
                    <a:pt x="2536148" y="4340462"/>
                    <a:pt x="2533362" y="4325340"/>
                    <a:pt x="2530576" y="4308228"/>
                  </a:cubicBezTo>
                  <a:cubicBezTo>
                    <a:pt x="2508291" y="4310616"/>
                    <a:pt x="2487598" y="4312606"/>
                    <a:pt x="2465710" y="4314993"/>
                  </a:cubicBezTo>
                  <a:cubicBezTo>
                    <a:pt x="2464118" y="4305044"/>
                    <a:pt x="2462925" y="4297483"/>
                    <a:pt x="2462129" y="4289524"/>
                  </a:cubicBezTo>
                  <a:cubicBezTo>
                    <a:pt x="2452578" y="4199189"/>
                    <a:pt x="2443027" y="4108854"/>
                    <a:pt x="2433476" y="4018519"/>
                  </a:cubicBezTo>
                  <a:cubicBezTo>
                    <a:pt x="2431486" y="4002203"/>
                    <a:pt x="2431088" y="4001805"/>
                    <a:pt x="2413181" y="4009366"/>
                  </a:cubicBezTo>
                  <a:cubicBezTo>
                    <a:pt x="2443027" y="4331309"/>
                    <a:pt x="2473271" y="4653650"/>
                    <a:pt x="2503118" y="4975594"/>
                  </a:cubicBezTo>
                  <a:cubicBezTo>
                    <a:pt x="2491179" y="4977981"/>
                    <a:pt x="2483220" y="4979175"/>
                    <a:pt x="2474465" y="4980767"/>
                  </a:cubicBezTo>
                  <a:cubicBezTo>
                    <a:pt x="2476057" y="5004644"/>
                    <a:pt x="2477649" y="5026929"/>
                    <a:pt x="2479241" y="5049612"/>
                  </a:cubicBezTo>
                  <a:cubicBezTo>
                    <a:pt x="2468098" y="5051204"/>
                    <a:pt x="2459343" y="5052796"/>
                    <a:pt x="2449792" y="5054388"/>
                  </a:cubicBezTo>
                  <a:cubicBezTo>
                    <a:pt x="2449792" y="5065531"/>
                    <a:pt x="2449792" y="5075082"/>
                    <a:pt x="2449792" y="5085428"/>
                  </a:cubicBezTo>
                  <a:cubicBezTo>
                    <a:pt x="2422732" y="5087816"/>
                    <a:pt x="2396467" y="5090204"/>
                    <a:pt x="2370202" y="5092591"/>
                  </a:cubicBezTo>
                  <a:cubicBezTo>
                    <a:pt x="2334386" y="5092591"/>
                    <a:pt x="2298571" y="5092591"/>
                    <a:pt x="2262755" y="5092591"/>
                  </a:cubicBezTo>
                  <a:cubicBezTo>
                    <a:pt x="2262755" y="5082245"/>
                    <a:pt x="2262755" y="5071500"/>
                    <a:pt x="2262755" y="5059561"/>
                  </a:cubicBezTo>
                  <a:cubicBezTo>
                    <a:pt x="2242459" y="5059561"/>
                    <a:pt x="2223357" y="5059561"/>
                    <a:pt x="2203062" y="5059561"/>
                  </a:cubicBezTo>
                  <a:cubicBezTo>
                    <a:pt x="2203062" y="5071500"/>
                    <a:pt x="2203062" y="5082245"/>
                    <a:pt x="2203062" y="5092591"/>
                  </a:cubicBezTo>
                  <a:cubicBezTo>
                    <a:pt x="2195103" y="5092591"/>
                    <a:pt x="2187144" y="5092591"/>
                    <a:pt x="2179185" y="5092591"/>
                  </a:cubicBezTo>
                  <a:cubicBezTo>
                    <a:pt x="2169236" y="5091795"/>
                    <a:pt x="2159685" y="5090204"/>
                    <a:pt x="2149736" y="5089408"/>
                  </a:cubicBezTo>
                  <a:cubicBezTo>
                    <a:pt x="2105166" y="5085826"/>
                    <a:pt x="2060197" y="5083041"/>
                    <a:pt x="2016422" y="5079857"/>
                  </a:cubicBezTo>
                  <a:cubicBezTo>
                    <a:pt x="2011647" y="5065133"/>
                    <a:pt x="2027167" y="5044837"/>
                    <a:pt x="2000504" y="5042847"/>
                  </a:cubicBezTo>
                  <a:cubicBezTo>
                    <a:pt x="2002892" y="5019368"/>
                    <a:pt x="2004882" y="4997481"/>
                    <a:pt x="2007270" y="4974399"/>
                  </a:cubicBezTo>
                  <a:cubicBezTo>
                    <a:pt x="1995729" y="4972012"/>
                    <a:pt x="1985780" y="4970022"/>
                    <a:pt x="1974637" y="4967634"/>
                  </a:cubicBezTo>
                  <a:cubicBezTo>
                    <a:pt x="2004086" y="4729659"/>
                    <a:pt x="2033136" y="4492878"/>
                    <a:pt x="2062187" y="4255300"/>
                  </a:cubicBezTo>
                  <a:cubicBezTo>
                    <a:pt x="2032341" y="4250923"/>
                    <a:pt x="2006076" y="4247341"/>
                    <a:pt x="1978219" y="4243362"/>
                  </a:cubicBezTo>
                  <a:cubicBezTo>
                    <a:pt x="1956332" y="4368717"/>
                    <a:pt x="1934842" y="4491684"/>
                    <a:pt x="1913353" y="4615845"/>
                  </a:cubicBezTo>
                  <a:cubicBezTo>
                    <a:pt x="1901414" y="4614253"/>
                    <a:pt x="1891864" y="4613059"/>
                    <a:pt x="1880721" y="4611467"/>
                  </a:cubicBezTo>
                  <a:cubicBezTo>
                    <a:pt x="1877139" y="4627783"/>
                    <a:pt x="1873956" y="4643304"/>
                    <a:pt x="1870374" y="4659620"/>
                  </a:cubicBezTo>
                  <a:cubicBezTo>
                    <a:pt x="1858834" y="4658028"/>
                    <a:pt x="1848885" y="4656834"/>
                    <a:pt x="1838538" y="4655242"/>
                  </a:cubicBezTo>
                  <a:cubicBezTo>
                    <a:pt x="1835752" y="4662803"/>
                    <a:pt x="1832967" y="4669171"/>
                    <a:pt x="1829783" y="4677925"/>
                  </a:cubicBezTo>
                  <a:cubicBezTo>
                    <a:pt x="1766111" y="4661609"/>
                    <a:pt x="1703632" y="4645293"/>
                    <a:pt x="1640756" y="4629375"/>
                  </a:cubicBezTo>
                  <a:cubicBezTo>
                    <a:pt x="1643144" y="4619427"/>
                    <a:pt x="1644337" y="4613059"/>
                    <a:pt x="1645929" y="4605498"/>
                  </a:cubicBezTo>
                  <a:cubicBezTo>
                    <a:pt x="1619664" y="4596743"/>
                    <a:pt x="1594196" y="4588386"/>
                    <a:pt x="1568329" y="4580029"/>
                  </a:cubicBezTo>
                  <a:cubicBezTo>
                    <a:pt x="1565145" y="4587988"/>
                    <a:pt x="1562359" y="4593957"/>
                    <a:pt x="1558380" y="4602713"/>
                  </a:cubicBezTo>
                  <a:cubicBezTo>
                    <a:pt x="1497493" y="4578437"/>
                    <a:pt x="1437005" y="4554162"/>
                    <a:pt x="1375720" y="4529887"/>
                  </a:cubicBezTo>
                  <a:cubicBezTo>
                    <a:pt x="1379699" y="4520336"/>
                    <a:pt x="1381689" y="4514367"/>
                    <a:pt x="1384475" y="4508000"/>
                  </a:cubicBezTo>
                  <a:cubicBezTo>
                    <a:pt x="1378506" y="4504020"/>
                    <a:pt x="1373730" y="4500837"/>
                    <a:pt x="1368557" y="4497255"/>
                  </a:cubicBezTo>
                  <a:cubicBezTo>
                    <a:pt x="1375322" y="4482133"/>
                    <a:pt x="1381689" y="4468205"/>
                    <a:pt x="1388454" y="4453082"/>
                  </a:cubicBezTo>
                  <a:cubicBezTo>
                    <a:pt x="1376516" y="4447113"/>
                    <a:pt x="1366169" y="4441542"/>
                    <a:pt x="1354628" y="4435573"/>
                  </a:cubicBezTo>
                  <a:cubicBezTo>
                    <a:pt x="1435015" y="4270423"/>
                    <a:pt x="1515401" y="4106068"/>
                    <a:pt x="1595389" y="3941714"/>
                  </a:cubicBezTo>
                  <a:cubicBezTo>
                    <a:pt x="1591012" y="3936939"/>
                    <a:pt x="1587430" y="3932959"/>
                    <a:pt x="1583849" y="3929378"/>
                  </a:cubicBezTo>
                  <a:cubicBezTo>
                    <a:pt x="1606930" y="3882021"/>
                    <a:pt x="1630011" y="3836257"/>
                    <a:pt x="1652694" y="3790493"/>
                  </a:cubicBezTo>
                  <a:cubicBezTo>
                    <a:pt x="1649909" y="3789299"/>
                    <a:pt x="1647123" y="3787707"/>
                    <a:pt x="1644337" y="3786513"/>
                  </a:cubicBezTo>
                  <a:cubicBezTo>
                    <a:pt x="1620460" y="3832675"/>
                    <a:pt x="1596583" y="3879236"/>
                    <a:pt x="1573104" y="3925398"/>
                  </a:cubicBezTo>
                  <a:cubicBezTo>
                    <a:pt x="1558778" y="3923010"/>
                    <a:pt x="1559176" y="3917041"/>
                    <a:pt x="1564349" y="3907092"/>
                  </a:cubicBezTo>
                  <a:cubicBezTo>
                    <a:pt x="1586634" y="3865307"/>
                    <a:pt x="1608522" y="3823125"/>
                    <a:pt x="1631205" y="3779350"/>
                  </a:cubicBezTo>
                  <a:cubicBezTo>
                    <a:pt x="1615287" y="3770993"/>
                    <a:pt x="1600563" y="3763034"/>
                    <a:pt x="1582655" y="3753483"/>
                  </a:cubicBezTo>
                  <a:cubicBezTo>
                    <a:pt x="1592206" y="3776564"/>
                    <a:pt x="1587828" y="3784125"/>
                    <a:pt x="1567135" y="3792482"/>
                  </a:cubicBezTo>
                  <a:cubicBezTo>
                    <a:pt x="1565145" y="3793676"/>
                    <a:pt x="1563155" y="3801237"/>
                    <a:pt x="1564349" y="3802829"/>
                  </a:cubicBezTo>
                  <a:cubicBezTo>
                    <a:pt x="1567533" y="3806808"/>
                    <a:pt x="1572706" y="3808798"/>
                    <a:pt x="1578277" y="3812380"/>
                  </a:cubicBezTo>
                  <a:cubicBezTo>
                    <a:pt x="1573104" y="3821533"/>
                    <a:pt x="1568329" y="3829890"/>
                    <a:pt x="1564349" y="3837053"/>
                  </a:cubicBezTo>
                  <a:cubicBezTo>
                    <a:pt x="1554798" y="3835063"/>
                    <a:pt x="1547635" y="3833869"/>
                    <a:pt x="1540472" y="3832277"/>
                  </a:cubicBezTo>
                  <a:cubicBezTo>
                    <a:pt x="1540074" y="3834267"/>
                    <a:pt x="1539278" y="3836655"/>
                    <a:pt x="1538880" y="3838645"/>
                  </a:cubicBezTo>
                  <a:cubicBezTo>
                    <a:pt x="1547635" y="3844216"/>
                    <a:pt x="1555992" y="3850185"/>
                    <a:pt x="1565145" y="3856155"/>
                  </a:cubicBezTo>
                  <a:cubicBezTo>
                    <a:pt x="1559972" y="3865307"/>
                    <a:pt x="1555196" y="3873664"/>
                    <a:pt x="1550421" y="3882419"/>
                  </a:cubicBezTo>
                  <a:cubicBezTo>
                    <a:pt x="1542064" y="3878042"/>
                    <a:pt x="1536095" y="3874062"/>
                    <a:pt x="1529329" y="3871277"/>
                  </a:cubicBezTo>
                  <a:cubicBezTo>
                    <a:pt x="1526544" y="3870083"/>
                    <a:pt x="1522564" y="3872073"/>
                    <a:pt x="1519380" y="3872471"/>
                  </a:cubicBezTo>
                  <a:cubicBezTo>
                    <a:pt x="1520972" y="3875654"/>
                    <a:pt x="1521370" y="3880032"/>
                    <a:pt x="1523758" y="3881623"/>
                  </a:cubicBezTo>
                  <a:cubicBezTo>
                    <a:pt x="1533309" y="3887593"/>
                    <a:pt x="1543258" y="3892766"/>
                    <a:pt x="1553604" y="3898736"/>
                  </a:cubicBezTo>
                  <a:cubicBezTo>
                    <a:pt x="1548033" y="3909082"/>
                    <a:pt x="1543258" y="3917439"/>
                    <a:pt x="1538482" y="3926592"/>
                  </a:cubicBezTo>
                  <a:cubicBezTo>
                    <a:pt x="1528533" y="3921021"/>
                    <a:pt x="1520574" y="3916245"/>
                    <a:pt x="1512217" y="3912664"/>
                  </a:cubicBezTo>
                  <a:cubicBezTo>
                    <a:pt x="1507840" y="3911072"/>
                    <a:pt x="1502667" y="3911868"/>
                    <a:pt x="1497493" y="3911868"/>
                  </a:cubicBezTo>
                  <a:cubicBezTo>
                    <a:pt x="1500279" y="3915449"/>
                    <a:pt x="1502269" y="3920225"/>
                    <a:pt x="1505850" y="3922613"/>
                  </a:cubicBezTo>
                  <a:cubicBezTo>
                    <a:pt x="1517391" y="3929776"/>
                    <a:pt x="1529329" y="3936143"/>
                    <a:pt x="1541666" y="3943306"/>
                  </a:cubicBezTo>
                  <a:cubicBezTo>
                    <a:pt x="1536095" y="3953653"/>
                    <a:pt x="1531319" y="3962010"/>
                    <a:pt x="1526544" y="3970765"/>
                  </a:cubicBezTo>
                  <a:cubicBezTo>
                    <a:pt x="1512217" y="3962806"/>
                    <a:pt x="1499881" y="3955643"/>
                    <a:pt x="1487544" y="3949673"/>
                  </a:cubicBezTo>
                  <a:cubicBezTo>
                    <a:pt x="1484361" y="3948081"/>
                    <a:pt x="1479585" y="3950071"/>
                    <a:pt x="1475606" y="3950071"/>
                  </a:cubicBezTo>
                  <a:cubicBezTo>
                    <a:pt x="1477596" y="3953255"/>
                    <a:pt x="1478789" y="3958030"/>
                    <a:pt x="1481973" y="3960020"/>
                  </a:cubicBezTo>
                  <a:cubicBezTo>
                    <a:pt x="1497493" y="3969173"/>
                    <a:pt x="1513809" y="3977928"/>
                    <a:pt x="1530125" y="3987081"/>
                  </a:cubicBezTo>
                  <a:cubicBezTo>
                    <a:pt x="1524952" y="3997428"/>
                    <a:pt x="1520176" y="4005784"/>
                    <a:pt x="1515799" y="4014142"/>
                  </a:cubicBezTo>
                  <a:cubicBezTo>
                    <a:pt x="1457300" y="3987081"/>
                    <a:pt x="1457300" y="3987081"/>
                    <a:pt x="1451729" y="3994244"/>
                  </a:cubicBezTo>
                  <a:cubicBezTo>
                    <a:pt x="1474412" y="4006580"/>
                    <a:pt x="1496697" y="4018917"/>
                    <a:pt x="1519380" y="4031651"/>
                  </a:cubicBezTo>
                  <a:cubicBezTo>
                    <a:pt x="1513809" y="4041600"/>
                    <a:pt x="1509830" y="4049957"/>
                    <a:pt x="1504656" y="4059508"/>
                  </a:cubicBezTo>
                  <a:cubicBezTo>
                    <a:pt x="1484361" y="4048763"/>
                    <a:pt x="1465657" y="4038019"/>
                    <a:pt x="1446157" y="4028468"/>
                  </a:cubicBezTo>
                  <a:cubicBezTo>
                    <a:pt x="1442178" y="4026478"/>
                    <a:pt x="1436607" y="4027672"/>
                    <a:pt x="1431433" y="4027672"/>
                  </a:cubicBezTo>
                  <a:cubicBezTo>
                    <a:pt x="1434219" y="4031253"/>
                    <a:pt x="1436607" y="4036427"/>
                    <a:pt x="1440188" y="4038417"/>
                  </a:cubicBezTo>
                  <a:cubicBezTo>
                    <a:pt x="1462473" y="4051151"/>
                    <a:pt x="1485157" y="4063487"/>
                    <a:pt x="1509034" y="4076222"/>
                  </a:cubicBezTo>
                  <a:cubicBezTo>
                    <a:pt x="1504258" y="4085773"/>
                    <a:pt x="1499881" y="4094528"/>
                    <a:pt x="1495503" y="4103283"/>
                  </a:cubicBezTo>
                  <a:cubicBezTo>
                    <a:pt x="1457698" y="4089355"/>
                    <a:pt x="1428648" y="4058314"/>
                    <a:pt x="1384475" y="4064681"/>
                  </a:cubicBezTo>
                  <a:cubicBezTo>
                    <a:pt x="1375720" y="4078212"/>
                    <a:pt x="1366169" y="4094528"/>
                    <a:pt x="1355424" y="4111640"/>
                  </a:cubicBezTo>
                  <a:cubicBezTo>
                    <a:pt x="1314435" y="4085375"/>
                    <a:pt x="1275436" y="4060304"/>
                    <a:pt x="1235641" y="4034835"/>
                  </a:cubicBezTo>
                  <a:cubicBezTo>
                    <a:pt x="1183907" y="4108456"/>
                    <a:pt x="1132571" y="4181679"/>
                    <a:pt x="1080838" y="4255698"/>
                  </a:cubicBezTo>
                  <a:cubicBezTo>
                    <a:pt x="1068103" y="4247341"/>
                    <a:pt x="1057358" y="4239780"/>
                    <a:pt x="1045420" y="4231821"/>
                  </a:cubicBezTo>
                  <a:cubicBezTo>
                    <a:pt x="1036267" y="4243760"/>
                    <a:pt x="1027512" y="4255300"/>
                    <a:pt x="1017563" y="4268035"/>
                  </a:cubicBezTo>
                  <a:cubicBezTo>
                    <a:pt x="1006420" y="4260076"/>
                    <a:pt x="995676" y="4252515"/>
                    <a:pt x="984533" y="4244556"/>
                  </a:cubicBezTo>
                  <a:cubicBezTo>
                    <a:pt x="978166" y="4251321"/>
                    <a:pt x="972595" y="4257688"/>
                    <a:pt x="964636" y="4266045"/>
                  </a:cubicBezTo>
                  <a:cubicBezTo>
                    <a:pt x="904943" y="4215505"/>
                    <a:pt x="846046" y="4165363"/>
                    <a:pt x="786353" y="4114425"/>
                  </a:cubicBezTo>
                  <a:cubicBezTo>
                    <a:pt x="793516" y="4105273"/>
                    <a:pt x="798690" y="4098905"/>
                    <a:pt x="804261" y="4092140"/>
                  </a:cubicBezTo>
                  <a:cubicBezTo>
                    <a:pt x="796302" y="4083783"/>
                    <a:pt x="788741" y="4075824"/>
                    <a:pt x="781180" y="4067467"/>
                  </a:cubicBezTo>
                  <a:cubicBezTo>
                    <a:pt x="792322" y="4055927"/>
                    <a:pt x="802271" y="4045580"/>
                    <a:pt x="812220" y="4034835"/>
                  </a:cubicBezTo>
                  <a:cubicBezTo>
                    <a:pt x="801873" y="4024090"/>
                    <a:pt x="793516" y="4014937"/>
                    <a:pt x="783965" y="4004988"/>
                  </a:cubicBezTo>
                  <a:cubicBezTo>
                    <a:pt x="870719" y="3919827"/>
                    <a:pt x="957074" y="3835461"/>
                    <a:pt x="1043430" y="3750697"/>
                  </a:cubicBezTo>
                  <a:cubicBezTo>
                    <a:pt x="1033083" y="3739555"/>
                    <a:pt x="1023930" y="3729208"/>
                    <a:pt x="1013584" y="3718065"/>
                  </a:cubicBezTo>
                  <a:cubicBezTo>
                    <a:pt x="1083225" y="3653199"/>
                    <a:pt x="1152071" y="3589527"/>
                    <a:pt x="1220917" y="3525059"/>
                  </a:cubicBezTo>
                  <a:cubicBezTo>
                    <a:pt x="1202213" y="3512324"/>
                    <a:pt x="1185897" y="3501181"/>
                    <a:pt x="1167989" y="3489243"/>
                  </a:cubicBezTo>
                  <a:cubicBezTo>
                    <a:pt x="1165999" y="3490835"/>
                    <a:pt x="1162418" y="3494416"/>
                    <a:pt x="1158040" y="3498396"/>
                  </a:cubicBezTo>
                  <a:cubicBezTo>
                    <a:pt x="1166795" y="3509140"/>
                    <a:pt x="1175152" y="3519089"/>
                    <a:pt x="1184305" y="3529834"/>
                  </a:cubicBezTo>
                  <a:cubicBezTo>
                    <a:pt x="1178336" y="3535007"/>
                    <a:pt x="1173560" y="3538987"/>
                    <a:pt x="1167989" y="3543762"/>
                  </a:cubicBezTo>
                  <a:cubicBezTo>
                    <a:pt x="1158438" y="3533415"/>
                    <a:pt x="1149683" y="3523865"/>
                    <a:pt x="1139734" y="3513120"/>
                  </a:cubicBezTo>
                  <a:cubicBezTo>
                    <a:pt x="1135357" y="3517497"/>
                    <a:pt x="1131377" y="3521079"/>
                    <a:pt x="1127000" y="3525059"/>
                  </a:cubicBezTo>
                  <a:cubicBezTo>
                    <a:pt x="1136551" y="3536599"/>
                    <a:pt x="1144908" y="3546548"/>
                    <a:pt x="1154061" y="3557293"/>
                  </a:cubicBezTo>
                  <a:cubicBezTo>
                    <a:pt x="1147693" y="3562466"/>
                    <a:pt x="1142918" y="3566446"/>
                    <a:pt x="1137745" y="3571221"/>
                  </a:cubicBezTo>
                  <a:cubicBezTo>
                    <a:pt x="1127000" y="3560078"/>
                    <a:pt x="1117847" y="3550528"/>
                    <a:pt x="1107898" y="3539783"/>
                  </a:cubicBezTo>
                  <a:cubicBezTo>
                    <a:pt x="1103123" y="3544558"/>
                    <a:pt x="1099541" y="3547742"/>
                    <a:pt x="1095562" y="3551721"/>
                  </a:cubicBezTo>
                  <a:cubicBezTo>
                    <a:pt x="1105113" y="3562864"/>
                    <a:pt x="1113868" y="3573609"/>
                    <a:pt x="1123418" y="3584751"/>
                  </a:cubicBezTo>
                  <a:cubicBezTo>
                    <a:pt x="1117449" y="3589527"/>
                    <a:pt x="1112674" y="3593904"/>
                    <a:pt x="1107102" y="3598680"/>
                  </a:cubicBezTo>
                  <a:cubicBezTo>
                    <a:pt x="1096756" y="3587537"/>
                    <a:pt x="1086807" y="3577190"/>
                    <a:pt x="1075266" y="3564854"/>
                  </a:cubicBezTo>
                  <a:cubicBezTo>
                    <a:pt x="1070491" y="3569629"/>
                    <a:pt x="1066909" y="3573211"/>
                    <a:pt x="1062930" y="3576792"/>
                  </a:cubicBezTo>
                  <a:cubicBezTo>
                    <a:pt x="1074072" y="3589925"/>
                    <a:pt x="1083225" y="3600272"/>
                    <a:pt x="1093174" y="3612210"/>
                  </a:cubicBezTo>
                  <a:cubicBezTo>
                    <a:pt x="1087603" y="3617383"/>
                    <a:pt x="1082429" y="3621761"/>
                    <a:pt x="1076858" y="3626536"/>
                  </a:cubicBezTo>
                  <a:cubicBezTo>
                    <a:pt x="1066113" y="3614598"/>
                    <a:pt x="1056164" y="3603853"/>
                    <a:pt x="1044624" y="3591118"/>
                  </a:cubicBezTo>
                  <a:cubicBezTo>
                    <a:pt x="1027114" y="3618179"/>
                    <a:pt x="1059746" y="3623751"/>
                    <a:pt x="1061338" y="3641658"/>
                  </a:cubicBezTo>
                  <a:cubicBezTo>
                    <a:pt x="1056960" y="3645240"/>
                    <a:pt x="1052185" y="3649220"/>
                    <a:pt x="1046614" y="3653995"/>
                  </a:cubicBezTo>
                  <a:cubicBezTo>
                    <a:pt x="1035471" y="3642454"/>
                    <a:pt x="1025522" y="3631312"/>
                    <a:pt x="1014379" y="3619373"/>
                  </a:cubicBezTo>
                  <a:cubicBezTo>
                    <a:pt x="1009206" y="3623751"/>
                    <a:pt x="1005625" y="3626536"/>
                    <a:pt x="1001247" y="3630118"/>
                  </a:cubicBezTo>
                  <a:cubicBezTo>
                    <a:pt x="1013186" y="3644444"/>
                    <a:pt x="1022737" y="3655985"/>
                    <a:pt x="1032685" y="3667923"/>
                  </a:cubicBezTo>
                  <a:cubicBezTo>
                    <a:pt x="1026318" y="3673097"/>
                    <a:pt x="1021543" y="3677076"/>
                    <a:pt x="1016767" y="3681056"/>
                  </a:cubicBezTo>
                  <a:cubicBezTo>
                    <a:pt x="982145" y="3648026"/>
                    <a:pt x="982145" y="3648026"/>
                    <a:pt x="972197" y="3659566"/>
                  </a:cubicBezTo>
                  <a:cubicBezTo>
                    <a:pt x="981747" y="3671107"/>
                    <a:pt x="991696" y="3682647"/>
                    <a:pt x="1002043" y="3694984"/>
                  </a:cubicBezTo>
                  <a:cubicBezTo>
                    <a:pt x="996472" y="3700157"/>
                    <a:pt x="991696" y="3704535"/>
                    <a:pt x="986125" y="3709708"/>
                  </a:cubicBezTo>
                  <a:cubicBezTo>
                    <a:pt x="974584" y="3697372"/>
                    <a:pt x="963840" y="3685831"/>
                    <a:pt x="952697" y="3673495"/>
                  </a:cubicBezTo>
                  <a:cubicBezTo>
                    <a:pt x="947922" y="3677872"/>
                    <a:pt x="944340" y="3681056"/>
                    <a:pt x="939565" y="3685035"/>
                  </a:cubicBezTo>
                  <a:cubicBezTo>
                    <a:pt x="950309" y="3697770"/>
                    <a:pt x="960258" y="3709708"/>
                    <a:pt x="971401" y="3722841"/>
                  </a:cubicBezTo>
                  <a:cubicBezTo>
                    <a:pt x="965033" y="3728810"/>
                    <a:pt x="959064" y="3733585"/>
                    <a:pt x="952299" y="3739953"/>
                  </a:cubicBezTo>
                  <a:cubicBezTo>
                    <a:pt x="938769" y="3724432"/>
                    <a:pt x="926034" y="3710106"/>
                    <a:pt x="912504" y="3694984"/>
                  </a:cubicBezTo>
                  <a:cubicBezTo>
                    <a:pt x="898973" y="3706127"/>
                    <a:pt x="886239" y="3716473"/>
                    <a:pt x="871117" y="3729208"/>
                  </a:cubicBezTo>
                  <a:cubicBezTo>
                    <a:pt x="831720" y="3677474"/>
                    <a:pt x="793516" y="3626934"/>
                    <a:pt x="754915" y="3575996"/>
                  </a:cubicBezTo>
                  <a:cubicBezTo>
                    <a:pt x="771231" y="3564456"/>
                    <a:pt x="784363" y="3554905"/>
                    <a:pt x="798690" y="3544956"/>
                  </a:cubicBezTo>
                  <a:cubicBezTo>
                    <a:pt x="786751" y="3525854"/>
                    <a:pt x="775210" y="3508344"/>
                    <a:pt x="763272" y="3489243"/>
                  </a:cubicBezTo>
                  <a:cubicBezTo>
                    <a:pt x="828934" y="3447856"/>
                    <a:pt x="893402" y="3407663"/>
                    <a:pt x="957472" y="3367470"/>
                  </a:cubicBezTo>
                  <a:cubicBezTo>
                    <a:pt x="932003" y="3322501"/>
                    <a:pt x="907728" y="3279522"/>
                    <a:pt x="882259" y="3233758"/>
                  </a:cubicBezTo>
                  <a:cubicBezTo>
                    <a:pt x="872709" y="3254053"/>
                    <a:pt x="861566" y="3265992"/>
                    <a:pt x="844852" y="3259227"/>
                  </a:cubicBezTo>
                  <a:cubicBezTo>
                    <a:pt x="832913" y="3268777"/>
                    <a:pt x="822965" y="3276339"/>
                    <a:pt x="810628" y="3286287"/>
                  </a:cubicBezTo>
                  <a:cubicBezTo>
                    <a:pt x="788741" y="3238135"/>
                    <a:pt x="768445" y="3193565"/>
                    <a:pt x="748150" y="3148596"/>
                  </a:cubicBezTo>
                  <a:cubicBezTo>
                    <a:pt x="731038" y="3155361"/>
                    <a:pt x="715518" y="3161330"/>
                    <a:pt x="698804" y="3167698"/>
                  </a:cubicBezTo>
                  <a:cubicBezTo>
                    <a:pt x="692834" y="3152973"/>
                    <a:pt x="687263" y="3139841"/>
                    <a:pt x="681294" y="3125515"/>
                  </a:cubicBezTo>
                  <a:cubicBezTo>
                    <a:pt x="667763" y="3129892"/>
                    <a:pt x="655427" y="3133872"/>
                    <a:pt x="640703" y="3139045"/>
                  </a:cubicBezTo>
                  <a:cubicBezTo>
                    <a:pt x="625978" y="3091689"/>
                    <a:pt x="611652" y="3045924"/>
                    <a:pt x="596928" y="2999364"/>
                  </a:cubicBezTo>
                  <a:cubicBezTo>
                    <a:pt x="612050" y="2994986"/>
                    <a:pt x="624387" y="2991007"/>
                    <a:pt x="637917" y="2987027"/>
                  </a:cubicBezTo>
                  <a:cubicBezTo>
                    <a:pt x="634335" y="2970313"/>
                    <a:pt x="630754" y="2955191"/>
                    <a:pt x="626774" y="2938079"/>
                  </a:cubicBezTo>
                  <a:cubicBezTo>
                    <a:pt x="673335" y="2926937"/>
                    <a:pt x="718701" y="2915794"/>
                    <a:pt x="765262" y="2904651"/>
                  </a:cubicBezTo>
                  <a:cubicBezTo>
                    <a:pt x="744966" y="2811929"/>
                    <a:pt x="729844" y="2720400"/>
                    <a:pt x="726262" y="2625289"/>
                  </a:cubicBezTo>
                  <a:cubicBezTo>
                    <a:pt x="780384" y="2622504"/>
                    <a:pt x="831720" y="2619718"/>
                    <a:pt x="883851" y="2616932"/>
                  </a:cubicBezTo>
                  <a:cubicBezTo>
                    <a:pt x="883851" y="2563607"/>
                    <a:pt x="883851" y="2512271"/>
                    <a:pt x="883851" y="2459343"/>
                  </a:cubicBezTo>
                  <a:cubicBezTo>
                    <a:pt x="872311" y="2458547"/>
                    <a:pt x="861168" y="2457353"/>
                    <a:pt x="850025" y="2456558"/>
                  </a:cubicBezTo>
                  <a:cubicBezTo>
                    <a:pt x="814608" y="2454170"/>
                    <a:pt x="778792" y="2452180"/>
                    <a:pt x="742976" y="2450190"/>
                  </a:cubicBezTo>
                  <a:cubicBezTo>
                    <a:pt x="732232" y="2449792"/>
                    <a:pt x="723875" y="2447405"/>
                    <a:pt x="731834" y="2433476"/>
                  </a:cubicBezTo>
                  <a:cubicBezTo>
                    <a:pt x="783169" y="2437058"/>
                    <a:pt x="834505" y="2440639"/>
                    <a:pt x="887035" y="2444221"/>
                  </a:cubicBezTo>
                  <a:cubicBezTo>
                    <a:pt x="888229" y="2428303"/>
                    <a:pt x="889025" y="2415170"/>
                    <a:pt x="889821" y="2399252"/>
                  </a:cubicBezTo>
                  <a:cubicBezTo>
                    <a:pt x="838087" y="2388110"/>
                    <a:pt x="787149" y="2377763"/>
                    <a:pt x="734619" y="2366620"/>
                  </a:cubicBezTo>
                  <a:cubicBezTo>
                    <a:pt x="743772" y="2349111"/>
                    <a:pt x="730640" y="2342743"/>
                    <a:pt x="718303" y="2333590"/>
                  </a:cubicBezTo>
                  <a:cubicBezTo>
                    <a:pt x="685273" y="2309315"/>
                    <a:pt x="650253" y="2286234"/>
                    <a:pt x="622397" y="2256786"/>
                  </a:cubicBezTo>
                  <a:cubicBezTo>
                    <a:pt x="495848" y="2123870"/>
                    <a:pt x="460828" y="1962699"/>
                    <a:pt x="485103" y="1785610"/>
                  </a:cubicBezTo>
                  <a:cubicBezTo>
                    <a:pt x="499828" y="1678163"/>
                    <a:pt x="541215" y="1580267"/>
                    <a:pt x="602101" y="1490728"/>
                  </a:cubicBezTo>
                  <a:cubicBezTo>
                    <a:pt x="607673" y="1482769"/>
                    <a:pt x="616030" y="1474412"/>
                    <a:pt x="596530" y="1469637"/>
                  </a:cubicBezTo>
                  <a:cubicBezTo>
                    <a:pt x="571061" y="1512218"/>
                    <a:pt x="545194" y="1555594"/>
                    <a:pt x="518929" y="1599767"/>
                  </a:cubicBezTo>
                  <a:cubicBezTo>
                    <a:pt x="495848" y="1587430"/>
                    <a:pt x="473563" y="1575492"/>
                    <a:pt x="449288" y="1562359"/>
                  </a:cubicBezTo>
                  <a:cubicBezTo>
                    <a:pt x="478338" y="1513809"/>
                    <a:pt x="505797" y="1467249"/>
                    <a:pt x="534052" y="1419893"/>
                  </a:cubicBezTo>
                  <a:cubicBezTo>
                    <a:pt x="528082" y="1415515"/>
                    <a:pt x="522909" y="1411934"/>
                    <a:pt x="515746" y="1406760"/>
                  </a:cubicBezTo>
                  <a:cubicBezTo>
                    <a:pt x="487889" y="1452923"/>
                    <a:pt x="460828" y="1498289"/>
                    <a:pt x="432972" y="1544452"/>
                  </a:cubicBezTo>
                  <a:cubicBezTo>
                    <a:pt x="410288" y="1532115"/>
                    <a:pt x="388401" y="1520177"/>
                    <a:pt x="365320" y="1507442"/>
                  </a:cubicBezTo>
                  <a:cubicBezTo>
                    <a:pt x="395564" y="1457300"/>
                    <a:pt x="424217" y="1408750"/>
                    <a:pt x="453665" y="1359802"/>
                  </a:cubicBezTo>
                  <a:cubicBezTo>
                    <a:pt x="447298" y="1355424"/>
                    <a:pt x="441727" y="1351047"/>
                    <a:pt x="433768" y="1345476"/>
                  </a:cubicBezTo>
                  <a:cubicBezTo>
                    <a:pt x="404717" y="1393628"/>
                    <a:pt x="376463" y="1440586"/>
                    <a:pt x="347412" y="1488340"/>
                  </a:cubicBezTo>
                  <a:cubicBezTo>
                    <a:pt x="325525" y="1476402"/>
                    <a:pt x="304035" y="1464463"/>
                    <a:pt x="281750" y="1452127"/>
                  </a:cubicBezTo>
                  <a:cubicBezTo>
                    <a:pt x="313188" y="1399995"/>
                    <a:pt x="343035" y="1350251"/>
                    <a:pt x="373677" y="1299313"/>
                  </a:cubicBezTo>
                  <a:cubicBezTo>
                    <a:pt x="366912" y="1294538"/>
                    <a:pt x="360544" y="1289364"/>
                    <a:pt x="352585" y="1283395"/>
                  </a:cubicBezTo>
                  <a:cubicBezTo>
                    <a:pt x="321545" y="1334333"/>
                    <a:pt x="292097" y="1382883"/>
                    <a:pt x="262250" y="1431831"/>
                  </a:cubicBezTo>
                  <a:cubicBezTo>
                    <a:pt x="240761" y="1419893"/>
                    <a:pt x="220863" y="1408750"/>
                    <a:pt x="198578" y="1396413"/>
                  </a:cubicBezTo>
                  <a:cubicBezTo>
                    <a:pt x="231210" y="1342690"/>
                    <a:pt x="263046" y="1290558"/>
                    <a:pt x="294882" y="1237631"/>
                  </a:cubicBezTo>
                  <a:cubicBezTo>
                    <a:pt x="286923" y="1231263"/>
                    <a:pt x="279760" y="1225692"/>
                    <a:pt x="272597" y="1220121"/>
                  </a:cubicBezTo>
                  <a:cubicBezTo>
                    <a:pt x="246332" y="1251161"/>
                    <a:pt x="222853" y="1282201"/>
                    <a:pt x="196190" y="1310854"/>
                  </a:cubicBezTo>
                  <a:cubicBezTo>
                    <a:pt x="177089" y="1331149"/>
                    <a:pt x="155201" y="1350251"/>
                    <a:pt x="132120" y="1366567"/>
                  </a:cubicBezTo>
                  <a:cubicBezTo>
                    <a:pt x="111029" y="1381291"/>
                    <a:pt x="97100" y="1371740"/>
                    <a:pt x="97100" y="1345476"/>
                  </a:cubicBezTo>
                  <a:cubicBezTo>
                    <a:pt x="97100" y="1340700"/>
                    <a:pt x="97896" y="1335925"/>
                    <a:pt x="98692" y="1331547"/>
                  </a:cubicBezTo>
                  <a:cubicBezTo>
                    <a:pt x="108243" y="1273048"/>
                    <a:pt x="132120" y="1220121"/>
                    <a:pt x="158385" y="1167989"/>
                  </a:cubicBezTo>
                  <a:cubicBezTo>
                    <a:pt x="170721" y="1142918"/>
                    <a:pt x="170721" y="1137347"/>
                    <a:pt x="149630" y="1118245"/>
                  </a:cubicBezTo>
                  <a:cubicBezTo>
                    <a:pt x="121375" y="1092776"/>
                    <a:pt x="92325" y="1068899"/>
                    <a:pt x="63672" y="1044226"/>
                  </a:cubicBezTo>
                  <a:cubicBezTo>
                    <a:pt x="42581" y="1026318"/>
                    <a:pt x="21091" y="1008808"/>
                    <a:pt x="0" y="990900"/>
                  </a:cubicBezTo>
                  <a:cubicBezTo>
                    <a:pt x="0" y="988115"/>
                    <a:pt x="0" y="985727"/>
                    <a:pt x="0" y="982941"/>
                  </a:cubicBezTo>
                  <a:cubicBezTo>
                    <a:pt x="4377" y="979360"/>
                    <a:pt x="8755" y="975778"/>
                    <a:pt x="14724" y="971401"/>
                  </a:cubicBezTo>
                  <a:cubicBezTo>
                    <a:pt x="80784" y="1007216"/>
                    <a:pt x="147640" y="1043828"/>
                    <a:pt x="215292" y="1080440"/>
                  </a:cubicBezTo>
                  <a:cubicBezTo>
                    <a:pt x="220067" y="1074868"/>
                    <a:pt x="223649" y="1069297"/>
                    <a:pt x="228424" y="1064919"/>
                  </a:cubicBezTo>
                  <a:cubicBezTo>
                    <a:pt x="266628" y="1027512"/>
                    <a:pt x="304433" y="989707"/>
                    <a:pt x="344228" y="953891"/>
                  </a:cubicBezTo>
                  <a:cubicBezTo>
                    <a:pt x="355371" y="943544"/>
                    <a:pt x="371687" y="938371"/>
                    <a:pt x="386809" y="933993"/>
                  </a:cubicBezTo>
                  <a:cubicBezTo>
                    <a:pt x="403125" y="929616"/>
                    <a:pt x="413074" y="937973"/>
                    <a:pt x="411880" y="955085"/>
                  </a:cubicBezTo>
                  <a:cubicBezTo>
                    <a:pt x="410686" y="968615"/>
                    <a:pt x="408697" y="983339"/>
                    <a:pt x="402727" y="995278"/>
                  </a:cubicBezTo>
                  <a:cubicBezTo>
                    <a:pt x="380840" y="1039053"/>
                    <a:pt x="356963" y="1082031"/>
                    <a:pt x="333882" y="1125010"/>
                  </a:cubicBezTo>
                  <a:cubicBezTo>
                    <a:pt x="330300" y="1130979"/>
                    <a:pt x="326719" y="1136949"/>
                    <a:pt x="322739" y="1143714"/>
                  </a:cubicBezTo>
                  <a:cubicBezTo>
                    <a:pt x="332290" y="1149285"/>
                    <a:pt x="340249" y="1154061"/>
                    <a:pt x="347810" y="1158438"/>
                  </a:cubicBezTo>
                  <a:cubicBezTo>
                    <a:pt x="386013" y="1109888"/>
                    <a:pt x="423023" y="1062930"/>
                    <a:pt x="460828" y="1014777"/>
                  </a:cubicBezTo>
                  <a:cubicBezTo>
                    <a:pt x="480726" y="1031889"/>
                    <a:pt x="498634" y="1046614"/>
                    <a:pt x="516144" y="1061736"/>
                  </a:cubicBezTo>
                  <a:cubicBezTo>
                    <a:pt x="480726" y="1107102"/>
                    <a:pt x="446104" y="1151275"/>
                    <a:pt x="410686" y="1196642"/>
                  </a:cubicBezTo>
                  <a:cubicBezTo>
                    <a:pt x="420237" y="1202213"/>
                    <a:pt x="426604" y="1206192"/>
                    <a:pt x="433370" y="1210172"/>
                  </a:cubicBezTo>
                  <a:cubicBezTo>
                    <a:pt x="469981" y="1164010"/>
                    <a:pt x="505797" y="1118643"/>
                    <a:pt x="542408" y="1072481"/>
                  </a:cubicBezTo>
                  <a:cubicBezTo>
                    <a:pt x="562704" y="1089990"/>
                    <a:pt x="581010" y="1105511"/>
                    <a:pt x="599316" y="1121031"/>
                  </a:cubicBezTo>
                  <a:cubicBezTo>
                    <a:pt x="565092" y="1164805"/>
                    <a:pt x="531664" y="1206590"/>
                    <a:pt x="497838" y="1249967"/>
                  </a:cubicBezTo>
                  <a:cubicBezTo>
                    <a:pt x="505797" y="1255141"/>
                    <a:pt x="511766" y="1259120"/>
                    <a:pt x="518133" y="1263100"/>
                  </a:cubicBezTo>
                  <a:cubicBezTo>
                    <a:pt x="553551" y="1218927"/>
                    <a:pt x="588173" y="1175550"/>
                    <a:pt x="623591" y="1130979"/>
                  </a:cubicBezTo>
                  <a:cubicBezTo>
                    <a:pt x="644284" y="1148887"/>
                    <a:pt x="662988" y="1165203"/>
                    <a:pt x="681692" y="1181121"/>
                  </a:cubicBezTo>
                  <a:cubicBezTo>
                    <a:pt x="647866" y="1223702"/>
                    <a:pt x="616030" y="1263895"/>
                    <a:pt x="583398" y="1305283"/>
                  </a:cubicBezTo>
                  <a:cubicBezTo>
                    <a:pt x="591755" y="1310456"/>
                    <a:pt x="597326" y="1313639"/>
                    <a:pt x="602499" y="1316823"/>
                  </a:cubicBezTo>
                  <a:cubicBezTo>
                    <a:pt x="636723" y="1274242"/>
                    <a:pt x="670151" y="1232457"/>
                    <a:pt x="704375" y="1190274"/>
                  </a:cubicBezTo>
                  <a:cubicBezTo>
                    <a:pt x="725864" y="1208978"/>
                    <a:pt x="744966" y="1225294"/>
                    <a:pt x="764068" y="1242008"/>
                  </a:cubicBezTo>
                  <a:cubicBezTo>
                    <a:pt x="732232" y="1281803"/>
                    <a:pt x="701589" y="1320405"/>
                    <a:pt x="669355" y="1360598"/>
                  </a:cubicBezTo>
                  <a:cubicBezTo>
                    <a:pt x="676916" y="1364975"/>
                    <a:pt x="682090" y="1367761"/>
                    <a:pt x="686865" y="1370547"/>
                  </a:cubicBezTo>
                  <a:cubicBezTo>
                    <a:pt x="719895" y="1329955"/>
                    <a:pt x="751731" y="1290558"/>
                    <a:pt x="784363" y="1250365"/>
                  </a:cubicBezTo>
                  <a:cubicBezTo>
                    <a:pt x="795904" y="1260314"/>
                    <a:pt x="804659" y="1268671"/>
                    <a:pt x="814210" y="1275436"/>
                  </a:cubicBezTo>
                  <a:cubicBezTo>
                    <a:pt x="817791" y="1278222"/>
                    <a:pt x="825352" y="1279416"/>
                    <a:pt x="829332" y="1277426"/>
                  </a:cubicBezTo>
                  <a:cubicBezTo>
                    <a:pt x="852015" y="1267079"/>
                    <a:pt x="874300" y="1255141"/>
                    <a:pt x="898178" y="1243202"/>
                  </a:cubicBezTo>
                  <a:cubicBezTo>
                    <a:pt x="858382" y="1205397"/>
                    <a:pt x="819383" y="1167989"/>
                    <a:pt x="777598" y="1127796"/>
                  </a:cubicBezTo>
                  <a:cubicBezTo>
                    <a:pt x="795904" y="1111878"/>
                    <a:pt x="812220" y="1097552"/>
                    <a:pt x="829730" y="1082031"/>
                  </a:cubicBezTo>
                  <a:cubicBezTo>
                    <a:pt x="821771" y="1074868"/>
                    <a:pt x="816995" y="1070093"/>
                    <a:pt x="809434" y="1062930"/>
                  </a:cubicBezTo>
                  <a:cubicBezTo>
                    <a:pt x="792720" y="1080042"/>
                    <a:pt x="777200" y="1096358"/>
                    <a:pt x="762078" y="1111878"/>
                  </a:cubicBezTo>
                  <a:cubicBezTo>
                    <a:pt x="754915" y="1105909"/>
                    <a:pt x="747752" y="1100337"/>
                    <a:pt x="740589" y="1094368"/>
                  </a:cubicBezTo>
                  <a:cubicBezTo>
                    <a:pt x="750935" y="1083623"/>
                    <a:pt x="758894" y="1074868"/>
                    <a:pt x="768843" y="1064124"/>
                  </a:cubicBezTo>
                  <a:cubicBezTo>
                    <a:pt x="758098" y="1055767"/>
                    <a:pt x="749343" y="1049001"/>
                    <a:pt x="734619" y="1037859"/>
                  </a:cubicBezTo>
                  <a:cubicBezTo>
                    <a:pt x="750139" y="1027910"/>
                    <a:pt x="761680" y="1020349"/>
                    <a:pt x="778394" y="1009604"/>
                  </a:cubicBezTo>
                  <a:cubicBezTo>
                    <a:pt x="750537" y="985329"/>
                    <a:pt x="728650" y="966227"/>
                    <a:pt x="703181" y="943544"/>
                  </a:cubicBezTo>
                  <a:cubicBezTo>
                    <a:pt x="717507" y="932401"/>
                    <a:pt x="728650" y="923249"/>
                    <a:pt x="740589" y="914096"/>
                  </a:cubicBezTo>
                  <a:cubicBezTo>
                    <a:pt x="712732" y="884647"/>
                    <a:pt x="687263" y="857189"/>
                    <a:pt x="660998" y="828934"/>
                  </a:cubicBezTo>
                  <a:cubicBezTo>
                    <a:pt x="684477" y="807445"/>
                    <a:pt x="705967" y="787945"/>
                    <a:pt x="728650" y="767649"/>
                  </a:cubicBezTo>
                  <a:cubicBezTo>
                    <a:pt x="754119" y="797098"/>
                    <a:pt x="778792" y="825750"/>
                    <a:pt x="804261" y="854801"/>
                  </a:cubicBezTo>
                  <a:cubicBezTo>
                    <a:pt x="816597" y="844852"/>
                    <a:pt x="827740" y="835699"/>
                    <a:pt x="839281" y="826148"/>
                  </a:cubicBezTo>
                  <a:cubicBezTo>
                    <a:pt x="859178" y="849627"/>
                    <a:pt x="877882" y="871913"/>
                    <a:pt x="896984" y="894994"/>
                  </a:cubicBezTo>
                  <a:cubicBezTo>
                    <a:pt x="907330" y="887433"/>
                    <a:pt x="916483" y="880270"/>
                    <a:pt x="926034" y="873107"/>
                  </a:cubicBezTo>
                  <a:cubicBezTo>
                    <a:pt x="934789" y="883453"/>
                    <a:pt x="941952" y="891810"/>
                    <a:pt x="949911" y="900963"/>
                  </a:cubicBezTo>
                  <a:cubicBezTo>
                    <a:pt x="959860" y="893800"/>
                    <a:pt x="968615" y="887035"/>
                    <a:pt x="978962" y="879872"/>
                  </a:cubicBezTo>
                  <a:cubicBezTo>
                    <a:pt x="1050593" y="972197"/>
                    <a:pt x="1121429" y="1063726"/>
                    <a:pt x="1193458" y="1156051"/>
                  </a:cubicBezTo>
                  <a:cubicBezTo>
                    <a:pt x="1212162" y="1142122"/>
                    <a:pt x="1229274" y="1128990"/>
                    <a:pt x="1247181" y="1115857"/>
                  </a:cubicBezTo>
                  <a:cubicBezTo>
                    <a:pt x="1241212" y="1106704"/>
                    <a:pt x="1236039" y="1098348"/>
                    <a:pt x="1230070" y="1089195"/>
                  </a:cubicBezTo>
                  <a:cubicBezTo>
                    <a:pt x="1242406" y="1080042"/>
                    <a:pt x="1253947" y="1071685"/>
                    <a:pt x="1266283" y="1062532"/>
                  </a:cubicBezTo>
                  <a:cubicBezTo>
                    <a:pt x="1256732" y="1047410"/>
                    <a:pt x="1247977" y="1033879"/>
                    <a:pt x="1237631" y="1017961"/>
                  </a:cubicBezTo>
                  <a:cubicBezTo>
                    <a:pt x="1279814" y="992094"/>
                    <a:pt x="1320405" y="966625"/>
                    <a:pt x="1362587" y="940758"/>
                  </a:cubicBezTo>
                  <a:cubicBezTo>
                    <a:pt x="1372138" y="957074"/>
                    <a:pt x="1380495" y="971003"/>
                    <a:pt x="1389250" y="986125"/>
                  </a:cubicBezTo>
                  <a:cubicBezTo>
                    <a:pt x="1403974" y="978166"/>
                    <a:pt x="1418301" y="970605"/>
                    <a:pt x="1433821" y="962646"/>
                  </a:cubicBezTo>
                  <a:cubicBezTo>
                    <a:pt x="1456902" y="1005227"/>
                    <a:pt x="1478789" y="1046614"/>
                    <a:pt x="1501473" y="1089195"/>
                  </a:cubicBezTo>
                  <a:cubicBezTo>
                    <a:pt x="1520972" y="1078848"/>
                    <a:pt x="1539278" y="1069695"/>
                    <a:pt x="1558380" y="1059746"/>
                  </a:cubicBezTo>
                  <a:cubicBezTo>
                    <a:pt x="1488340" y="913698"/>
                    <a:pt x="1419097" y="768843"/>
                    <a:pt x="1348659" y="622397"/>
                  </a:cubicBezTo>
                  <a:cubicBezTo>
                    <a:pt x="1361394" y="616428"/>
                    <a:pt x="1372536" y="610856"/>
                    <a:pt x="1384077" y="605683"/>
                  </a:cubicBezTo>
                  <a:cubicBezTo>
                    <a:pt x="1386465" y="604887"/>
                    <a:pt x="1392036" y="604489"/>
                    <a:pt x="1392832" y="605683"/>
                  </a:cubicBezTo>
                  <a:cubicBezTo>
                    <a:pt x="1399597" y="617621"/>
                    <a:pt x="1407556" y="609662"/>
                    <a:pt x="1414719" y="606877"/>
                  </a:cubicBezTo>
                  <a:cubicBezTo>
                    <a:pt x="1496697" y="576632"/>
                    <a:pt x="1578675" y="546388"/>
                    <a:pt x="1660653" y="516144"/>
                  </a:cubicBezTo>
                  <a:cubicBezTo>
                    <a:pt x="1665827" y="514154"/>
                    <a:pt x="1674980" y="512960"/>
                    <a:pt x="1674980" y="510572"/>
                  </a:cubicBezTo>
                  <a:cubicBezTo>
                    <a:pt x="1677367" y="483512"/>
                    <a:pt x="1700051" y="495450"/>
                    <a:pt x="1713979" y="485899"/>
                  </a:cubicBezTo>
                  <a:cubicBezTo>
                    <a:pt x="1745417" y="601703"/>
                    <a:pt x="1776059" y="714722"/>
                    <a:pt x="1806702" y="828536"/>
                  </a:cubicBezTo>
                  <a:cubicBezTo>
                    <a:pt x="1816253" y="825352"/>
                    <a:pt x="1822620" y="823363"/>
                    <a:pt x="1829783" y="820975"/>
                  </a:cubicBezTo>
                  <a:cubicBezTo>
                    <a:pt x="1825803" y="803465"/>
                    <a:pt x="1822222" y="787547"/>
                    <a:pt x="1818242" y="769241"/>
                  </a:cubicBezTo>
                  <a:cubicBezTo>
                    <a:pt x="1881915" y="756905"/>
                    <a:pt x="1943199" y="744568"/>
                    <a:pt x="2005678" y="732232"/>
                  </a:cubicBezTo>
                  <a:cubicBezTo>
                    <a:pt x="2009259" y="752129"/>
                    <a:pt x="2012045" y="767649"/>
                    <a:pt x="2014831" y="784761"/>
                  </a:cubicBezTo>
                  <a:cubicBezTo>
                    <a:pt x="2036718" y="782374"/>
                    <a:pt x="2057411" y="779986"/>
                    <a:pt x="2080095" y="777598"/>
                  </a:cubicBezTo>
                  <a:cubicBezTo>
                    <a:pt x="2091237" y="881862"/>
                    <a:pt x="2102380" y="984533"/>
                    <a:pt x="2113125" y="1086807"/>
                  </a:cubicBezTo>
                  <a:cubicBezTo>
                    <a:pt x="2130635" y="1091582"/>
                    <a:pt x="2131829" y="1082827"/>
                    <a:pt x="2130635" y="1070093"/>
                  </a:cubicBezTo>
                  <a:cubicBezTo>
                    <a:pt x="2119492" y="951901"/>
                    <a:pt x="2108747" y="833709"/>
                    <a:pt x="2097605" y="715518"/>
                  </a:cubicBezTo>
                  <a:cubicBezTo>
                    <a:pt x="2079697" y="522909"/>
                    <a:pt x="2061789" y="329902"/>
                    <a:pt x="2043881" y="137293"/>
                  </a:cubicBezTo>
                  <a:cubicBezTo>
                    <a:pt x="2043483" y="130528"/>
                    <a:pt x="2043881" y="123365"/>
                    <a:pt x="2043881" y="116600"/>
                  </a:cubicBezTo>
                  <a:cubicBezTo>
                    <a:pt x="2053830" y="115008"/>
                    <a:pt x="2062187" y="113416"/>
                    <a:pt x="2070942" y="111824"/>
                  </a:cubicBezTo>
                  <a:cubicBezTo>
                    <a:pt x="2069350" y="87947"/>
                    <a:pt x="2067758" y="66060"/>
                    <a:pt x="2066166" y="42979"/>
                  </a:cubicBezTo>
                  <a:cubicBezTo>
                    <a:pt x="2077309" y="41387"/>
                    <a:pt x="2086064" y="39795"/>
                    <a:pt x="2095615" y="38203"/>
                  </a:cubicBezTo>
                  <a:cubicBezTo>
                    <a:pt x="2095615" y="27459"/>
                    <a:pt x="2095615" y="17510"/>
                    <a:pt x="2095615" y="7163"/>
                  </a:cubicBezTo>
                  <a:cubicBezTo>
                    <a:pt x="2122676" y="4775"/>
                    <a:pt x="2148940" y="2388"/>
                    <a:pt x="2175205" y="0"/>
                  </a:cubicBezTo>
                  <a:close/>
                </a:path>
              </a:pathLst>
            </a:custGeom>
            <a:grpFill/>
            <a:ln w="39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46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F5CA381-4398-4416-A8DF-257B90779F05}"/>
                </a:ext>
              </a:extLst>
            </p:cNvPr>
            <p:cNvSpPr/>
            <p:nvPr/>
          </p:nvSpPr>
          <p:spPr>
            <a:xfrm>
              <a:off x="8782648" y="4678102"/>
              <a:ext cx="2408474" cy="2356068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46" dirty="0"/>
            </a:p>
          </p:txBody>
        </p:sp>
      </p:grpSp>
      <p:sp>
        <p:nvSpPr>
          <p:cNvPr id="118" name="内容占位符 2">
            <a:extLst>
              <a:ext uri="{FF2B5EF4-FFF2-40B4-BE49-F238E27FC236}">
                <a16:creationId xmlns:a16="http://schemas.microsoft.com/office/drawing/2014/main" id="{2E213E0C-58B9-4D03-923D-33A81EABADA4}"/>
              </a:ext>
            </a:extLst>
          </p:cNvPr>
          <p:cNvSpPr txBox="1">
            <a:spLocks/>
          </p:cNvSpPr>
          <p:nvPr/>
        </p:nvSpPr>
        <p:spPr>
          <a:xfrm>
            <a:off x="1099474" y="1525855"/>
            <a:ext cx="5306084" cy="38062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Implement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each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model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on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test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set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endParaRPr kumimoji="1" lang="en-US" altLang="zh-CN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sz="2400" dirty="0">
              <a:solidFill>
                <a:srgbClr val="000000"/>
              </a:solidFill>
            </a:endParaRPr>
          </a:p>
          <a:p>
            <a:r>
              <a:rPr kumimoji="1" lang="zh-CN" altLang="en-US" sz="24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Plot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the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prediction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price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and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true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price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in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test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set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endParaRPr kumimoji="1" lang="en-US" altLang="zh-CN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sz="2400" dirty="0">
              <a:solidFill>
                <a:srgbClr val="000000"/>
              </a:solidFill>
            </a:endParaRPr>
          </a:p>
          <a:p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Evaluate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the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RMSE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,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R</a:t>
            </a:r>
            <a:r>
              <a:rPr kumimoji="1" lang="en-US" altLang="zh-CN" sz="2400" baseline="30000" dirty="0">
                <a:solidFill>
                  <a:srgbClr val="000000"/>
                </a:solidFill>
              </a:rPr>
              <a:t>2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and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MAE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of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each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64921450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 descr="图表, 散点图&#10;&#10;描述已自动生成">
            <a:extLst>
              <a:ext uri="{FF2B5EF4-FFF2-40B4-BE49-F238E27FC236}">
                <a16:creationId xmlns:a16="http://schemas.microsoft.com/office/drawing/2014/main" id="{54807FB4-0C10-4100-98EA-C0AD01F6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" y="1376550"/>
            <a:ext cx="2643909" cy="2287998"/>
          </a:xfrm>
          <a:prstGeom prst="rect">
            <a:avLst/>
          </a:prstGeom>
        </p:spPr>
      </p:pic>
      <p:pic>
        <p:nvPicPr>
          <p:cNvPr id="4" name="图片 6" descr="图表, 散点图&#10;&#10;描述已自动生成">
            <a:extLst>
              <a:ext uri="{FF2B5EF4-FFF2-40B4-BE49-F238E27FC236}">
                <a16:creationId xmlns:a16="http://schemas.microsoft.com/office/drawing/2014/main" id="{5C05C1B9-90A7-4E9B-860E-8D128AC1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416" y="1376549"/>
            <a:ext cx="2623183" cy="2287999"/>
          </a:xfrm>
          <a:prstGeom prst="rect">
            <a:avLst/>
          </a:prstGeom>
        </p:spPr>
      </p:pic>
      <p:pic>
        <p:nvPicPr>
          <p:cNvPr id="5" name="图片 8" descr="图表, 散点图&#10;&#10;描述已自动生成">
            <a:extLst>
              <a:ext uri="{FF2B5EF4-FFF2-40B4-BE49-F238E27FC236}">
                <a16:creationId xmlns:a16="http://schemas.microsoft.com/office/drawing/2014/main" id="{669B8F9A-D62D-4AA4-B4BB-83E454C0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024" y="1391557"/>
            <a:ext cx="2623183" cy="2293928"/>
          </a:xfrm>
          <a:prstGeom prst="rect">
            <a:avLst/>
          </a:prstGeom>
        </p:spPr>
      </p:pic>
      <p:pic>
        <p:nvPicPr>
          <p:cNvPr id="6" name="图片 10" descr="图表, 散点图&#10;&#10;描述已自动生成">
            <a:extLst>
              <a:ext uri="{FF2B5EF4-FFF2-40B4-BE49-F238E27FC236}">
                <a16:creationId xmlns:a16="http://schemas.microsoft.com/office/drawing/2014/main" id="{161153A4-D073-4937-9051-B61E862D8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9" y="4102933"/>
            <a:ext cx="2580450" cy="2261518"/>
          </a:xfrm>
          <a:prstGeom prst="rect">
            <a:avLst/>
          </a:prstGeom>
        </p:spPr>
      </p:pic>
      <p:pic>
        <p:nvPicPr>
          <p:cNvPr id="7" name="图片 12" descr="图表&#10;&#10;描述已自动生成">
            <a:extLst>
              <a:ext uri="{FF2B5EF4-FFF2-40B4-BE49-F238E27FC236}">
                <a16:creationId xmlns:a16="http://schemas.microsoft.com/office/drawing/2014/main" id="{AF78E560-43A9-4081-A77A-9ED7C4F7E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007" y="4123870"/>
            <a:ext cx="2675980" cy="2287999"/>
          </a:xfrm>
          <a:prstGeom prst="rect">
            <a:avLst/>
          </a:prstGeom>
        </p:spPr>
      </p:pic>
      <p:pic>
        <p:nvPicPr>
          <p:cNvPr id="8" name="图片 14" descr="图表, 折线图&#10;&#10;描述已自动生成">
            <a:extLst>
              <a:ext uri="{FF2B5EF4-FFF2-40B4-BE49-F238E27FC236}">
                <a16:creationId xmlns:a16="http://schemas.microsoft.com/office/drawing/2014/main" id="{D125CA9F-C4A1-470C-88B1-63E961472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024" y="4123870"/>
            <a:ext cx="2559275" cy="2287999"/>
          </a:xfrm>
          <a:prstGeom prst="rect">
            <a:avLst/>
          </a:prstGeom>
        </p:spPr>
      </p:pic>
      <p:sp>
        <p:nvSpPr>
          <p:cNvPr id="9" name="文本框 15">
            <a:extLst>
              <a:ext uri="{FF2B5EF4-FFF2-40B4-BE49-F238E27FC236}">
                <a16:creationId xmlns:a16="http://schemas.microsoft.com/office/drawing/2014/main" id="{D99A262C-760B-413D-84D8-138D9520DBE8}"/>
              </a:ext>
            </a:extLst>
          </p:cNvPr>
          <p:cNvSpPr txBox="1"/>
          <p:nvPr/>
        </p:nvSpPr>
        <p:spPr>
          <a:xfrm>
            <a:off x="201374" y="3692359"/>
            <a:ext cx="2370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/>
              <a:t>Linear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Regression</a:t>
            </a:r>
            <a:endParaRPr kumimoji="1" lang="zh-CN" altLang="en-US" sz="1100" dirty="0"/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39D0303D-3544-4997-BDC6-4B1FCA163040}"/>
              </a:ext>
            </a:extLst>
          </p:cNvPr>
          <p:cNvSpPr txBox="1"/>
          <p:nvPr/>
        </p:nvSpPr>
        <p:spPr>
          <a:xfrm>
            <a:off x="2881743" y="3692359"/>
            <a:ext cx="2340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/>
              <a:t>Lasso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Regression</a:t>
            </a:r>
            <a:endParaRPr kumimoji="1" lang="zh-CN" altLang="en-US" sz="1100" dirty="0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C3AA8222-0274-414D-8A6E-4F6DBB6D5856}"/>
              </a:ext>
            </a:extLst>
          </p:cNvPr>
          <p:cNvSpPr txBox="1"/>
          <p:nvPr/>
        </p:nvSpPr>
        <p:spPr>
          <a:xfrm>
            <a:off x="5455182" y="3692359"/>
            <a:ext cx="2315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/>
              <a:t>Ridge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Regression</a:t>
            </a:r>
            <a:endParaRPr kumimoji="1" lang="zh-CN" altLang="en-US" sz="1100" dirty="0"/>
          </a:p>
        </p:txBody>
      </p:sp>
      <p:sp>
        <p:nvSpPr>
          <p:cNvPr id="12" name="文本框 18">
            <a:extLst>
              <a:ext uri="{FF2B5EF4-FFF2-40B4-BE49-F238E27FC236}">
                <a16:creationId xmlns:a16="http://schemas.microsoft.com/office/drawing/2014/main" id="{D621293B-39B2-4037-8635-C5A1790DE527}"/>
              </a:ext>
            </a:extLst>
          </p:cNvPr>
          <p:cNvSpPr txBox="1"/>
          <p:nvPr/>
        </p:nvSpPr>
        <p:spPr>
          <a:xfrm>
            <a:off x="233108" y="6396213"/>
            <a:ext cx="2306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/>
              <a:t>Elastic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Net</a:t>
            </a:r>
            <a:endParaRPr kumimoji="1" lang="zh-CN" altLang="en-US" sz="1100" dirty="0"/>
          </a:p>
        </p:txBody>
      </p:sp>
      <p:sp>
        <p:nvSpPr>
          <p:cNvPr id="13" name="文本框 19">
            <a:extLst>
              <a:ext uri="{FF2B5EF4-FFF2-40B4-BE49-F238E27FC236}">
                <a16:creationId xmlns:a16="http://schemas.microsoft.com/office/drawing/2014/main" id="{E63115A0-B219-4C15-BEA3-4EBA9F9275A0}"/>
              </a:ext>
            </a:extLst>
          </p:cNvPr>
          <p:cNvSpPr txBox="1"/>
          <p:nvPr/>
        </p:nvSpPr>
        <p:spPr>
          <a:xfrm>
            <a:off x="2919711" y="6411869"/>
            <a:ext cx="2368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/>
              <a:t>KNN</a:t>
            </a:r>
            <a:endParaRPr kumimoji="1" lang="zh-CN" altLang="en-US" sz="1100" dirty="0"/>
          </a:p>
        </p:txBody>
      </p:sp>
      <p:sp>
        <p:nvSpPr>
          <p:cNvPr id="14" name="文本框 20">
            <a:extLst>
              <a:ext uri="{FF2B5EF4-FFF2-40B4-BE49-F238E27FC236}">
                <a16:creationId xmlns:a16="http://schemas.microsoft.com/office/drawing/2014/main" id="{15F974F6-CAF6-4194-883C-1894C7682045}"/>
              </a:ext>
            </a:extLst>
          </p:cNvPr>
          <p:cNvSpPr txBox="1"/>
          <p:nvPr/>
        </p:nvSpPr>
        <p:spPr>
          <a:xfrm>
            <a:off x="5455182" y="6396213"/>
            <a:ext cx="2317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 err="1"/>
              <a:t>XGBoost</a:t>
            </a:r>
            <a:endParaRPr kumimoji="1" lang="zh-CN" altLang="en-US" sz="1100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144D855C-76DA-44B8-8B67-F057863AA3FB}"/>
              </a:ext>
            </a:extLst>
          </p:cNvPr>
          <p:cNvSpPr txBox="1">
            <a:spLocks/>
          </p:cNvSpPr>
          <p:nvPr/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C00000"/>
                </a:solidFill>
              </a:rPr>
              <a:t>Prediction Price and True Price</a:t>
            </a:r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13B8020F-0195-42CD-94BB-0F0F5D0513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6756994"/>
              </p:ext>
            </p:extLst>
          </p:nvPr>
        </p:nvGraphicFramePr>
        <p:xfrm>
          <a:off x="7927041" y="1712733"/>
          <a:ext cx="4264958" cy="448247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75695">
                  <a:extLst>
                    <a:ext uri="{9D8B030D-6E8A-4147-A177-3AD203B41FA5}">
                      <a16:colId xmlns:a16="http://schemas.microsoft.com/office/drawing/2014/main" val="3588788006"/>
                    </a:ext>
                  </a:extLst>
                </a:gridCol>
                <a:gridCol w="1072273">
                  <a:extLst>
                    <a:ext uri="{9D8B030D-6E8A-4147-A177-3AD203B41FA5}">
                      <a16:colId xmlns:a16="http://schemas.microsoft.com/office/drawing/2014/main" val="1100716049"/>
                    </a:ext>
                  </a:extLst>
                </a:gridCol>
                <a:gridCol w="844717">
                  <a:extLst>
                    <a:ext uri="{9D8B030D-6E8A-4147-A177-3AD203B41FA5}">
                      <a16:colId xmlns:a16="http://schemas.microsoft.com/office/drawing/2014/main" val="1360166338"/>
                    </a:ext>
                  </a:extLst>
                </a:gridCol>
                <a:gridCol w="1072273">
                  <a:extLst>
                    <a:ext uri="{9D8B030D-6E8A-4147-A177-3AD203B41FA5}">
                      <a16:colId xmlns:a16="http://schemas.microsoft.com/office/drawing/2014/main" val="83709964"/>
                    </a:ext>
                  </a:extLst>
                </a:gridCol>
              </a:tblGrid>
              <a:tr h="449697">
                <a:tc>
                  <a:txBody>
                    <a:bodyPr/>
                    <a:lstStyle/>
                    <a:p>
                      <a:pPr algn="ctr"/>
                      <a:endParaRPr lang="zh-CN" altLang="en-US" sz="1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cap="none" spc="0">
                          <a:solidFill>
                            <a:schemeClr val="tx1"/>
                          </a:solidFill>
                        </a:rPr>
                        <a:t>RMSE</a:t>
                      </a:r>
                      <a:endParaRPr lang="zh-CN" altLang="en-US" sz="1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cap="none" spc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altLang="zh-CN" sz="1400" b="1" cap="none" spc="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cap="none" spc="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cap="none" spc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zh-CN" altLang="en-US" sz="1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573710"/>
                  </a:ext>
                </a:extLst>
              </a:tr>
              <a:tr h="672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cap="none" spc="0">
                          <a:solidFill>
                            <a:schemeClr val="tx1"/>
                          </a:solidFill>
                        </a:rPr>
                        <a:t>Linear</a:t>
                      </a:r>
                      <a:r>
                        <a:rPr lang="zh-CN" alt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cap="none" spc="0">
                          <a:solidFill>
                            <a:schemeClr val="tx1"/>
                          </a:solidFill>
                        </a:rPr>
                        <a:t>Regression</a:t>
                      </a:r>
                      <a:endParaRPr lang="zh-CN" alt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3535.540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0.9081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2583.909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120903"/>
                  </a:ext>
                </a:extLst>
              </a:tr>
              <a:tr h="672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cap="none" spc="0">
                          <a:solidFill>
                            <a:schemeClr val="tx1"/>
                          </a:solidFill>
                        </a:rPr>
                        <a:t>Lasso</a:t>
                      </a:r>
                      <a:r>
                        <a:rPr lang="zh-CN" alt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cap="none" spc="0">
                          <a:solidFill>
                            <a:schemeClr val="tx1"/>
                          </a:solidFill>
                        </a:rPr>
                        <a:t>Regression</a:t>
                      </a:r>
                      <a:endParaRPr lang="zh-CN" alt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5256.004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0.82924 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3593.149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905684"/>
                  </a:ext>
                </a:extLst>
              </a:tr>
              <a:tr h="672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cap="none" spc="0">
                          <a:solidFill>
                            <a:schemeClr val="tx1"/>
                          </a:solidFill>
                        </a:rPr>
                        <a:t>Ridge</a:t>
                      </a:r>
                      <a:r>
                        <a:rPr lang="zh-CN" alt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cap="none" spc="0">
                          <a:solidFill>
                            <a:schemeClr val="tx1"/>
                          </a:solidFill>
                        </a:rPr>
                        <a:t>Regression</a:t>
                      </a:r>
                      <a:endParaRPr lang="zh-CN" alt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3521.634 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0.90883 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2578.9292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914962"/>
                  </a:ext>
                </a:extLst>
              </a:tr>
              <a:tr h="672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cap="none" spc="0">
                          <a:solidFill>
                            <a:schemeClr val="tx1"/>
                          </a:solidFill>
                        </a:rPr>
                        <a:t>Elastic</a:t>
                      </a:r>
                      <a:r>
                        <a:rPr lang="zh-CN" alt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cap="none" spc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zh-CN" alt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3521.6345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0.90883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2578.9292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249087"/>
                  </a:ext>
                </a:extLst>
              </a:tr>
              <a:tr h="672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cap="none" spc="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zh-CN" alt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2107.9561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0.96754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1056.1253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681985"/>
                  </a:ext>
                </a:extLst>
              </a:tr>
              <a:tr h="672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cap="none" spc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zh-CN" alt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1848.3558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0.97491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1179.9157</a:t>
                      </a:r>
                      <a:endParaRPr lang="zh-CN" alt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64117" marT="25647" marB="1923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761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333049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0" y="1005381"/>
            <a:ext cx="12192000" cy="419379"/>
          </a:xfrm>
        </p:spPr>
        <p:txBody>
          <a:bodyPr/>
          <a:lstStyle/>
          <a:p>
            <a:r>
              <a:rPr lang="en-US" dirty="0"/>
              <a:t>“Everybody wants their cars to be sold at an ideal price”</a:t>
            </a:r>
          </a:p>
        </p:txBody>
      </p:sp>
      <p:sp>
        <p:nvSpPr>
          <p:cNvPr id="4340" name="Rectangle 4339">
            <a:extLst>
              <a:ext uri="{FF2B5EF4-FFF2-40B4-BE49-F238E27FC236}">
                <a16:creationId xmlns:a16="http://schemas.microsoft.com/office/drawing/2014/main" id="{775A44DA-8F5B-4457-BE37-ECD1D186ACF0}"/>
              </a:ext>
            </a:extLst>
          </p:cNvPr>
          <p:cNvSpPr/>
          <p:nvPr/>
        </p:nvSpPr>
        <p:spPr>
          <a:xfrm>
            <a:off x="0" y="3533082"/>
            <a:ext cx="12192000" cy="518586"/>
          </a:xfrm>
          <a:prstGeom prst="rect">
            <a:avLst/>
          </a:prstGeom>
          <a:solidFill>
            <a:srgbClr val="07A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41" name="Straight Connector 4340">
            <a:extLst>
              <a:ext uri="{FF2B5EF4-FFF2-40B4-BE49-F238E27FC236}">
                <a16:creationId xmlns:a16="http://schemas.microsoft.com/office/drawing/2014/main" id="{61DCC663-FBC2-4409-A5F1-DB3691A2770A}"/>
              </a:ext>
            </a:extLst>
          </p:cNvPr>
          <p:cNvCxnSpPr>
            <a:cxnSpLocks/>
            <a:stCxn id="4340" idx="1"/>
            <a:endCxn id="4340" idx="3"/>
          </p:cNvCxnSpPr>
          <p:nvPr/>
        </p:nvCxnSpPr>
        <p:spPr>
          <a:xfrm>
            <a:off x="0" y="3792375"/>
            <a:ext cx="12192000" cy="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42" name="Group 4341">
            <a:extLst>
              <a:ext uri="{FF2B5EF4-FFF2-40B4-BE49-F238E27FC236}">
                <a16:creationId xmlns:a16="http://schemas.microsoft.com/office/drawing/2014/main" id="{B6E7F3D1-B469-4064-A775-B6A2C717862E}"/>
              </a:ext>
            </a:extLst>
          </p:cNvPr>
          <p:cNvGrpSpPr/>
          <p:nvPr/>
        </p:nvGrpSpPr>
        <p:grpSpPr>
          <a:xfrm>
            <a:off x="9244592" y="1417689"/>
            <a:ext cx="2063068" cy="2115393"/>
            <a:chOff x="8037082" y="1418022"/>
            <a:chExt cx="2471476" cy="2534159"/>
          </a:xfrm>
        </p:grpSpPr>
        <p:sp>
          <p:nvSpPr>
            <p:cNvPr id="4343" name="Graphic 200">
              <a:extLst>
                <a:ext uri="{FF2B5EF4-FFF2-40B4-BE49-F238E27FC236}">
                  <a16:creationId xmlns:a16="http://schemas.microsoft.com/office/drawing/2014/main" id="{CDA30298-9E32-40CB-BFF4-3FEA4C86035F}"/>
                </a:ext>
              </a:extLst>
            </p:cNvPr>
            <p:cNvSpPr/>
            <p:nvPr/>
          </p:nvSpPr>
          <p:spPr>
            <a:xfrm>
              <a:off x="8037082" y="1418022"/>
              <a:ext cx="2471476" cy="2534159"/>
            </a:xfrm>
            <a:custGeom>
              <a:avLst/>
              <a:gdLst>
                <a:gd name="connsiteX0" fmla="*/ 2472688 w 2471476"/>
                <a:gd name="connsiteY0" fmla="*/ 2417325 h 2534158"/>
                <a:gd name="connsiteX1" fmla="*/ 2395678 w 2471476"/>
                <a:gd name="connsiteY1" fmla="*/ 2347031 h 2534158"/>
                <a:gd name="connsiteX2" fmla="*/ 2366575 w 2471476"/>
                <a:gd name="connsiteY2" fmla="*/ 2317033 h 2534158"/>
                <a:gd name="connsiteX3" fmla="*/ 2366128 w 2471476"/>
                <a:gd name="connsiteY3" fmla="*/ 212697 h 2534158"/>
                <a:gd name="connsiteX4" fmla="*/ 2358516 w 2471476"/>
                <a:gd name="connsiteY4" fmla="*/ 150910 h 2534158"/>
                <a:gd name="connsiteX5" fmla="*/ 2159724 w 2471476"/>
                <a:gd name="connsiteY5" fmla="*/ 1367 h 2534158"/>
                <a:gd name="connsiteX6" fmla="*/ 1465740 w 2471476"/>
                <a:gd name="connsiteY6" fmla="*/ 24 h 2534158"/>
                <a:gd name="connsiteX7" fmla="*/ 1253516 w 2471476"/>
                <a:gd name="connsiteY7" fmla="*/ 210906 h 2534158"/>
                <a:gd name="connsiteX8" fmla="*/ 1254411 w 2471476"/>
                <a:gd name="connsiteY8" fmla="*/ 1267551 h 2534158"/>
                <a:gd name="connsiteX9" fmla="*/ 1252172 w 2471476"/>
                <a:gd name="connsiteY9" fmla="*/ 1293967 h 2534158"/>
                <a:gd name="connsiteX10" fmla="*/ 1250381 w 2471476"/>
                <a:gd name="connsiteY10" fmla="*/ 1294415 h 2534158"/>
                <a:gd name="connsiteX11" fmla="*/ 1251277 w 2471476"/>
                <a:gd name="connsiteY11" fmla="*/ 1297102 h 2534158"/>
                <a:gd name="connsiteX12" fmla="*/ 1237845 w 2471476"/>
                <a:gd name="connsiteY12" fmla="*/ 1301579 h 2534158"/>
                <a:gd name="connsiteX13" fmla="*/ 1142478 w 2471476"/>
                <a:gd name="connsiteY13" fmla="*/ 1351725 h 2534158"/>
                <a:gd name="connsiteX14" fmla="*/ 1116958 w 2471476"/>
                <a:gd name="connsiteY14" fmla="*/ 1409930 h 2534158"/>
                <a:gd name="connsiteX15" fmla="*/ 1114719 w 2471476"/>
                <a:gd name="connsiteY15" fmla="*/ 1431869 h 2534158"/>
                <a:gd name="connsiteX16" fmla="*/ 1114719 w 2471476"/>
                <a:gd name="connsiteY16" fmla="*/ 2148239 h 2534158"/>
                <a:gd name="connsiteX17" fmla="*/ 1116062 w 2471476"/>
                <a:gd name="connsiteY17" fmla="*/ 2170625 h 2534158"/>
                <a:gd name="connsiteX18" fmla="*/ 1056962 w 2471476"/>
                <a:gd name="connsiteY18" fmla="*/ 2229278 h 2534158"/>
                <a:gd name="connsiteX19" fmla="*/ 869810 w 2471476"/>
                <a:gd name="connsiteY19" fmla="*/ 2229278 h 2534158"/>
                <a:gd name="connsiteX20" fmla="*/ 813396 w 2471476"/>
                <a:gd name="connsiteY20" fmla="*/ 2165700 h 2534158"/>
                <a:gd name="connsiteX21" fmla="*/ 814739 w 2471476"/>
                <a:gd name="connsiteY21" fmla="*/ 2152268 h 2534158"/>
                <a:gd name="connsiteX22" fmla="*/ 814739 w 2471476"/>
                <a:gd name="connsiteY22" fmla="*/ 1310981 h 2534158"/>
                <a:gd name="connsiteX23" fmla="*/ 812053 w 2471476"/>
                <a:gd name="connsiteY23" fmla="*/ 1293967 h 2534158"/>
                <a:gd name="connsiteX24" fmla="*/ 664749 w 2471476"/>
                <a:gd name="connsiteY24" fmla="*/ 1186064 h 2534158"/>
                <a:gd name="connsiteX25" fmla="*/ 581919 w 2471476"/>
                <a:gd name="connsiteY25" fmla="*/ 1186512 h 2534158"/>
                <a:gd name="connsiteX26" fmla="*/ 565800 w 2471476"/>
                <a:gd name="connsiteY26" fmla="*/ 1169946 h 2534158"/>
                <a:gd name="connsiteX27" fmla="*/ 565800 w 2471476"/>
                <a:gd name="connsiteY27" fmla="*/ 1089354 h 2534158"/>
                <a:gd name="connsiteX28" fmla="*/ 473120 w 2471476"/>
                <a:gd name="connsiteY28" fmla="*/ 996674 h 2534158"/>
                <a:gd name="connsiteX29" fmla="*/ 320892 w 2471476"/>
                <a:gd name="connsiteY29" fmla="*/ 997122 h 2534158"/>
                <a:gd name="connsiteX30" fmla="*/ 291341 w 2471476"/>
                <a:gd name="connsiteY30" fmla="*/ 968019 h 2534158"/>
                <a:gd name="connsiteX31" fmla="*/ 268507 w 2471476"/>
                <a:gd name="connsiteY31" fmla="*/ 940260 h 2534158"/>
                <a:gd name="connsiteX32" fmla="*/ 243882 w 2471476"/>
                <a:gd name="connsiteY32" fmla="*/ 970258 h 2534158"/>
                <a:gd name="connsiteX33" fmla="*/ 243882 w 2471476"/>
                <a:gd name="connsiteY33" fmla="*/ 1047715 h 2534158"/>
                <a:gd name="connsiteX34" fmla="*/ 225077 w 2471476"/>
                <a:gd name="connsiteY34" fmla="*/ 1066072 h 2534158"/>
                <a:gd name="connsiteX35" fmla="*/ 52701 w 2471476"/>
                <a:gd name="connsiteY35" fmla="*/ 1066072 h 2534158"/>
                <a:gd name="connsiteX36" fmla="*/ 316 w 2471476"/>
                <a:gd name="connsiteY36" fmla="*/ 1118009 h 2534158"/>
                <a:gd name="connsiteX37" fmla="*/ 53596 w 2471476"/>
                <a:gd name="connsiteY37" fmla="*/ 1168155 h 2534158"/>
                <a:gd name="connsiteX38" fmla="*/ 225972 w 2471476"/>
                <a:gd name="connsiteY38" fmla="*/ 1167707 h 2534158"/>
                <a:gd name="connsiteX39" fmla="*/ 243434 w 2471476"/>
                <a:gd name="connsiteY39" fmla="*/ 1184721 h 2534158"/>
                <a:gd name="connsiteX40" fmla="*/ 243434 w 2471476"/>
                <a:gd name="connsiteY40" fmla="*/ 1285461 h 2534158"/>
                <a:gd name="connsiteX41" fmla="*/ 223734 w 2471476"/>
                <a:gd name="connsiteY41" fmla="*/ 1305161 h 2534158"/>
                <a:gd name="connsiteX42" fmla="*/ 53596 w 2471476"/>
                <a:gd name="connsiteY42" fmla="*/ 1305161 h 2534158"/>
                <a:gd name="connsiteX43" fmla="*/ 1659 w 2471476"/>
                <a:gd name="connsiteY43" fmla="*/ 1368739 h 2534158"/>
                <a:gd name="connsiteX44" fmla="*/ 57178 w 2471476"/>
                <a:gd name="connsiteY44" fmla="*/ 1407691 h 2534158"/>
                <a:gd name="connsiteX45" fmla="*/ 227316 w 2471476"/>
                <a:gd name="connsiteY45" fmla="*/ 1407691 h 2534158"/>
                <a:gd name="connsiteX46" fmla="*/ 243434 w 2471476"/>
                <a:gd name="connsiteY46" fmla="*/ 1423362 h 2534158"/>
                <a:gd name="connsiteX47" fmla="*/ 243882 w 2471476"/>
                <a:gd name="connsiteY47" fmla="*/ 1498581 h 2534158"/>
                <a:gd name="connsiteX48" fmla="*/ 257314 w 2471476"/>
                <a:gd name="connsiteY48" fmla="*/ 1530817 h 2534158"/>
                <a:gd name="connsiteX49" fmla="*/ 290446 w 2471476"/>
                <a:gd name="connsiteY49" fmla="*/ 1504401 h 2534158"/>
                <a:gd name="connsiteX50" fmla="*/ 315519 w 2471476"/>
                <a:gd name="connsiteY50" fmla="*/ 1476194 h 2534158"/>
                <a:gd name="connsiteX51" fmla="*/ 469986 w 2471476"/>
                <a:gd name="connsiteY51" fmla="*/ 1476642 h 2534158"/>
                <a:gd name="connsiteX52" fmla="*/ 564905 w 2471476"/>
                <a:gd name="connsiteY52" fmla="*/ 1380827 h 2534158"/>
                <a:gd name="connsiteX53" fmla="*/ 564905 w 2471476"/>
                <a:gd name="connsiteY53" fmla="*/ 1291281 h 2534158"/>
                <a:gd name="connsiteX54" fmla="*/ 579680 w 2471476"/>
                <a:gd name="connsiteY54" fmla="*/ 1275163 h 2534158"/>
                <a:gd name="connsiteX55" fmla="*/ 662510 w 2471476"/>
                <a:gd name="connsiteY55" fmla="*/ 1275611 h 2534158"/>
                <a:gd name="connsiteX56" fmla="*/ 720268 w 2471476"/>
                <a:gd name="connsiteY56" fmla="*/ 1324413 h 2534158"/>
                <a:gd name="connsiteX57" fmla="*/ 719372 w 2471476"/>
                <a:gd name="connsiteY57" fmla="*/ 1335607 h 2534158"/>
                <a:gd name="connsiteX58" fmla="*/ 719372 w 2471476"/>
                <a:gd name="connsiteY58" fmla="*/ 2188087 h 2534158"/>
                <a:gd name="connsiteX59" fmla="*/ 721611 w 2471476"/>
                <a:gd name="connsiteY59" fmla="*/ 2205548 h 2534158"/>
                <a:gd name="connsiteX60" fmla="*/ 725641 w 2471476"/>
                <a:gd name="connsiteY60" fmla="*/ 2218085 h 2534158"/>
                <a:gd name="connsiteX61" fmla="*/ 833544 w 2471476"/>
                <a:gd name="connsiteY61" fmla="*/ 2318377 h 2534158"/>
                <a:gd name="connsiteX62" fmla="*/ 1092780 w 2471476"/>
                <a:gd name="connsiteY62" fmla="*/ 2318377 h 2534158"/>
                <a:gd name="connsiteX63" fmla="*/ 1202027 w 2471476"/>
                <a:gd name="connsiteY63" fmla="*/ 2200176 h 2534158"/>
                <a:gd name="connsiteX64" fmla="*/ 1202474 w 2471476"/>
                <a:gd name="connsiteY64" fmla="*/ 1658868 h 2534158"/>
                <a:gd name="connsiteX65" fmla="*/ 1205161 w 2471476"/>
                <a:gd name="connsiteY65" fmla="*/ 1444405 h 2534158"/>
                <a:gd name="connsiteX66" fmla="*/ 1236054 w 2471476"/>
                <a:gd name="connsiteY66" fmla="*/ 1397393 h 2534158"/>
                <a:gd name="connsiteX67" fmla="*/ 1249486 w 2471476"/>
                <a:gd name="connsiteY67" fmla="*/ 1425153 h 2534158"/>
                <a:gd name="connsiteX68" fmla="*/ 1249486 w 2471476"/>
                <a:gd name="connsiteY68" fmla="*/ 2315690 h 2534158"/>
                <a:gd name="connsiteX69" fmla="*/ 1220831 w 2471476"/>
                <a:gd name="connsiteY69" fmla="*/ 2343450 h 2534158"/>
                <a:gd name="connsiteX70" fmla="*/ 1206056 w 2471476"/>
                <a:gd name="connsiteY70" fmla="*/ 2346136 h 2534158"/>
                <a:gd name="connsiteX71" fmla="*/ 1145165 w 2471476"/>
                <a:gd name="connsiteY71" fmla="*/ 2405684 h 2534158"/>
                <a:gd name="connsiteX72" fmla="*/ 1146956 w 2471476"/>
                <a:gd name="connsiteY72" fmla="*/ 2485828 h 2534158"/>
                <a:gd name="connsiteX73" fmla="*/ 1211877 w 2471476"/>
                <a:gd name="connsiteY73" fmla="*/ 2537765 h 2534158"/>
                <a:gd name="connsiteX74" fmla="*/ 2398364 w 2471476"/>
                <a:gd name="connsiteY74" fmla="*/ 2537765 h 2534158"/>
                <a:gd name="connsiteX75" fmla="*/ 2409558 w 2471476"/>
                <a:gd name="connsiteY75" fmla="*/ 2537765 h 2534158"/>
                <a:gd name="connsiteX76" fmla="*/ 2467315 w 2471476"/>
                <a:gd name="connsiteY76" fmla="*/ 2488514 h 2534158"/>
                <a:gd name="connsiteX77" fmla="*/ 2472688 w 2471476"/>
                <a:gd name="connsiteY77" fmla="*/ 2417325 h 2534158"/>
                <a:gd name="connsiteX78" fmla="*/ 2217481 w 2471476"/>
                <a:gd name="connsiteY78" fmla="*/ 660876 h 2534158"/>
                <a:gd name="connsiteX79" fmla="*/ 2128830 w 2471476"/>
                <a:gd name="connsiteY79" fmla="*/ 767883 h 2534158"/>
                <a:gd name="connsiteX80" fmla="*/ 2081818 w 2471476"/>
                <a:gd name="connsiteY80" fmla="*/ 766988 h 2534158"/>
                <a:gd name="connsiteX81" fmla="*/ 1512752 w 2471476"/>
                <a:gd name="connsiteY81" fmla="*/ 766988 h 2534158"/>
                <a:gd name="connsiteX82" fmla="*/ 1488127 w 2471476"/>
                <a:gd name="connsiteY82" fmla="*/ 767436 h 2534158"/>
                <a:gd name="connsiteX83" fmla="*/ 1399476 w 2471476"/>
                <a:gd name="connsiteY83" fmla="*/ 664010 h 2534158"/>
                <a:gd name="connsiteX84" fmla="*/ 1399476 w 2471476"/>
                <a:gd name="connsiteY84" fmla="*/ 263738 h 2534158"/>
                <a:gd name="connsiteX85" fmla="*/ 1508275 w 2471476"/>
                <a:gd name="connsiteY85" fmla="*/ 156282 h 2534158"/>
                <a:gd name="connsiteX86" fmla="*/ 2107787 w 2471476"/>
                <a:gd name="connsiteY86" fmla="*/ 156282 h 2534158"/>
                <a:gd name="connsiteX87" fmla="*/ 2217481 w 2471476"/>
                <a:gd name="connsiteY87" fmla="*/ 267320 h 2534158"/>
                <a:gd name="connsiteX88" fmla="*/ 2217481 w 2471476"/>
                <a:gd name="connsiteY88" fmla="*/ 660876 h 25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471476" h="2534158">
                  <a:moveTo>
                    <a:pt x="2472688" y="2417325"/>
                  </a:moveTo>
                  <a:cubicBezTo>
                    <a:pt x="2465972" y="2361807"/>
                    <a:pt x="2450749" y="2347479"/>
                    <a:pt x="2395678" y="2347031"/>
                  </a:cubicBezTo>
                  <a:cubicBezTo>
                    <a:pt x="2366128" y="2347031"/>
                    <a:pt x="2366575" y="2347031"/>
                    <a:pt x="2366575" y="2317033"/>
                  </a:cubicBezTo>
                  <a:cubicBezTo>
                    <a:pt x="2366575" y="1615439"/>
                    <a:pt x="2366575" y="914291"/>
                    <a:pt x="2366128" y="212697"/>
                  </a:cubicBezTo>
                  <a:cubicBezTo>
                    <a:pt x="2366128" y="192101"/>
                    <a:pt x="2364337" y="171058"/>
                    <a:pt x="2358516" y="150910"/>
                  </a:cubicBezTo>
                  <a:cubicBezTo>
                    <a:pt x="2332100" y="59125"/>
                    <a:pt x="2255538" y="1815"/>
                    <a:pt x="2159724" y="1367"/>
                  </a:cubicBezTo>
                  <a:cubicBezTo>
                    <a:pt x="1928246" y="1367"/>
                    <a:pt x="1697217" y="4054"/>
                    <a:pt x="1465740" y="24"/>
                  </a:cubicBezTo>
                  <a:cubicBezTo>
                    <a:pt x="1349330" y="-1767"/>
                    <a:pt x="1252620" y="95839"/>
                    <a:pt x="1253516" y="210906"/>
                  </a:cubicBezTo>
                  <a:cubicBezTo>
                    <a:pt x="1257097" y="563270"/>
                    <a:pt x="1254859" y="915187"/>
                    <a:pt x="1254411" y="1267551"/>
                  </a:cubicBezTo>
                  <a:cubicBezTo>
                    <a:pt x="1254411" y="1276506"/>
                    <a:pt x="1256650" y="1285461"/>
                    <a:pt x="1252172" y="1293967"/>
                  </a:cubicBezTo>
                  <a:cubicBezTo>
                    <a:pt x="1251277" y="1293967"/>
                    <a:pt x="1250829" y="1293967"/>
                    <a:pt x="1250381" y="1294415"/>
                  </a:cubicBezTo>
                  <a:cubicBezTo>
                    <a:pt x="1249486" y="1294863"/>
                    <a:pt x="1249934" y="1295759"/>
                    <a:pt x="1251277" y="1297102"/>
                  </a:cubicBezTo>
                  <a:cubicBezTo>
                    <a:pt x="1248591" y="1304265"/>
                    <a:pt x="1242322" y="1301131"/>
                    <a:pt x="1237845" y="1301579"/>
                  </a:cubicBezTo>
                  <a:cubicBezTo>
                    <a:pt x="1198445" y="1303818"/>
                    <a:pt x="1167103" y="1321279"/>
                    <a:pt x="1142478" y="1351725"/>
                  </a:cubicBezTo>
                  <a:cubicBezTo>
                    <a:pt x="1128599" y="1369186"/>
                    <a:pt x="1124569" y="1390230"/>
                    <a:pt x="1116958" y="1409930"/>
                  </a:cubicBezTo>
                  <a:cubicBezTo>
                    <a:pt x="1112480" y="1416646"/>
                    <a:pt x="1114719" y="1424257"/>
                    <a:pt x="1114719" y="1431869"/>
                  </a:cubicBezTo>
                  <a:cubicBezTo>
                    <a:pt x="1114719" y="1670509"/>
                    <a:pt x="1114719" y="1909598"/>
                    <a:pt x="1114719" y="2148239"/>
                  </a:cubicBezTo>
                  <a:cubicBezTo>
                    <a:pt x="1114719" y="2155850"/>
                    <a:pt x="1113823" y="2163014"/>
                    <a:pt x="1116062" y="2170625"/>
                  </a:cubicBezTo>
                  <a:cubicBezTo>
                    <a:pt x="1112928" y="2212712"/>
                    <a:pt x="1098601" y="2228383"/>
                    <a:pt x="1056962" y="2229278"/>
                  </a:cubicBezTo>
                  <a:cubicBezTo>
                    <a:pt x="994727" y="2230621"/>
                    <a:pt x="932045" y="2230621"/>
                    <a:pt x="869810" y="2229278"/>
                  </a:cubicBezTo>
                  <a:cubicBezTo>
                    <a:pt x="829514" y="2228383"/>
                    <a:pt x="812500" y="2207787"/>
                    <a:pt x="813396" y="2165700"/>
                  </a:cubicBezTo>
                  <a:cubicBezTo>
                    <a:pt x="814739" y="2161223"/>
                    <a:pt x="814739" y="2156746"/>
                    <a:pt x="814739" y="2152268"/>
                  </a:cubicBezTo>
                  <a:cubicBezTo>
                    <a:pt x="814739" y="1871989"/>
                    <a:pt x="814739" y="1591261"/>
                    <a:pt x="814739" y="1310981"/>
                  </a:cubicBezTo>
                  <a:cubicBezTo>
                    <a:pt x="814739" y="1305161"/>
                    <a:pt x="816530" y="1298893"/>
                    <a:pt x="812053" y="1293967"/>
                  </a:cubicBezTo>
                  <a:cubicBezTo>
                    <a:pt x="787427" y="1214271"/>
                    <a:pt x="749370" y="1186064"/>
                    <a:pt x="664749" y="1186064"/>
                  </a:cubicBezTo>
                  <a:cubicBezTo>
                    <a:pt x="636990" y="1186064"/>
                    <a:pt x="609678" y="1185617"/>
                    <a:pt x="581919" y="1186512"/>
                  </a:cubicBezTo>
                  <a:cubicBezTo>
                    <a:pt x="568935" y="1186960"/>
                    <a:pt x="565353" y="1182482"/>
                    <a:pt x="565800" y="1169946"/>
                  </a:cubicBezTo>
                  <a:cubicBezTo>
                    <a:pt x="566696" y="1143082"/>
                    <a:pt x="566248" y="1116218"/>
                    <a:pt x="565800" y="1089354"/>
                  </a:cubicBezTo>
                  <a:cubicBezTo>
                    <a:pt x="565353" y="1034731"/>
                    <a:pt x="527743" y="996674"/>
                    <a:pt x="473120" y="996674"/>
                  </a:cubicBezTo>
                  <a:cubicBezTo>
                    <a:pt x="422526" y="996226"/>
                    <a:pt x="371485" y="995331"/>
                    <a:pt x="320892" y="997122"/>
                  </a:cubicBezTo>
                  <a:cubicBezTo>
                    <a:pt x="297609" y="998017"/>
                    <a:pt x="287759" y="992197"/>
                    <a:pt x="291341" y="968019"/>
                  </a:cubicBezTo>
                  <a:cubicBezTo>
                    <a:pt x="294028" y="951453"/>
                    <a:pt x="287759" y="940260"/>
                    <a:pt x="268507" y="940260"/>
                  </a:cubicBezTo>
                  <a:cubicBezTo>
                    <a:pt x="248359" y="940260"/>
                    <a:pt x="244329" y="953692"/>
                    <a:pt x="243882" y="970258"/>
                  </a:cubicBezTo>
                  <a:cubicBezTo>
                    <a:pt x="243434" y="996226"/>
                    <a:pt x="242539" y="1021747"/>
                    <a:pt x="243882" y="1047715"/>
                  </a:cubicBezTo>
                  <a:cubicBezTo>
                    <a:pt x="244777" y="1062938"/>
                    <a:pt x="239404" y="1066072"/>
                    <a:pt x="225077" y="1066072"/>
                  </a:cubicBezTo>
                  <a:cubicBezTo>
                    <a:pt x="167767" y="1065177"/>
                    <a:pt x="110458" y="1065177"/>
                    <a:pt x="52701" y="1066072"/>
                  </a:cubicBezTo>
                  <a:cubicBezTo>
                    <a:pt x="21359" y="1066520"/>
                    <a:pt x="-132" y="1088459"/>
                    <a:pt x="316" y="1118009"/>
                  </a:cubicBezTo>
                  <a:cubicBezTo>
                    <a:pt x="764" y="1148007"/>
                    <a:pt x="21807" y="1168155"/>
                    <a:pt x="53596" y="1168155"/>
                  </a:cubicBezTo>
                  <a:cubicBezTo>
                    <a:pt x="110906" y="1168155"/>
                    <a:pt x="168663" y="1168603"/>
                    <a:pt x="225972" y="1167707"/>
                  </a:cubicBezTo>
                  <a:cubicBezTo>
                    <a:pt x="239404" y="1167707"/>
                    <a:pt x="243882" y="1170841"/>
                    <a:pt x="243434" y="1184721"/>
                  </a:cubicBezTo>
                  <a:cubicBezTo>
                    <a:pt x="242539" y="1218301"/>
                    <a:pt x="242091" y="1251881"/>
                    <a:pt x="243434" y="1285461"/>
                  </a:cubicBezTo>
                  <a:cubicBezTo>
                    <a:pt x="243882" y="1301131"/>
                    <a:pt x="239404" y="1305609"/>
                    <a:pt x="223734" y="1305161"/>
                  </a:cubicBezTo>
                  <a:cubicBezTo>
                    <a:pt x="166872" y="1304265"/>
                    <a:pt x="110458" y="1304265"/>
                    <a:pt x="53596" y="1305161"/>
                  </a:cubicBezTo>
                  <a:cubicBezTo>
                    <a:pt x="15539" y="1305609"/>
                    <a:pt x="-6400" y="1333816"/>
                    <a:pt x="1659" y="1368739"/>
                  </a:cubicBezTo>
                  <a:cubicBezTo>
                    <a:pt x="7032" y="1392468"/>
                    <a:pt x="27628" y="1407244"/>
                    <a:pt x="57178" y="1407691"/>
                  </a:cubicBezTo>
                  <a:cubicBezTo>
                    <a:pt x="114040" y="1408139"/>
                    <a:pt x="170454" y="1408139"/>
                    <a:pt x="227316" y="1407691"/>
                  </a:cubicBezTo>
                  <a:cubicBezTo>
                    <a:pt x="240300" y="1407691"/>
                    <a:pt x="243882" y="1410825"/>
                    <a:pt x="243434" y="1423362"/>
                  </a:cubicBezTo>
                  <a:cubicBezTo>
                    <a:pt x="242539" y="1448435"/>
                    <a:pt x="242986" y="1473508"/>
                    <a:pt x="243882" y="1498581"/>
                  </a:cubicBezTo>
                  <a:cubicBezTo>
                    <a:pt x="244329" y="1510670"/>
                    <a:pt x="242539" y="1524549"/>
                    <a:pt x="257314" y="1530817"/>
                  </a:cubicBezTo>
                  <a:cubicBezTo>
                    <a:pt x="276566" y="1538877"/>
                    <a:pt x="291789" y="1528131"/>
                    <a:pt x="290446" y="1504401"/>
                  </a:cubicBezTo>
                  <a:cubicBezTo>
                    <a:pt x="289550" y="1485149"/>
                    <a:pt x="290894" y="1474851"/>
                    <a:pt x="315519" y="1476194"/>
                  </a:cubicBezTo>
                  <a:cubicBezTo>
                    <a:pt x="367008" y="1478433"/>
                    <a:pt x="418497" y="1477090"/>
                    <a:pt x="469986" y="1476642"/>
                  </a:cubicBezTo>
                  <a:cubicBezTo>
                    <a:pt x="526848" y="1476194"/>
                    <a:pt x="564905" y="1438137"/>
                    <a:pt x="564905" y="1380827"/>
                  </a:cubicBezTo>
                  <a:cubicBezTo>
                    <a:pt x="564905" y="1350829"/>
                    <a:pt x="565353" y="1321279"/>
                    <a:pt x="564905" y="1291281"/>
                  </a:cubicBezTo>
                  <a:cubicBezTo>
                    <a:pt x="564905" y="1280088"/>
                    <a:pt x="567591" y="1275163"/>
                    <a:pt x="579680" y="1275163"/>
                  </a:cubicBezTo>
                  <a:cubicBezTo>
                    <a:pt x="607439" y="1276058"/>
                    <a:pt x="634751" y="1274715"/>
                    <a:pt x="662510" y="1275611"/>
                  </a:cubicBezTo>
                  <a:cubicBezTo>
                    <a:pt x="699224" y="1276954"/>
                    <a:pt x="714447" y="1290833"/>
                    <a:pt x="720268" y="1324413"/>
                  </a:cubicBezTo>
                  <a:cubicBezTo>
                    <a:pt x="719372" y="1327995"/>
                    <a:pt x="719372" y="1332025"/>
                    <a:pt x="719372" y="1335607"/>
                  </a:cubicBezTo>
                  <a:cubicBezTo>
                    <a:pt x="719372" y="1619916"/>
                    <a:pt x="719372" y="1903777"/>
                    <a:pt x="719372" y="2188087"/>
                  </a:cubicBezTo>
                  <a:cubicBezTo>
                    <a:pt x="719372" y="2193907"/>
                    <a:pt x="718029" y="2200176"/>
                    <a:pt x="721611" y="2205548"/>
                  </a:cubicBezTo>
                  <a:cubicBezTo>
                    <a:pt x="722954" y="2209578"/>
                    <a:pt x="725193" y="2213608"/>
                    <a:pt x="725641" y="2218085"/>
                  </a:cubicBezTo>
                  <a:cubicBezTo>
                    <a:pt x="735043" y="2271813"/>
                    <a:pt x="779368" y="2315690"/>
                    <a:pt x="833544" y="2318377"/>
                  </a:cubicBezTo>
                  <a:cubicBezTo>
                    <a:pt x="919956" y="2322406"/>
                    <a:pt x="1006368" y="2322854"/>
                    <a:pt x="1092780" y="2318377"/>
                  </a:cubicBezTo>
                  <a:cubicBezTo>
                    <a:pt x="1153224" y="2315243"/>
                    <a:pt x="1202027" y="2260172"/>
                    <a:pt x="1202027" y="2200176"/>
                  </a:cubicBezTo>
                  <a:cubicBezTo>
                    <a:pt x="1202474" y="2019740"/>
                    <a:pt x="1202027" y="1839304"/>
                    <a:pt x="1202474" y="1658868"/>
                  </a:cubicBezTo>
                  <a:cubicBezTo>
                    <a:pt x="1202474" y="1587231"/>
                    <a:pt x="1198892" y="1515594"/>
                    <a:pt x="1205161" y="1444405"/>
                  </a:cubicBezTo>
                  <a:cubicBezTo>
                    <a:pt x="1206951" y="1423810"/>
                    <a:pt x="1213220" y="1404557"/>
                    <a:pt x="1236054" y="1397393"/>
                  </a:cubicBezTo>
                  <a:cubicBezTo>
                    <a:pt x="1254411" y="1400080"/>
                    <a:pt x="1249486" y="1414407"/>
                    <a:pt x="1249486" y="1425153"/>
                  </a:cubicBezTo>
                  <a:cubicBezTo>
                    <a:pt x="1249486" y="1721999"/>
                    <a:pt x="1249486" y="2018844"/>
                    <a:pt x="1249486" y="2315690"/>
                  </a:cubicBezTo>
                  <a:cubicBezTo>
                    <a:pt x="1249486" y="2343002"/>
                    <a:pt x="1249486" y="2343002"/>
                    <a:pt x="1220831" y="2343450"/>
                  </a:cubicBezTo>
                  <a:cubicBezTo>
                    <a:pt x="1215906" y="2343450"/>
                    <a:pt x="1210086" y="2342106"/>
                    <a:pt x="1206056" y="2346136"/>
                  </a:cubicBezTo>
                  <a:cubicBezTo>
                    <a:pt x="1169790" y="2349718"/>
                    <a:pt x="1149194" y="2369866"/>
                    <a:pt x="1145165" y="2405684"/>
                  </a:cubicBezTo>
                  <a:cubicBezTo>
                    <a:pt x="1142478" y="2432548"/>
                    <a:pt x="1141135" y="2459412"/>
                    <a:pt x="1146956" y="2485828"/>
                  </a:cubicBezTo>
                  <a:cubicBezTo>
                    <a:pt x="1154119" y="2520751"/>
                    <a:pt x="1175610" y="2537765"/>
                    <a:pt x="1211877" y="2537765"/>
                  </a:cubicBezTo>
                  <a:cubicBezTo>
                    <a:pt x="1607223" y="2537765"/>
                    <a:pt x="2003018" y="2537765"/>
                    <a:pt x="2398364" y="2537765"/>
                  </a:cubicBezTo>
                  <a:cubicBezTo>
                    <a:pt x="2401946" y="2537765"/>
                    <a:pt x="2405976" y="2537765"/>
                    <a:pt x="2409558" y="2537765"/>
                  </a:cubicBezTo>
                  <a:cubicBezTo>
                    <a:pt x="2440899" y="2535974"/>
                    <a:pt x="2460599" y="2519408"/>
                    <a:pt x="2467315" y="2488514"/>
                  </a:cubicBezTo>
                  <a:cubicBezTo>
                    <a:pt x="2474031" y="2464785"/>
                    <a:pt x="2475374" y="2441503"/>
                    <a:pt x="2472688" y="2417325"/>
                  </a:cubicBezTo>
                  <a:close/>
                  <a:moveTo>
                    <a:pt x="2217481" y="660876"/>
                  </a:moveTo>
                  <a:cubicBezTo>
                    <a:pt x="2217481" y="719976"/>
                    <a:pt x="2186587" y="757138"/>
                    <a:pt x="2128830" y="767883"/>
                  </a:cubicBezTo>
                  <a:cubicBezTo>
                    <a:pt x="2113160" y="766092"/>
                    <a:pt x="2097489" y="766988"/>
                    <a:pt x="2081818" y="766988"/>
                  </a:cubicBezTo>
                  <a:cubicBezTo>
                    <a:pt x="1891980" y="766988"/>
                    <a:pt x="1702142" y="766988"/>
                    <a:pt x="1512752" y="766988"/>
                  </a:cubicBezTo>
                  <a:cubicBezTo>
                    <a:pt x="1504693" y="766988"/>
                    <a:pt x="1496186" y="766540"/>
                    <a:pt x="1488127" y="767436"/>
                  </a:cubicBezTo>
                  <a:cubicBezTo>
                    <a:pt x="1433951" y="757586"/>
                    <a:pt x="1399924" y="718633"/>
                    <a:pt x="1399476" y="664010"/>
                  </a:cubicBezTo>
                  <a:cubicBezTo>
                    <a:pt x="1399028" y="530586"/>
                    <a:pt x="1399028" y="397162"/>
                    <a:pt x="1399476" y="263738"/>
                  </a:cubicBezTo>
                  <a:cubicBezTo>
                    <a:pt x="1399924" y="200608"/>
                    <a:pt x="1445144" y="156282"/>
                    <a:pt x="1508275" y="156282"/>
                  </a:cubicBezTo>
                  <a:cubicBezTo>
                    <a:pt x="1707963" y="156282"/>
                    <a:pt x="1908098" y="156282"/>
                    <a:pt x="2107787" y="156282"/>
                  </a:cubicBezTo>
                  <a:cubicBezTo>
                    <a:pt x="2174051" y="156282"/>
                    <a:pt x="2217481" y="201056"/>
                    <a:pt x="2217481" y="267320"/>
                  </a:cubicBezTo>
                  <a:cubicBezTo>
                    <a:pt x="2217481" y="398505"/>
                    <a:pt x="2217481" y="529690"/>
                    <a:pt x="2217481" y="660876"/>
                  </a:cubicBezTo>
                  <a:close/>
                </a:path>
              </a:pathLst>
            </a:custGeom>
            <a:solidFill>
              <a:schemeClr val="accent1"/>
            </a:solidFill>
            <a:ln w="4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44" name="Group 4343">
              <a:extLst>
                <a:ext uri="{FF2B5EF4-FFF2-40B4-BE49-F238E27FC236}">
                  <a16:creationId xmlns:a16="http://schemas.microsoft.com/office/drawing/2014/main" id="{0F3A6EAE-E08F-4167-AF89-55D1A5140C20}"/>
                </a:ext>
              </a:extLst>
            </p:cNvPr>
            <p:cNvGrpSpPr/>
            <p:nvPr/>
          </p:nvGrpSpPr>
          <p:grpSpPr>
            <a:xfrm>
              <a:off x="9648937" y="2418357"/>
              <a:ext cx="390203" cy="412850"/>
              <a:chOff x="7660892" y="3400806"/>
              <a:chExt cx="299886" cy="317291"/>
            </a:xfrm>
            <a:solidFill>
              <a:schemeClr val="bg1"/>
            </a:solidFill>
          </p:grpSpPr>
          <p:sp>
            <p:nvSpPr>
              <p:cNvPr id="4345" name="Freeform: Shape 4344">
                <a:extLst>
                  <a:ext uri="{FF2B5EF4-FFF2-40B4-BE49-F238E27FC236}">
                    <a16:creationId xmlns:a16="http://schemas.microsoft.com/office/drawing/2014/main" id="{F169AC48-FCB4-4DC6-9B47-02CF80053AE6}"/>
                  </a:ext>
                </a:extLst>
              </p:cNvPr>
              <p:cNvSpPr/>
              <p:nvPr/>
            </p:nvSpPr>
            <p:spPr>
              <a:xfrm>
                <a:off x="7706008" y="3400806"/>
                <a:ext cx="194702" cy="317291"/>
              </a:xfrm>
              <a:custGeom>
                <a:avLst/>
                <a:gdLst>
                  <a:gd name="connsiteX0" fmla="*/ 195423 w 194701"/>
                  <a:gd name="connsiteY0" fmla="*/ 1442 h 317291"/>
                  <a:gd name="connsiteX1" fmla="*/ 153958 w 194701"/>
                  <a:gd name="connsiteY1" fmla="*/ 63819 h 317291"/>
                  <a:gd name="connsiteX2" fmla="*/ 127638 w 194701"/>
                  <a:gd name="connsiteY2" fmla="*/ 103120 h 317291"/>
                  <a:gd name="connsiteX3" fmla="*/ 131964 w 194701"/>
                  <a:gd name="connsiteY3" fmla="*/ 111773 h 317291"/>
                  <a:gd name="connsiteX4" fmla="*/ 183164 w 194701"/>
                  <a:gd name="connsiteY4" fmla="*/ 111773 h 317291"/>
                  <a:gd name="connsiteX5" fmla="*/ 190375 w 194701"/>
                  <a:gd name="connsiteY5" fmla="*/ 113215 h 317291"/>
                  <a:gd name="connsiteX6" fmla="*/ 186769 w 194701"/>
                  <a:gd name="connsiteY6" fmla="*/ 119345 h 317291"/>
                  <a:gd name="connsiteX7" fmla="*/ 116821 w 194701"/>
                  <a:gd name="connsiteY7" fmla="*/ 196865 h 317291"/>
                  <a:gd name="connsiteX8" fmla="*/ 7211 w 194701"/>
                  <a:gd name="connsiteY8" fmla="*/ 315849 h 317291"/>
                  <a:gd name="connsiteX9" fmla="*/ 0 w 194701"/>
                  <a:gd name="connsiteY9" fmla="*/ 320537 h 317291"/>
                  <a:gd name="connsiteX10" fmla="*/ 13340 w 194701"/>
                  <a:gd name="connsiteY10" fmla="*/ 293855 h 317291"/>
                  <a:gd name="connsiteX11" fmla="*/ 76078 w 194701"/>
                  <a:gd name="connsiteY11" fmla="*/ 171986 h 317291"/>
                  <a:gd name="connsiteX12" fmla="*/ 69227 w 194701"/>
                  <a:gd name="connsiteY12" fmla="*/ 160809 h 317291"/>
                  <a:gd name="connsiteX13" fmla="*/ 35695 w 194701"/>
                  <a:gd name="connsiteY13" fmla="*/ 160088 h 317291"/>
                  <a:gd name="connsiteX14" fmla="*/ 31008 w 194701"/>
                  <a:gd name="connsiteY14" fmla="*/ 151074 h 317291"/>
                  <a:gd name="connsiteX15" fmla="*/ 106004 w 194701"/>
                  <a:gd name="connsiteY15" fmla="*/ 7572 h 317291"/>
                  <a:gd name="connsiteX16" fmla="*/ 115018 w 194701"/>
                  <a:gd name="connsiteY16" fmla="*/ 721 h 317291"/>
                  <a:gd name="connsiteX17" fmla="*/ 187851 w 194701"/>
                  <a:gd name="connsiteY17" fmla="*/ 0 h 317291"/>
                  <a:gd name="connsiteX18" fmla="*/ 195423 w 194701"/>
                  <a:gd name="connsiteY18" fmla="*/ 1442 h 31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4701" h="317291">
                    <a:moveTo>
                      <a:pt x="195423" y="1442"/>
                    </a:moveTo>
                    <a:cubicBezTo>
                      <a:pt x="181361" y="22715"/>
                      <a:pt x="167660" y="43267"/>
                      <a:pt x="153958" y="63819"/>
                    </a:cubicBezTo>
                    <a:cubicBezTo>
                      <a:pt x="145305" y="76799"/>
                      <a:pt x="136652" y="90140"/>
                      <a:pt x="127638" y="103120"/>
                    </a:cubicBezTo>
                    <a:cubicBezTo>
                      <a:pt x="123311" y="109249"/>
                      <a:pt x="124393" y="111773"/>
                      <a:pt x="131964" y="111773"/>
                    </a:cubicBezTo>
                    <a:cubicBezTo>
                      <a:pt x="148911" y="111773"/>
                      <a:pt x="166217" y="111773"/>
                      <a:pt x="183164" y="111773"/>
                    </a:cubicBezTo>
                    <a:cubicBezTo>
                      <a:pt x="185688" y="111773"/>
                      <a:pt x="188933" y="110691"/>
                      <a:pt x="190375" y="113215"/>
                    </a:cubicBezTo>
                    <a:cubicBezTo>
                      <a:pt x="191817" y="116100"/>
                      <a:pt x="188572" y="117542"/>
                      <a:pt x="186769" y="119345"/>
                    </a:cubicBezTo>
                    <a:cubicBezTo>
                      <a:pt x="163333" y="145305"/>
                      <a:pt x="140257" y="171265"/>
                      <a:pt x="116821" y="196865"/>
                    </a:cubicBezTo>
                    <a:cubicBezTo>
                      <a:pt x="80404" y="236526"/>
                      <a:pt x="43988" y="276188"/>
                      <a:pt x="7211" y="315849"/>
                    </a:cubicBezTo>
                    <a:cubicBezTo>
                      <a:pt x="5769" y="317652"/>
                      <a:pt x="4687" y="319815"/>
                      <a:pt x="0" y="320537"/>
                    </a:cubicBezTo>
                    <a:cubicBezTo>
                      <a:pt x="4687" y="310801"/>
                      <a:pt x="9014" y="302509"/>
                      <a:pt x="13340" y="293855"/>
                    </a:cubicBezTo>
                    <a:cubicBezTo>
                      <a:pt x="34253" y="253112"/>
                      <a:pt x="55165" y="212369"/>
                      <a:pt x="76078" y="171986"/>
                    </a:cubicBezTo>
                    <a:cubicBezTo>
                      <a:pt x="81126" y="161891"/>
                      <a:pt x="80404" y="161170"/>
                      <a:pt x="69227" y="160809"/>
                    </a:cubicBezTo>
                    <a:cubicBezTo>
                      <a:pt x="58050" y="160449"/>
                      <a:pt x="46873" y="160449"/>
                      <a:pt x="35695" y="160088"/>
                    </a:cubicBezTo>
                    <a:cubicBezTo>
                      <a:pt x="29926" y="159727"/>
                      <a:pt x="27402" y="157564"/>
                      <a:pt x="31008" y="151074"/>
                    </a:cubicBezTo>
                    <a:cubicBezTo>
                      <a:pt x="56247" y="103480"/>
                      <a:pt x="81126" y="55526"/>
                      <a:pt x="106004" y="7572"/>
                    </a:cubicBezTo>
                    <a:cubicBezTo>
                      <a:pt x="107807" y="3966"/>
                      <a:pt x="110331" y="1082"/>
                      <a:pt x="115018" y="721"/>
                    </a:cubicBezTo>
                    <a:cubicBezTo>
                      <a:pt x="139175" y="361"/>
                      <a:pt x="163693" y="0"/>
                      <a:pt x="187851" y="0"/>
                    </a:cubicBezTo>
                    <a:cubicBezTo>
                      <a:pt x="190375" y="361"/>
                      <a:pt x="192178" y="1082"/>
                      <a:pt x="195423" y="1442"/>
                    </a:cubicBezTo>
                    <a:close/>
                  </a:path>
                </a:pathLst>
              </a:custGeom>
              <a:grpFill/>
              <a:ln w="36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46" name="Freeform: Shape 4345">
                <a:extLst>
                  <a:ext uri="{FF2B5EF4-FFF2-40B4-BE49-F238E27FC236}">
                    <a16:creationId xmlns:a16="http://schemas.microsoft.com/office/drawing/2014/main" id="{F0C8DD25-9311-4CBD-8A9F-A4134076CE8E}"/>
                  </a:ext>
                </a:extLst>
              </p:cNvPr>
              <p:cNvSpPr/>
              <p:nvPr/>
            </p:nvSpPr>
            <p:spPr>
              <a:xfrm>
                <a:off x="7744443" y="3438721"/>
                <a:ext cx="216335" cy="277630"/>
              </a:xfrm>
              <a:custGeom>
                <a:avLst/>
                <a:gdLst>
                  <a:gd name="connsiteX0" fmla="*/ 67931 w 216335"/>
                  <a:gd name="connsiteY0" fmla="*/ 277937 h 277630"/>
                  <a:gd name="connsiteX1" fmla="*/ 4833 w 216335"/>
                  <a:gd name="connsiteY1" fmla="*/ 264956 h 277630"/>
                  <a:gd name="connsiteX2" fmla="*/ 2670 w 216335"/>
                  <a:gd name="connsiteY2" fmla="*/ 255942 h 277630"/>
                  <a:gd name="connsiteX3" fmla="*/ 28630 w 216335"/>
                  <a:gd name="connsiteY3" fmla="*/ 248371 h 277630"/>
                  <a:gd name="connsiteX4" fmla="*/ 191963 w 216335"/>
                  <a:gd name="connsiteY4" fmla="*/ 150659 h 277630"/>
                  <a:gd name="connsiteX5" fmla="*/ 142206 w 216335"/>
                  <a:gd name="connsiteY5" fmla="*/ 24464 h 277630"/>
                  <a:gd name="connsiteX6" fmla="*/ 135716 w 216335"/>
                  <a:gd name="connsiteY6" fmla="*/ 14729 h 277630"/>
                  <a:gd name="connsiteX7" fmla="*/ 145811 w 216335"/>
                  <a:gd name="connsiteY7" fmla="*/ 667 h 277630"/>
                  <a:gd name="connsiteX8" fmla="*/ 155186 w 216335"/>
                  <a:gd name="connsiteY8" fmla="*/ 4273 h 277630"/>
                  <a:gd name="connsiteX9" fmla="*/ 216842 w 216335"/>
                  <a:gd name="connsiteY9" fmla="*/ 107032 h 277630"/>
                  <a:gd name="connsiteX10" fmla="*/ 88843 w 216335"/>
                  <a:gd name="connsiteY10" fmla="*/ 276855 h 277630"/>
                  <a:gd name="connsiteX11" fmla="*/ 67931 w 216335"/>
                  <a:gd name="connsiteY11" fmla="*/ 277937 h 27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335" h="277630">
                    <a:moveTo>
                      <a:pt x="67931" y="277937"/>
                    </a:moveTo>
                    <a:cubicBezTo>
                      <a:pt x="45937" y="278297"/>
                      <a:pt x="24664" y="273970"/>
                      <a:pt x="4833" y="264956"/>
                    </a:cubicBezTo>
                    <a:cubicBezTo>
                      <a:pt x="-575" y="262433"/>
                      <a:pt x="-1657" y="260630"/>
                      <a:pt x="2670" y="255942"/>
                    </a:cubicBezTo>
                    <a:cubicBezTo>
                      <a:pt x="13126" y="244044"/>
                      <a:pt x="13486" y="243683"/>
                      <a:pt x="28630" y="248371"/>
                    </a:cubicBezTo>
                    <a:cubicBezTo>
                      <a:pt x="101823" y="271086"/>
                      <a:pt x="178262" y="226016"/>
                      <a:pt x="191963" y="150659"/>
                    </a:cubicBezTo>
                    <a:cubicBezTo>
                      <a:pt x="200977" y="99460"/>
                      <a:pt x="183670" y="56914"/>
                      <a:pt x="142206" y="24464"/>
                    </a:cubicBezTo>
                    <a:cubicBezTo>
                      <a:pt x="138961" y="21940"/>
                      <a:pt x="133552" y="20137"/>
                      <a:pt x="135716" y="14729"/>
                    </a:cubicBezTo>
                    <a:cubicBezTo>
                      <a:pt x="137879" y="9320"/>
                      <a:pt x="140764" y="3552"/>
                      <a:pt x="145811" y="667"/>
                    </a:cubicBezTo>
                    <a:cubicBezTo>
                      <a:pt x="149417" y="-1496"/>
                      <a:pt x="152662" y="2109"/>
                      <a:pt x="155186" y="4273"/>
                    </a:cubicBezTo>
                    <a:cubicBezTo>
                      <a:pt x="189800" y="30233"/>
                      <a:pt x="210712" y="64125"/>
                      <a:pt x="216842" y="107032"/>
                    </a:cubicBezTo>
                    <a:cubicBezTo>
                      <a:pt x="228019" y="187797"/>
                      <a:pt x="172493" y="263514"/>
                      <a:pt x="88843" y="276855"/>
                    </a:cubicBezTo>
                    <a:cubicBezTo>
                      <a:pt x="81993" y="277576"/>
                      <a:pt x="74781" y="277576"/>
                      <a:pt x="67931" y="277937"/>
                    </a:cubicBezTo>
                    <a:close/>
                  </a:path>
                </a:pathLst>
              </a:custGeom>
              <a:grpFill/>
              <a:ln w="36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7" name="Freeform: Shape 4346">
                <a:extLst>
                  <a:ext uri="{FF2B5EF4-FFF2-40B4-BE49-F238E27FC236}">
                    <a16:creationId xmlns:a16="http://schemas.microsoft.com/office/drawing/2014/main" id="{C2E403C2-875C-4E54-8FA7-8E847EB7BAE9}"/>
                  </a:ext>
                </a:extLst>
              </p:cNvPr>
              <p:cNvSpPr/>
              <p:nvPr/>
            </p:nvSpPr>
            <p:spPr>
              <a:xfrm>
                <a:off x="7660892" y="3415434"/>
                <a:ext cx="133407" cy="263208"/>
              </a:xfrm>
              <a:custGeom>
                <a:avLst/>
                <a:gdLst>
                  <a:gd name="connsiteX0" fmla="*/ 46 w 133406"/>
                  <a:gd name="connsiteY0" fmla="*/ 150150 h 263207"/>
                  <a:gd name="connsiteX1" fmla="*/ 123357 w 133406"/>
                  <a:gd name="connsiteY1" fmla="*/ 1239 h 263207"/>
                  <a:gd name="connsiteX2" fmla="*/ 134174 w 133406"/>
                  <a:gd name="connsiteY2" fmla="*/ 2321 h 263207"/>
                  <a:gd name="connsiteX3" fmla="*/ 131290 w 133406"/>
                  <a:gd name="connsiteY3" fmla="*/ 12056 h 263207"/>
                  <a:gd name="connsiteX4" fmla="*/ 113262 w 133406"/>
                  <a:gd name="connsiteY4" fmla="*/ 28281 h 263207"/>
                  <a:gd name="connsiteX5" fmla="*/ 58457 w 133406"/>
                  <a:gd name="connsiteY5" fmla="*/ 238126 h 263207"/>
                  <a:gd name="connsiteX6" fmla="*/ 56294 w 133406"/>
                  <a:gd name="connsiteY6" fmla="*/ 263726 h 263207"/>
                  <a:gd name="connsiteX7" fmla="*/ 47640 w 133406"/>
                  <a:gd name="connsiteY7" fmla="*/ 260481 h 263207"/>
                  <a:gd name="connsiteX8" fmla="*/ 46 w 133406"/>
                  <a:gd name="connsiteY8" fmla="*/ 150150 h 263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406" h="263207">
                    <a:moveTo>
                      <a:pt x="46" y="150150"/>
                    </a:moveTo>
                    <a:cubicBezTo>
                      <a:pt x="-1756" y="81644"/>
                      <a:pt x="49082" y="15301"/>
                      <a:pt x="123357" y="1239"/>
                    </a:cubicBezTo>
                    <a:cubicBezTo>
                      <a:pt x="126963" y="518"/>
                      <a:pt x="131650" y="-1645"/>
                      <a:pt x="134174" y="2321"/>
                    </a:cubicBezTo>
                    <a:cubicBezTo>
                      <a:pt x="136338" y="5566"/>
                      <a:pt x="132732" y="8811"/>
                      <a:pt x="131290" y="12056"/>
                    </a:cubicBezTo>
                    <a:cubicBezTo>
                      <a:pt x="128045" y="20709"/>
                      <a:pt x="122276" y="25036"/>
                      <a:pt x="113262" y="28281"/>
                    </a:cubicBezTo>
                    <a:cubicBezTo>
                      <a:pt x="19877" y="59289"/>
                      <a:pt x="-5362" y="169980"/>
                      <a:pt x="58457" y="238126"/>
                    </a:cubicBezTo>
                    <a:cubicBezTo>
                      <a:pt x="64947" y="244977"/>
                      <a:pt x="63865" y="257957"/>
                      <a:pt x="56294" y="263726"/>
                    </a:cubicBezTo>
                    <a:cubicBezTo>
                      <a:pt x="51606" y="267331"/>
                      <a:pt x="49804" y="262644"/>
                      <a:pt x="47640" y="260481"/>
                    </a:cubicBezTo>
                    <a:cubicBezTo>
                      <a:pt x="15911" y="230915"/>
                      <a:pt x="46" y="193777"/>
                      <a:pt x="46" y="150150"/>
                    </a:cubicBezTo>
                    <a:close/>
                  </a:path>
                </a:pathLst>
              </a:custGeom>
              <a:grpFill/>
              <a:ln w="36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348" name="Rectangle 4347">
            <a:extLst>
              <a:ext uri="{FF2B5EF4-FFF2-40B4-BE49-F238E27FC236}">
                <a16:creationId xmlns:a16="http://schemas.microsoft.com/office/drawing/2014/main" id="{69B93361-AC71-4B29-9EC6-FB4F7D514B7E}"/>
              </a:ext>
            </a:extLst>
          </p:cNvPr>
          <p:cNvSpPr/>
          <p:nvPr/>
        </p:nvSpPr>
        <p:spPr>
          <a:xfrm>
            <a:off x="0" y="4040245"/>
            <a:ext cx="12192000" cy="2559516"/>
          </a:xfrm>
          <a:prstGeom prst="rect">
            <a:avLst/>
          </a:prstGeom>
          <a:solidFill>
            <a:srgbClr val="068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49" name="Group 4348">
            <a:extLst>
              <a:ext uri="{FF2B5EF4-FFF2-40B4-BE49-F238E27FC236}">
                <a16:creationId xmlns:a16="http://schemas.microsoft.com/office/drawing/2014/main" id="{7A9508D3-C200-4048-A402-922772F2BE13}"/>
              </a:ext>
            </a:extLst>
          </p:cNvPr>
          <p:cNvGrpSpPr/>
          <p:nvPr/>
        </p:nvGrpSpPr>
        <p:grpSpPr>
          <a:xfrm>
            <a:off x="520240" y="5291137"/>
            <a:ext cx="2133918" cy="924724"/>
            <a:chOff x="637866" y="6139209"/>
            <a:chExt cx="2133918" cy="924724"/>
          </a:xfrm>
        </p:grpSpPr>
        <p:sp>
          <p:nvSpPr>
            <p:cNvPr id="4350" name="TextBox 4349">
              <a:extLst>
                <a:ext uri="{FF2B5EF4-FFF2-40B4-BE49-F238E27FC236}">
                  <a16:creationId xmlns:a16="http://schemas.microsoft.com/office/drawing/2014/main" id="{ED37C39D-4CD8-410D-947B-3D7BA9337C56}"/>
                </a:ext>
              </a:extLst>
            </p:cNvPr>
            <p:cNvSpPr txBox="1"/>
            <p:nvPr/>
          </p:nvSpPr>
          <p:spPr>
            <a:xfrm>
              <a:off x="881863" y="6694601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Market Size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51" name="Rectangle 4350">
              <a:extLst>
                <a:ext uri="{FF2B5EF4-FFF2-40B4-BE49-F238E27FC236}">
                  <a16:creationId xmlns:a16="http://schemas.microsoft.com/office/drawing/2014/main" id="{FD9517A1-465C-47CC-9794-D44FC1704E2C}"/>
                </a:ext>
              </a:extLst>
            </p:cNvPr>
            <p:cNvSpPr/>
            <p:nvPr/>
          </p:nvSpPr>
          <p:spPr>
            <a:xfrm>
              <a:off x="637866" y="6139209"/>
              <a:ext cx="21339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$36.7 mil</a:t>
              </a:r>
            </a:p>
          </p:txBody>
        </p:sp>
      </p:grpSp>
      <p:grpSp>
        <p:nvGrpSpPr>
          <p:cNvPr id="4355" name="Group 4354">
            <a:extLst>
              <a:ext uri="{FF2B5EF4-FFF2-40B4-BE49-F238E27FC236}">
                <a16:creationId xmlns:a16="http://schemas.microsoft.com/office/drawing/2014/main" id="{1BF472E0-2C77-434E-9010-FE9727A8687D}"/>
              </a:ext>
            </a:extLst>
          </p:cNvPr>
          <p:cNvGrpSpPr/>
          <p:nvPr/>
        </p:nvGrpSpPr>
        <p:grpSpPr>
          <a:xfrm>
            <a:off x="3107695" y="5291137"/>
            <a:ext cx="1645920" cy="924724"/>
            <a:chOff x="5746994" y="6139209"/>
            <a:chExt cx="1645920" cy="924724"/>
          </a:xfrm>
        </p:grpSpPr>
        <p:sp>
          <p:nvSpPr>
            <p:cNvPr id="4356" name="TextBox 4355">
              <a:extLst>
                <a:ext uri="{FF2B5EF4-FFF2-40B4-BE49-F238E27FC236}">
                  <a16:creationId xmlns:a16="http://schemas.microsoft.com/office/drawing/2014/main" id="{FC5F7980-2E7A-4612-9F67-DA8FB1812D15}"/>
                </a:ext>
              </a:extLst>
            </p:cNvPr>
            <p:cNvSpPr txBox="1"/>
            <p:nvPr/>
          </p:nvSpPr>
          <p:spPr>
            <a:xfrm>
              <a:off x="5746994" y="6694601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Vehicles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57" name="Rectangle 4356">
              <a:extLst>
                <a:ext uri="{FF2B5EF4-FFF2-40B4-BE49-F238E27FC236}">
                  <a16:creationId xmlns:a16="http://schemas.microsoft.com/office/drawing/2014/main" id="{10A82E39-B38B-4522-BAC7-C939A3CBE5AB}"/>
                </a:ext>
              </a:extLst>
            </p:cNvPr>
            <p:cNvSpPr/>
            <p:nvPr/>
          </p:nvSpPr>
          <p:spPr>
            <a:xfrm>
              <a:off x="5759477" y="6139209"/>
              <a:ext cx="16209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1.6 mil</a:t>
              </a:r>
            </a:p>
          </p:txBody>
        </p:sp>
      </p:grpSp>
      <p:sp>
        <p:nvSpPr>
          <p:cNvPr id="4358" name="TextBox 4357">
            <a:extLst>
              <a:ext uri="{FF2B5EF4-FFF2-40B4-BE49-F238E27FC236}">
                <a16:creationId xmlns:a16="http://schemas.microsoft.com/office/drawing/2014/main" id="{38AC821B-D32B-4D42-8ED8-C31BDED690C7}"/>
              </a:ext>
            </a:extLst>
          </p:cNvPr>
          <p:cNvSpPr txBox="1"/>
          <p:nvPr/>
        </p:nvSpPr>
        <p:spPr>
          <a:xfrm>
            <a:off x="723150" y="4169192"/>
            <a:ext cx="603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Pricing Model has been widely used in many fields.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59" name="TextBox 4358">
            <a:extLst>
              <a:ext uri="{FF2B5EF4-FFF2-40B4-BE49-F238E27FC236}">
                <a16:creationId xmlns:a16="http://schemas.microsoft.com/office/drawing/2014/main" id="{3F7C6EEE-1064-4689-B5B6-D621E97C6308}"/>
              </a:ext>
            </a:extLst>
          </p:cNvPr>
          <p:cNvSpPr txBox="1"/>
          <p:nvPr/>
        </p:nvSpPr>
        <p:spPr>
          <a:xfrm>
            <a:off x="723149" y="4485987"/>
            <a:ext cx="6038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We will  implement  car  value regression model to predict the ideal price of a used car 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60" name="Freeform: Shape 4359">
            <a:extLst>
              <a:ext uri="{FF2B5EF4-FFF2-40B4-BE49-F238E27FC236}">
                <a16:creationId xmlns:a16="http://schemas.microsoft.com/office/drawing/2014/main" id="{1E243400-A959-45D2-B23F-85AA78742861}"/>
              </a:ext>
            </a:extLst>
          </p:cNvPr>
          <p:cNvSpPr/>
          <p:nvPr/>
        </p:nvSpPr>
        <p:spPr>
          <a:xfrm rot="19551069">
            <a:off x="7256922" y="4648804"/>
            <a:ext cx="1415309" cy="1338655"/>
          </a:xfrm>
          <a:custGeom>
            <a:avLst/>
            <a:gdLst>
              <a:gd name="connsiteX0" fmla="*/ 763415 w 4616694"/>
              <a:gd name="connsiteY0" fmla="*/ 1039784 h 4293693"/>
              <a:gd name="connsiteX1" fmla="*/ 784696 w 4616694"/>
              <a:gd name="connsiteY1" fmla="*/ 1090574 h 4293693"/>
              <a:gd name="connsiteX2" fmla="*/ 786230 w 4616694"/>
              <a:gd name="connsiteY2" fmla="*/ 1465780 h 4293693"/>
              <a:gd name="connsiteX3" fmla="*/ 917290 w 4616694"/>
              <a:gd name="connsiteY3" fmla="*/ 1465780 h 4293693"/>
              <a:gd name="connsiteX4" fmla="*/ 917290 w 4616694"/>
              <a:gd name="connsiteY4" fmla="*/ 1800501 h 4293693"/>
              <a:gd name="connsiteX5" fmla="*/ 916562 w 4616694"/>
              <a:gd name="connsiteY5" fmla="*/ 1800501 h 4293693"/>
              <a:gd name="connsiteX6" fmla="*/ 915130 w 4616694"/>
              <a:gd name="connsiteY6" fmla="*/ 1848765 h 4293693"/>
              <a:gd name="connsiteX7" fmla="*/ 696397 w 4616694"/>
              <a:gd name="connsiteY7" fmla="*/ 2196423 h 4293693"/>
              <a:gd name="connsiteX8" fmla="*/ 623138 w 4616694"/>
              <a:gd name="connsiteY8" fmla="*/ 2228349 h 4293693"/>
              <a:gd name="connsiteX9" fmla="*/ 639334 w 4616694"/>
              <a:gd name="connsiteY9" fmla="*/ 2419809 h 4293693"/>
              <a:gd name="connsiteX10" fmla="*/ 1475757 w 4616694"/>
              <a:gd name="connsiteY10" fmla="*/ 3707996 h 4293693"/>
              <a:gd name="connsiteX11" fmla="*/ 1508497 w 4616694"/>
              <a:gd name="connsiteY11" fmla="*/ 3727003 h 4293693"/>
              <a:gd name="connsiteX12" fmla="*/ 1342037 w 4616694"/>
              <a:gd name="connsiteY12" fmla="*/ 3972413 h 4293693"/>
              <a:gd name="connsiteX13" fmla="*/ 1316740 w 4616694"/>
              <a:gd name="connsiteY13" fmla="*/ 3957726 h 4293693"/>
              <a:gd name="connsiteX14" fmla="*/ 346524 w 4616694"/>
              <a:gd name="connsiteY14" fmla="*/ 2463484 h 4293693"/>
              <a:gd name="connsiteX15" fmla="*/ 327868 w 4616694"/>
              <a:gd name="connsiteY15" fmla="*/ 2242947 h 4293693"/>
              <a:gd name="connsiteX16" fmla="*/ 286992 w 4616694"/>
              <a:gd name="connsiteY16" fmla="*/ 2229535 h 4293693"/>
              <a:gd name="connsiteX17" fmla="*/ 231321 w 4616694"/>
              <a:gd name="connsiteY17" fmla="*/ 2202559 h 4293693"/>
              <a:gd name="connsiteX18" fmla="*/ 29 w 4616694"/>
              <a:gd name="connsiteY18" fmla="*/ 1799027 h 4293693"/>
              <a:gd name="connsiteX19" fmla="*/ 2890 w 4616694"/>
              <a:gd name="connsiteY19" fmla="*/ 1798989 h 4293693"/>
              <a:gd name="connsiteX20" fmla="*/ 2890 w 4616694"/>
              <a:gd name="connsiteY20" fmla="*/ 1465780 h 4293693"/>
              <a:gd name="connsiteX21" fmla="*/ 136379 w 4616694"/>
              <a:gd name="connsiteY21" fmla="*/ 1465780 h 4293693"/>
              <a:gd name="connsiteX22" fmla="*/ 134856 w 4616694"/>
              <a:gd name="connsiteY22" fmla="*/ 1093231 h 4293693"/>
              <a:gd name="connsiteX23" fmla="*/ 206512 w 4616694"/>
              <a:gd name="connsiteY23" fmla="*/ 1020986 h 4293693"/>
              <a:gd name="connsiteX24" fmla="*/ 278350 w 4616694"/>
              <a:gd name="connsiteY24" fmla="*/ 1020693 h 4293693"/>
              <a:gd name="connsiteX25" fmla="*/ 350594 w 4616694"/>
              <a:gd name="connsiteY25" fmla="*/ 1092349 h 4293693"/>
              <a:gd name="connsiteX26" fmla="*/ 352120 w 4616694"/>
              <a:gd name="connsiteY26" fmla="*/ 1465780 h 4293693"/>
              <a:gd name="connsiteX27" fmla="*/ 570488 w 4616694"/>
              <a:gd name="connsiteY27" fmla="*/ 1465780 h 4293693"/>
              <a:gd name="connsiteX28" fmla="*/ 568958 w 4616694"/>
              <a:gd name="connsiteY28" fmla="*/ 1091456 h 4293693"/>
              <a:gd name="connsiteX29" fmla="*/ 640615 w 4616694"/>
              <a:gd name="connsiteY29" fmla="*/ 1019211 h 4293693"/>
              <a:gd name="connsiteX30" fmla="*/ 712452 w 4616694"/>
              <a:gd name="connsiteY30" fmla="*/ 1018918 h 4293693"/>
              <a:gd name="connsiteX31" fmla="*/ 763415 w 4616694"/>
              <a:gd name="connsiteY31" fmla="*/ 1039784 h 4293693"/>
              <a:gd name="connsiteX32" fmla="*/ 4177652 w 4616694"/>
              <a:gd name="connsiteY32" fmla="*/ 2858322 h 4293693"/>
              <a:gd name="connsiteX33" fmla="*/ 4426447 w 4616694"/>
              <a:gd name="connsiteY33" fmla="*/ 3027079 h 4293693"/>
              <a:gd name="connsiteX34" fmla="*/ 4364639 w 4616694"/>
              <a:gd name="connsiteY34" fmla="*/ 3155900 h 4293693"/>
              <a:gd name="connsiteX35" fmla="*/ 1972207 w 4616694"/>
              <a:gd name="connsiteY35" fmla="*/ 4235019 h 4293693"/>
              <a:gd name="connsiteX36" fmla="*/ 1469054 w 4616694"/>
              <a:gd name="connsiteY36" fmla="*/ 4046156 h 4293693"/>
              <a:gd name="connsiteX37" fmla="*/ 1421310 w 4616694"/>
              <a:gd name="connsiteY37" fmla="*/ 4018437 h 4293693"/>
              <a:gd name="connsiteX38" fmla="*/ 1587770 w 4616694"/>
              <a:gd name="connsiteY38" fmla="*/ 3773027 h 4293693"/>
              <a:gd name="connsiteX39" fmla="*/ 1607068 w 4616694"/>
              <a:gd name="connsiteY39" fmla="*/ 3784230 h 4293693"/>
              <a:gd name="connsiteX40" fmla="*/ 2040835 w 4616694"/>
              <a:gd name="connsiteY40" fmla="*/ 3947049 h 4293693"/>
              <a:gd name="connsiteX41" fmla="*/ 4103351 w 4616694"/>
              <a:gd name="connsiteY41" fmla="*/ 3016741 h 4293693"/>
              <a:gd name="connsiteX42" fmla="*/ 4171125 w 4616694"/>
              <a:gd name="connsiteY42" fmla="*/ 2875486 h 4293693"/>
              <a:gd name="connsiteX43" fmla="*/ 1550127 w 4616694"/>
              <a:gd name="connsiteY43" fmla="*/ 1076085 h 4293693"/>
              <a:gd name="connsiteX44" fmla="*/ 1646209 w 4616694"/>
              <a:gd name="connsiteY44" fmla="*/ 1141257 h 4293693"/>
              <a:gd name="connsiteX45" fmla="*/ 1634913 w 4616694"/>
              <a:gd name="connsiteY45" fmla="*/ 1178428 h 4293693"/>
              <a:gd name="connsiteX46" fmla="*/ 1724215 w 4616694"/>
              <a:gd name="connsiteY46" fmla="*/ 1396029 h 4293693"/>
              <a:gd name="connsiteX47" fmla="*/ 1959415 w 4616694"/>
              <a:gd name="connsiteY47" fmla="*/ 1398536 h 4293693"/>
              <a:gd name="connsiteX48" fmla="*/ 1989773 w 4616694"/>
              <a:gd name="connsiteY48" fmla="*/ 1374295 h 4293693"/>
              <a:gd name="connsiteX49" fmla="*/ 2753123 w 4616694"/>
              <a:gd name="connsiteY49" fmla="*/ 1892071 h 4293693"/>
              <a:gd name="connsiteX50" fmla="*/ 2424816 w 4616694"/>
              <a:gd name="connsiteY50" fmla="*/ 2376089 h 4293693"/>
              <a:gd name="connsiteX51" fmla="*/ 1621626 w 4616694"/>
              <a:gd name="connsiteY51" fmla="*/ 1831289 h 4293693"/>
              <a:gd name="connsiteX52" fmla="*/ 1489129 w 4616694"/>
              <a:gd name="connsiteY52" fmla="*/ 2026628 h 4293693"/>
              <a:gd name="connsiteX53" fmla="*/ 1352454 w 4616694"/>
              <a:gd name="connsiteY53" fmla="*/ 2052826 h 4293693"/>
              <a:gd name="connsiteX54" fmla="*/ 1115522 w 4616694"/>
              <a:gd name="connsiteY54" fmla="*/ 1892117 h 4293693"/>
              <a:gd name="connsiteX55" fmla="*/ 1089324 w 4616694"/>
              <a:gd name="connsiteY55" fmla="*/ 1755442 h 4293693"/>
              <a:gd name="connsiteX56" fmla="*/ 1221821 w 4616694"/>
              <a:gd name="connsiteY56" fmla="*/ 1560104 h 4293693"/>
              <a:gd name="connsiteX57" fmla="*/ 1221820 w 4616694"/>
              <a:gd name="connsiteY57" fmla="*/ 1560103 h 4293693"/>
              <a:gd name="connsiteX58" fmla="*/ 3581017 w 4616694"/>
              <a:gd name="connsiteY58" fmla="*/ 2453627 h 4293693"/>
              <a:gd name="connsiteX59" fmla="*/ 3569720 w 4616694"/>
              <a:gd name="connsiteY59" fmla="*/ 2490798 h 4293693"/>
              <a:gd name="connsiteX60" fmla="*/ 3659023 w 4616694"/>
              <a:gd name="connsiteY60" fmla="*/ 2708399 h 4293693"/>
              <a:gd name="connsiteX61" fmla="*/ 3894222 w 4616694"/>
              <a:gd name="connsiteY61" fmla="*/ 2710906 h 4293693"/>
              <a:gd name="connsiteX62" fmla="*/ 3924582 w 4616694"/>
              <a:gd name="connsiteY62" fmla="*/ 2686666 h 4293693"/>
              <a:gd name="connsiteX63" fmla="*/ 4020973 w 4616694"/>
              <a:gd name="connsiteY63" fmla="*/ 2752047 h 4293693"/>
              <a:gd name="connsiteX64" fmla="*/ 3692666 w 4616694"/>
              <a:gd name="connsiteY64" fmla="*/ 3236065 h 4293693"/>
              <a:gd name="connsiteX65" fmla="*/ 3560169 w 4616694"/>
              <a:gd name="connsiteY65" fmla="*/ 3431404 h 4293693"/>
              <a:gd name="connsiteX66" fmla="*/ 3423494 w 4616694"/>
              <a:gd name="connsiteY66" fmla="*/ 3457602 h 4293693"/>
              <a:gd name="connsiteX67" fmla="*/ 3186562 w 4616694"/>
              <a:gd name="connsiteY67" fmla="*/ 3296893 h 4293693"/>
              <a:gd name="connsiteX68" fmla="*/ 3160364 w 4616694"/>
              <a:gd name="connsiteY68" fmla="*/ 3160218 h 4293693"/>
              <a:gd name="connsiteX69" fmla="*/ 3292861 w 4616694"/>
              <a:gd name="connsiteY69" fmla="*/ 2964880 h 4293693"/>
              <a:gd name="connsiteX70" fmla="*/ 2500490 w 4616694"/>
              <a:gd name="connsiteY70" fmla="*/ 2427418 h 4293693"/>
              <a:gd name="connsiteX71" fmla="*/ 2828797 w 4616694"/>
              <a:gd name="connsiteY71" fmla="*/ 1943400 h 4293693"/>
              <a:gd name="connsiteX72" fmla="*/ 3939964 w 4616694"/>
              <a:gd name="connsiteY72" fmla="*/ 1298772 h 4293693"/>
              <a:gd name="connsiteX73" fmla="*/ 4040320 w 4616694"/>
              <a:gd name="connsiteY73" fmla="*/ 1451252 h 4293693"/>
              <a:gd name="connsiteX74" fmla="*/ 4040201 w 4616694"/>
              <a:gd name="connsiteY74" fmla="*/ 1493626 h 4293693"/>
              <a:gd name="connsiteX75" fmla="*/ 4042337 w 4616694"/>
              <a:gd name="connsiteY75" fmla="*/ 1490477 h 4293693"/>
              <a:gd name="connsiteX76" fmla="*/ 4023660 w 4616694"/>
              <a:gd name="connsiteY76" fmla="*/ 2045715 h 4293693"/>
              <a:gd name="connsiteX77" fmla="*/ 4152571 w 4616694"/>
              <a:gd name="connsiteY77" fmla="*/ 2133156 h 4293693"/>
              <a:gd name="connsiteX78" fmla="*/ 4216070 w 4616694"/>
              <a:gd name="connsiteY78" fmla="*/ 2464419 h 4293693"/>
              <a:gd name="connsiteX79" fmla="*/ 4162217 w 4616694"/>
              <a:gd name="connsiteY79" fmla="*/ 2543813 h 4293693"/>
              <a:gd name="connsiteX80" fmla="*/ 4072302 w 4616694"/>
              <a:gd name="connsiteY80" fmla="*/ 2676373 h 4293693"/>
              <a:gd name="connsiteX81" fmla="*/ 3975910 w 4616694"/>
              <a:gd name="connsiteY81" fmla="*/ 2610991 h 4293693"/>
              <a:gd name="connsiteX82" fmla="*/ 3987205 w 4616694"/>
              <a:gd name="connsiteY82" fmla="*/ 2573823 h 4293693"/>
              <a:gd name="connsiteX83" fmla="*/ 3897903 w 4616694"/>
              <a:gd name="connsiteY83" fmla="*/ 2356221 h 4293693"/>
              <a:gd name="connsiteX84" fmla="*/ 3662703 w 4616694"/>
              <a:gd name="connsiteY84" fmla="*/ 2353715 h 4293693"/>
              <a:gd name="connsiteX85" fmla="*/ 3632347 w 4616694"/>
              <a:gd name="connsiteY85" fmla="*/ 2377954 h 4293693"/>
              <a:gd name="connsiteX86" fmla="*/ 2880126 w 4616694"/>
              <a:gd name="connsiteY86" fmla="*/ 1867726 h 4293693"/>
              <a:gd name="connsiteX87" fmla="*/ 3157776 w 4616694"/>
              <a:gd name="connsiteY87" fmla="*/ 1458391 h 4293693"/>
              <a:gd name="connsiteX88" fmla="*/ 3848336 w 4616694"/>
              <a:gd name="connsiteY88" fmla="*/ 1926794 h 4293693"/>
              <a:gd name="connsiteX89" fmla="*/ 3847262 w 4616694"/>
              <a:gd name="connsiteY89" fmla="*/ 1537503 h 4293693"/>
              <a:gd name="connsiteX90" fmla="*/ 3845658 w 4616694"/>
              <a:gd name="connsiteY90" fmla="*/ 1539868 h 4293693"/>
              <a:gd name="connsiteX91" fmla="*/ 3844531 w 4616694"/>
              <a:gd name="connsiteY91" fmla="*/ 1507215 h 4293693"/>
              <a:gd name="connsiteX92" fmla="*/ 3760493 w 4616694"/>
              <a:gd name="connsiteY92" fmla="*/ 1386810 h 4293693"/>
              <a:gd name="connsiteX93" fmla="*/ 3380951 w 4616694"/>
              <a:gd name="connsiteY93" fmla="*/ 1129368 h 4293693"/>
              <a:gd name="connsiteX94" fmla="*/ 3478402 w 4616694"/>
              <a:gd name="connsiteY94" fmla="*/ 985697 h 4293693"/>
              <a:gd name="connsiteX95" fmla="*/ 2912686 w 4616694"/>
              <a:gd name="connsiteY95" fmla="*/ 601974 h 4293693"/>
              <a:gd name="connsiteX96" fmla="*/ 3402728 w 4616694"/>
              <a:gd name="connsiteY96" fmla="*/ 934367 h 4293693"/>
              <a:gd name="connsiteX97" fmla="*/ 3305277 w 4616694"/>
              <a:gd name="connsiteY97" fmla="*/ 1078039 h 4293693"/>
              <a:gd name="connsiteX98" fmla="*/ 2925152 w 4616694"/>
              <a:gd name="connsiteY98" fmla="*/ 820202 h 4293693"/>
              <a:gd name="connsiteX99" fmla="*/ 2782205 w 4616694"/>
              <a:gd name="connsiteY99" fmla="*/ 786645 h 4293693"/>
              <a:gd name="connsiteX100" fmla="*/ 2753954 w 4616694"/>
              <a:gd name="connsiteY100" fmla="*/ 796775 h 4293693"/>
              <a:gd name="connsiteX101" fmla="*/ 2754352 w 4616694"/>
              <a:gd name="connsiteY101" fmla="*/ 796187 h 4293693"/>
              <a:gd name="connsiteX102" fmla="*/ 2742091 w 4616694"/>
              <a:gd name="connsiteY102" fmla="*/ 801028 h 4293693"/>
              <a:gd name="connsiteX103" fmla="*/ 2715843 w 4616694"/>
              <a:gd name="connsiteY103" fmla="*/ 810440 h 4293693"/>
              <a:gd name="connsiteX104" fmla="*/ 2714129 w 4616694"/>
              <a:gd name="connsiteY104" fmla="*/ 812068 h 4293693"/>
              <a:gd name="connsiteX105" fmla="*/ 2392258 w 4616694"/>
              <a:gd name="connsiteY105" fmla="*/ 939144 h 4293693"/>
              <a:gd name="connsiteX106" fmla="*/ 3082102 w 4616694"/>
              <a:gd name="connsiteY106" fmla="*/ 1407062 h 4293693"/>
              <a:gd name="connsiteX107" fmla="*/ 2804452 w 4616694"/>
              <a:gd name="connsiteY107" fmla="*/ 1816397 h 4293693"/>
              <a:gd name="connsiteX108" fmla="*/ 2041103 w 4616694"/>
              <a:gd name="connsiteY108" fmla="*/ 1298621 h 4293693"/>
              <a:gd name="connsiteX109" fmla="*/ 2052397 w 4616694"/>
              <a:gd name="connsiteY109" fmla="*/ 1261453 h 4293693"/>
              <a:gd name="connsiteX110" fmla="*/ 1963096 w 4616694"/>
              <a:gd name="connsiteY110" fmla="*/ 1043851 h 4293693"/>
              <a:gd name="connsiteX111" fmla="*/ 1727896 w 4616694"/>
              <a:gd name="connsiteY111" fmla="*/ 1041345 h 4293693"/>
              <a:gd name="connsiteX112" fmla="*/ 1697539 w 4616694"/>
              <a:gd name="connsiteY112" fmla="*/ 1065583 h 4293693"/>
              <a:gd name="connsiteX113" fmla="*/ 1601456 w 4616694"/>
              <a:gd name="connsiteY113" fmla="*/ 1000411 h 4293693"/>
              <a:gd name="connsiteX114" fmla="*/ 1745224 w 4616694"/>
              <a:gd name="connsiteY114" fmla="*/ 788456 h 4293693"/>
              <a:gd name="connsiteX115" fmla="*/ 2076487 w 4616694"/>
              <a:gd name="connsiteY115" fmla="*/ 724958 h 4293693"/>
              <a:gd name="connsiteX116" fmla="*/ 2189335 w 4616694"/>
              <a:gd name="connsiteY116" fmla="*/ 801502 h 4293693"/>
              <a:gd name="connsiteX117" fmla="*/ 2646807 w 4616694"/>
              <a:gd name="connsiteY117" fmla="*/ 601362 h 4293693"/>
              <a:gd name="connsiteX118" fmla="*/ 2649048 w 4616694"/>
              <a:gd name="connsiteY118" fmla="*/ 599165 h 4293693"/>
              <a:gd name="connsiteX119" fmla="*/ 2682610 w 4616694"/>
              <a:gd name="connsiteY119" fmla="*/ 585698 h 4293693"/>
              <a:gd name="connsiteX120" fmla="*/ 2698309 w 4616694"/>
              <a:gd name="connsiteY120" fmla="*/ 578829 h 4293693"/>
              <a:gd name="connsiteX121" fmla="*/ 2697779 w 4616694"/>
              <a:gd name="connsiteY121" fmla="*/ 579611 h 4293693"/>
              <a:gd name="connsiteX122" fmla="*/ 2733904 w 4616694"/>
              <a:gd name="connsiteY122" fmla="*/ 565117 h 4293693"/>
              <a:gd name="connsiteX123" fmla="*/ 2912686 w 4616694"/>
              <a:gd name="connsiteY123" fmla="*/ 601974 h 4293693"/>
              <a:gd name="connsiteX124" fmla="*/ 3821114 w 4616694"/>
              <a:gd name="connsiteY124" fmla="*/ 480443 h 4293693"/>
              <a:gd name="connsiteX125" fmla="*/ 3925000 w 4616694"/>
              <a:gd name="connsiteY125" fmla="*/ 568440 h 4293693"/>
              <a:gd name="connsiteX126" fmla="*/ 4507023 w 4616694"/>
              <a:gd name="connsiteY126" fmla="*/ 2824365 h 4293693"/>
              <a:gd name="connsiteX127" fmla="*/ 4462620 w 4616694"/>
              <a:gd name="connsiteY127" fmla="*/ 2941124 h 4293693"/>
              <a:gd name="connsiteX128" fmla="*/ 4211054 w 4616694"/>
              <a:gd name="connsiteY128" fmla="*/ 2770488 h 4293693"/>
              <a:gd name="connsiteX129" fmla="*/ 4226100 w 4616694"/>
              <a:gd name="connsiteY129" fmla="*/ 2730925 h 4293693"/>
              <a:gd name="connsiteX130" fmla="*/ 3724337 w 4616694"/>
              <a:gd name="connsiteY130" fmla="*/ 786092 h 4293693"/>
              <a:gd name="connsiteX131" fmla="*/ 3654131 w 4616694"/>
              <a:gd name="connsiteY131" fmla="*/ 726623 h 4293693"/>
              <a:gd name="connsiteX132" fmla="*/ 3640196 w 4616694"/>
              <a:gd name="connsiteY132" fmla="*/ 346911 h 4293693"/>
              <a:gd name="connsiteX133" fmla="*/ 3748757 w 4616694"/>
              <a:gd name="connsiteY133" fmla="*/ 424223 h 4293693"/>
              <a:gd name="connsiteX134" fmla="*/ 3582673 w 4616694"/>
              <a:gd name="connsiteY134" fmla="*/ 669078 h 4293693"/>
              <a:gd name="connsiteX135" fmla="*/ 3478808 w 4616694"/>
              <a:gd name="connsiteY135" fmla="*/ 595112 h 4293693"/>
              <a:gd name="connsiteX136" fmla="*/ 1588428 w 4616694"/>
              <a:gd name="connsiteY136" fmla="*/ 519401 h 4293693"/>
              <a:gd name="connsiteX137" fmla="*/ 1580829 w 4616694"/>
              <a:gd name="connsiteY137" fmla="*/ 523892 h 4293693"/>
              <a:gd name="connsiteX138" fmla="*/ 1310861 w 4616694"/>
              <a:gd name="connsiteY138" fmla="*/ 340774 h 4293693"/>
              <a:gd name="connsiteX139" fmla="*/ 1310411 w 4616694"/>
              <a:gd name="connsiteY139" fmla="*/ 340073 h 4293693"/>
              <a:gd name="connsiteX140" fmla="*/ 3640196 w 4616694"/>
              <a:gd name="connsiteY140" fmla="*/ 346911 h 42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616694" h="4293693">
                <a:moveTo>
                  <a:pt x="763415" y="1039784"/>
                </a:moveTo>
                <a:cubicBezTo>
                  <a:pt x="776488" y="1052751"/>
                  <a:pt x="784615" y="1070706"/>
                  <a:pt x="784696" y="1090574"/>
                </a:cubicBezTo>
                <a:lnTo>
                  <a:pt x="786230" y="1465780"/>
                </a:lnTo>
                <a:lnTo>
                  <a:pt x="917290" y="1465780"/>
                </a:lnTo>
                <a:lnTo>
                  <a:pt x="917290" y="1800501"/>
                </a:lnTo>
                <a:lnTo>
                  <a:pt x="916562" y="1800501"/>
                </a:lnTo>
                <a:lnTo>
                  <a:pt x="915130" y="1848765"/>
                </a:lnTo>
                <a:cubicBezTo>
                  <a:pt x="901227" y="1991435"/>
                  <a:pt x="821010" y="2120884"/>
                  <a:pt x="696397" y="2196423"/>
                </a:cubicBezTo>
                <a:lnTo>
                  <a:pt x="623138" y="2228349"/>
                </a:lnTo>
                <a:lnTo>
                  <a:pt x="639334" y="2419809"/>
                </a:lnTo>
                <a:cubicBezTo>
                  <a:pt x="718933" y="2955337"/>
                  <a:pt x="1028921" y="3423358"/>
                  <a:pt x="1475757" y="3707996"/>
                </a:cubicBezTo>
                <a:lnTo>
                  <a:pt x="1508497" y="3727003"/>
                </a:lnTo>
                <a:lnTo>
                  <a:pt x="1342037" y="3972413"/>
                </a:lnTo>
                <a:lnTo>
                  <a:pt x="1316740" y="3957726"/>
                </a:lnTo>
                <a:cubicBezTo>
                  <a:pt x="798429" y="3627558"/>
                  <a:pt x="438856" y="3084675"/>
                  <a:pt x="346524" y="2463484"/>
                </a:cubicBezTo>
                <a:lnTo>
                  <a:pt x="327868" y="2242947"/>
                </a:lnTo>
                <a:lnTo>
                  <a:pt x="286992" y="2229535"/>
                </a:lnTo>
                <a:cubicBezTo>
                  <a:pt x="268003" y="2221868"/>
                  <a:pt x="249401" y="2212877"/>
                  <a:pt x="231321" y="2202559"/>
                </a:cubicBezTo>
                <a:cubicBezTo>
                  <a:pt x="86679" y="2120016"/>
                  <a:pt x="-1854" y="1965554"/>
                  <a:pt x="29" y="1799027"/>
                </a:cubicBezTo>
                <a:lnTo>
                  <a:pt x="2890" y="1798989"/>
                </a:lnTo>
                <a:lnTo>
                  <a:pt x="2890" y="1465780"/>
                </a:lnTo>
                <a:lnTo>
                  <a:pt x="136379" y="1465780"/>
                </a:lnTo>
                <a:lnTo>
                  <a:pt x="134856" y="1093231"/>
                </a:lnTo>
                <a:cubicBezTo>
                  <a:pt x="134693" y="1053494"/>
                  <a:pt x="166775" y="1021149"/>
                  <a:pt x="206512" y="1020986"/>
                </a:cubicBezTo>
                <a:lnTo>
                  <a:pt x="278350" y="1020693"/>
                </a:lnTo>
                <a:cubicBezTo>
                  <a:pt x="318086" y="1020530"/>
                  <a:pt x="350432" y="1052612"/>
                  <a:pt x="350594" y="1092349"/>
                </a:cubicBezTo>
                <a:lnTo>
                  <a:pt x="352120" y="1465780"/>
                </a:lnTo>
                <a:lnTo>
                  <a:pt x="570488" y="1465780"/>
                </a:lnTo>
                <a:lnTo>
                  <a:pt x="568958" y="1091456"/>
                </a:lnTo>
                <a:cubicBezTo>
                  <a:pt x="568796" y="1051719"/>
                  <a:pt x="600878" y="1019374"/>
                  <a:pt x="640615" y="1019211"/>
                </a:cubicBezTo>
                <a:lnTo>
                  <a:pt x="712452" y="1018918"/>
                </a:lnTo>
                <a:cubicBezTo>
                  <a:pt x="732320" y="1018837"/>
                  <a:pt x="750341" y="1026816"/>
                  <a:pt x="763415" y="1039784"/>
                </a:cubicBezTo>
                <a:close/>
                <a:moveTo>
                  <a:pt x="4177652" y="2858322"/>
                </a:moveTo>
                <a:lnTo>
                  <a:pt x="4426447" y="3027079"/>
                </a:lnTo>
                <a:lnTo>
                  <a:pt x="4364639" y="3155900"/>
                </a:lnTo>
                <a:cubicBezTo>
                  <a:pt x="3905506" y="4017972"/>
                  <a:pt x="2922313" y="4461447"/>
                  <a:pt x="1972207" y="4235019"/>
                </a:cubicBezTo>
                <a:cubicBezTo>
                  <a:pt x="1794062" y="4192565"/>
                  <a:pt x="1625501" y="4128565"/>
                  <a:pt x="1469054" y="4046156"/>
                </a:cubicBezTo>
                <a:lnTo>
                  <a:pt x="1421310" y="4018437"/>
                </a:lnTo>
                <a:lnTo>
                  <a:pt x="1587770" y="3773027"/>
                </a:lnTo>
                <a:lnTo>
                  <a:pt x="1607068" y="3784230"/>
                </a:lnTo>
                <a:cubicBezTo>
                  <a:pt x="1741940" y="3855276"/>
                  <a:pt x="1887257" y="3910449"/>
                  <a:pt x="2040835" y="3947049"/>
                </a:cubicBezTo>
                <a:cubicBezTo>
                  <a:pt x="2859922" y="4142252"/>
                  <a:pt x="3707533" y="3759933"/>
                  <a:pt x="4103351" y="3016741"/>
                </a:cubicBezTo>
                <a:cubicBezTo>
                  <a:pt x="4128090" y="2970291"/>
                  <a:pt x="4150674" y="2923164"/>
                  <a:pt x="4171125" y="2875486"/>
                </a:cubicBezTo>
                <a:close/>
                <a:moveTo>
                  <a:pt x="1550127" y="1076085"/>
                </a:moveTo>
                <a:lnTo>
                  <a:pt x="1646209" y="1141257"/>
                </a:lnTo>
                <a:lnTo>
                  <a:pt x="1634913" y="1178428"/>
                </a:lnTo>
                <a:cubicBezTo>
                  <a:pt x="1618776" y="1259761"/>
                  <a:pt x="1651277" y="1346555"/>
                  <a:pt x="1724215" y="1396029"/>
                </a:cubicBezTo>
                <a:cubicBezTo>
                  <a:pt x="1797154" y="1445502"/>
                  <a:pt x="1889814" y="1443605"/>
                  <a:pt x="1959415" y="1398536"/>
                </a:cubicBezTo>
                <a:lnTo>
                  <a:pt x="1989773" y="1374295"/>
                </a:lnTo>
                <a:lnTo>
                  <a:pt x="2753123" y="1892071"/>
                </a:lnTo>
                <a:lnTo>
                  <a:pt x="2424816" y="2376089"/>
                </a:lnTo>
                <a:lnTo>
                  <a:pt x="1621626" y="1831289"/>
                </a:lnTo>
                <a:lnTo>
                  <a:pt x="1489129" y="2026628"/>
                </a:lnTo>
                <a:cubicBezTo>
                  <a:pt x="1458622" y="2071603"/>
                  <a:pt x="1397430" y="2083333"/>
                  <a:pt x="1352454" y="2052826"/>
                </a:cubicBezTo>
                <a:lnTo>
                  <a:pt x="1115522" y="1892117"/>
                </a:lnTo>
                <a:cubicBezTo>
                  <a:pt x="1070547" y="1861610"/>
                  <a:pt x="1058817" y="1800418"/>
                  <a:pt x="1089324" y="1755442"/>
                </a:cubicBezTo>
                <a:lnTo>
                  <a:pt x="1221821" y="1560104"/>
                </a:lnTo>
                <a:lnTo>
                  <a:pt x="1221820" y="1560103"/>
                </a:lnTo>
                <a:close/>
                <a:moveTo>
                  <a:pt x="3581017" y="2453627"/>
                </a:moveTo>
                <a:lnTo>
                  <a:pt x="3569720" y="2490798"/>
                </a:lnTo>
                <a:cubicBezTo>
                  <a:pt x="3553583" y="2572131"/>
                  <a:pt x="3586085" y="2658925"/>
                  <a:pt x="3659023" y="2708399"/>
                </a:cubicBezTo>
                <a:cubicBezTo>
                  <a:pt x="3731961" y="2757872"/>
                  <a:pt x="3824621" y="2755975"/>
                  <a:pt x="3894222" y="2710906"/>
                </a:cubicBezTo>
                <a:lnTo>
                  <a:pt x="3924582" y="2686666"/>
                </a:lnTo>
                <a:lnTo>
                  <a:pt x="4020973" y="2752047"/>
                </a:lnTo>
                <a:lnTo>
                  <a:pt x="3692666" y="3236065"/>
                </a:lnTo>
                <a:lnTo>
                  <a:pt x="3560169" y="3431404"/>
                </a:lnTo>
                <a:cubicBezTo>
                  <a:pt x="3529662" y="3476379"/>
                  <a:pt x="3468470" y="3488109"/>
                  <a:pt x="3423494" y="3457602"/>
                </a:cubicBezTo>
                <a:lnTo>
                  <a:pt x="3186562" y="3296893"/>
                </a:lnTo>
                <a:cubicBezTo>
                  <a:pt x="3141586" y="3266386"/>
                  <a:pt x="3129857" y="3205194"/>
                  <a:pt x="3160364" y="3160218"/>
                </a:cubicBezTo>
                <a:lnTo>
                  <a:pt x="3292861" y="2964880"/>
                </a:lnTo>
                <a:lnTo>
                  <a:pt x="2500490" y="2427418"/>
                </a:lnTo>
                <a:lnTo>
                  <a:pt x="2828797" y="1943400"/>
                </a:lnTo>
                <a:close/>
                <a:moveTo>
                  <a:pt x="3939964" y="1298772"/>
                </a:moveTo>
                <a:cubicBezTo>
                  <a:pt x="3994469" y="1335742"/>
                  <a:pt x="4028830" y="1391306"/>
                  <a:pt x="4040320" y="1451252"/>
                </a:cubicBezTo>
                <a:lnTo>
                  <a:pt x="4040201" y="1493626"/>
                </a:lnTo>
                <a:lnTo>
                  <a:pt x="4042337" y="1490477"/>
                </a:lnTo>
                <a:lnTo>
                  <a:pt x="4023660" y="2045715"/>
                </a:lnTo>
                <a:lnTo>
                  <a:pt x="4152571" y="2133156"/>
                </a:lnTo>
                <a:cubicBezTo>
                  <a:pt x="4261582" y="2207097"/>
                  <a:pt x="4290011" y="2355408"/>
                  <a:pt x="4216070" y="2464419"/>
                </a:cubicBezTo>
                <a:lnTo>
                  <a:pt x="4162217" y="2543813"/>
                </a:lnTo>
                <a:lnTo>
                  <a:pt x="4072302" y="2676373"/>
                </a:lnTo>
                <a:lnTo>
                  <a:pt x="3975910" y="2610991"/>
                </a:lnTo>
                <a:lnTo>
                  <a:pt x="3987205" y="2573823"/>
                </a:lnTo>
                <a:cubicBezTo>
                  <a:pt x="4003342" y="2492490"/>
                  <a:pt x="3970841" y="2405695"/>
                  <a:pt x="3897903" y="2356221"/>
                </a:cubicBezTo>
                <a:cubicBezTo>
                  <a:pt x="3824965" y="2306748"/>
                  <a:pt x="3732304" y="2308646"/>
                  <a:pt x="3662703" y="2353715"/>
                </a:cubicBezTo>
                <a:lnTo>
                  <a:pt x="3632347" y="2377954"/>
                </a:lnTo>
                <a:lnTo>
                  <a:pt x="2880126" y="1867726"/>
                </a:lnTo>
                <a:lnTo>
                  <a:pt x="3157776" y="1458391"/>
                </a:lnTo>
                <a:lnTo>
                  <a:pt x="3848336" y="1926794"/>
                </a:lnTo>
                <a:lnTo>
                  <a:pt x="3847262" y="1537503"/>
                </a:lnTo>
                <a:lnTo>
                  <a:pt x="3845658" y="1539868"/>
                </a:lnTo>
                <a:lnTo>
                  <a:pt x="3844531" y="1507215"/>
                </a:lnTo>
                <a:cubicBezTo>
                  <a:pt x="3833685" y="1460684"/>
                  <a:pt x="3804815" y="1416873"/>
                  <a:pt x="3760493" y="1386810"/>
                </a:cubicBezTo>
                <a:lnTo>
                  <a:pt x="3380951" y="1129368"/>
                </a:lnTo>
                <a:lnTo>
                  <a:pt x="3478402" y="985697"/>
                </a:lnTo>
                <a:close/>
                <a:moveTo>
                  <a:pt x="2912686" y="601974"/>
                </a:moveTo>
                <a:lnTo>
                  <a:pt x="3402728" y="934367"/>
                </a:lnTo>
                <a:lnTo>
                  <a:pt x="3305277" y="1078039"/>
                </a:lnTo>
                <a:lnTo>
                  <a:pt x="2925152" y="820202"/>
                </a:lnTo>
                <a:cubicBezTo>
                  <a:pt x="2880830" y="790139"/>
                  <a:pt x="2829449" y="779516"/>
                  <a:pt x="2782205" y="786645"/>
                </a:cubicBezTo>
                <a:lnTo>
                  <a:pt x="2753954" y="796775"/>
                </a:lnTo>
                <a:lnTo>
                  <a:pt x="2754352" y="796187"/>
                </a:lnTo>
                <a:lnTo>
                  <a:pt x="2742091" y="801028"/>
                </a:lnTo>
                <a:lnTo>
                  <a:pt x="2715843" y="810440"/>
                </a:lnTo>
                <a:lnTo>
                  <a:pt x="2714129" y="812068"/>
                </a:lnTo>
                <a:lnTo>
                  <a:pt x="2392258" y="939144"/>
                </a:lnTo>
                <a:lnTo>
                  <a:pt x="3082102" y="1407062"/>
                </a:lnTo>
                <a:lnTo>
                  <a:pt x="2804452" y="1816397"/>
                </a:lnTo>
                <a:lnTo>
                  <a:pt x="2041103" y="1298621"/>
                </a:lnTo>
                <a:lnTo>
                  <a:pt x="2052397" y="1261453"/>
                </a:lnTo>
                <a:cubicBezTo>
                  <a:pt x="2068535" y="1180120"/>
                  <a:pt x="2036034" y="1093325"/>
                  <a:pt x="1963096" y="1043851"/>
                </a:cubicBezTo>
                <a:cubicBezTo>
                  <a:pt x="1890158" y="994378"/>
                  <a:pt x="1797497" y="996276"/>
                  <a:pt x="1727896" y="1041345"/>
                </a:cubicBezTo>
                <a:lnTo>
                  <a:pt x="1697539" y="1065583"/>
                </a:lnTo>
                <a:lnTo>
                  <a:pt x="1601456" y="1000411"/>
                </a:lnTo>
                <a:lnTo>
                  <a:pt x="1745224" y="788456"/>
                </a:lnTo>
                <a:cubicBezTo>
                  <a:pt x="1819166" y="679446"/>
                  <a:pt x="1967477" y="651017"/>
                  <a:pt x="2076487" y="724958"/>
                </a:cubicBezTo>
                <a:lnTo>
                  <a:pt x="2189335" y="801502"/>
                </a:lnTo>
                <a:lnTo>
                  <a:pt x="2646807" y="601362"/>
                </a:lnTo>
                <a:lnTo>
                  <a:pt x="2649048" y="599165"/>
                </a:lnTo>
                <a:lnTo>
                  <a:pt x="2682610" y="585698"/>
                </a:lnTo>
                <a:lnTo>
                  <a:pt x="2698309" y="578829"/>
                </a:lnTo>
                <a:lnTo>
                  <a:pt x="2697779" y="579611"/>
                </a:lnTo>
                <a:lnTo>
                  <a:pt x="2733904" y="565117"/>
                </a:lnTo>
                <a:cubicBezTo>
                  <a:pt x="2793850" y="553625"/>
                  <a:pt x="2858181" y="565004"/>
                  <a:pt x="2912686" y="601974"/>
                </a:cubicBezTo>
                <a:close/>
                <a:moveTo>
                  <a:pt x="3821114" y="480443"/>
                </a:moveTo>
                <a:lnTo>
                  <a:pt x="3925000" y="568440"/>
                </a:lnTo>
                <a:cubicBezTo>
                  <a:pt x="4553336" y="1147732"/>
                  <a:pt x="4770207" y="2034263"/>
                  <a:pt x="4507023" y="2824365"/>
                </a:cubicBezTo>
                <a:lnTo>
                  <a:pt x="4462620" y="2941124"/>
                </a:lnTo>
                <a:lnTo>
                  <a:pt x="4211054" y="2770488"/>
                </a:lnTo>
                <a:lnTo>
                  <a:pt x="4226100" y="2730925"/>
                </a:lnTo>
                <a:cubicBezTo>
                  <a:pt x="4452991" y="2049778"/>
                  <a:pt x="4266027" y="1285499"/>
                  <a:pt x="3724337" y="786092"/>
                </a:cubicBezTo>
                <a:lnTo>
                  <a:pt x="3654131" y="726623"/>
                </a:lnTo>
                <a:close/>
                <a:moveTo>
                  <a:pt x="3640196" y="346911"/>
                </a:moveTo>
                <a:lnTo>
                  <a:pt x="3748757" y="424223"/>
                </a:lnTo>
                <a:lnTo>
                  <a:pt x="3582673" y="669078"/>
                </a:lnTo>
                <a:lnTo>
                  <a:pt x="3478808" y="595112"/>
                </a:lnTo>
                <a:cubicBezTo>
                  <a:pt x="2914693" y="227961"/>
                  <a:pt x="2187983" y="194289"/>
                  <a:pt x="1588428" y="519401"/>
                </a:cubicBezTo>
                <a:lnTo>
                  <a:pt x="1580829" y="523892"/>
                </a:lnTo>
                <a:lnTo>
                  <a:pt x="1310861" y="340774"/>
                </a:lnTo>
                <a:lnTo>
                  <a:pt x="1310411" y="340073"/>
                </a:lnTo>
                <a:cubicBezTo>
                  <a:pt x="2029661" y="-121515"/>
                  <a:pt x="2942223" y="-107360"/>
                  <a:pt x="3640196" y="3469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1" name="TextBox 4360">
            <a:extLst>
              <a:ext uri="{FF2B5EF4-FFF2-40B4-BE49-F238E27FC236}">
                <a16:creationId xmlns:a16="http://schemas.microsoft.com/office/drawing/2014/main" id="{F7B7C037-8C3F-495A-8BAD-03D306C40934}"/>
              </a:ext>
            </a:extLst>
          </p:cNvPr>
          <p:cNvSpPr txBox="1"/>
          <p:nvPr/>
        </p:nvSpPr>
        <p:spPr>
          <a:xfrm>
            <a:off x="9006110" y="4558086"/>
            <a:ext cx="30946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Primary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Feature Engineering (PCA)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Classical Models (L1, L2,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Advanced Models (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XGBoost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Model Evaluation</a:t>
            </a:r>
          </a:p>
        </p:txBody>
      </p:sp>
      <p:grpSp>
        <p:nvGrpSpPr>
          <p:cNvPr id="4362" name="Group 4361">
            <a:extLst>
              <a:ext uri="{FF2B5EF4-FFF2-40B4-BE49-F238E27FC236}">
                <a16:creationId xmlns:a16="http://schemas.microsoft.com/office/drawing/2014/main" id="{28B4D765-365B-4E19-9946-4C30891C57A7}"/>
              </a:ext>
            </a:extLst>
          </p:cNvPr>
          <p:cNvGrpSpPr/>
          <p:nvPr/>
        </p:nvGrpSpPr>
        <p:grpSpPr>
          <a:xfrm>
            <a:off x="0" y="687511"/>
            <a:ext cx="6901962" cy="2856996"/>
            <a:chOff x="65703" y="4668648"/>
            <a:chExt cx="4782313" cy="1979590"/>
          </a:xfrm>
        </p:grpSpPr>
        <p:grpSp>
          <p:nvGrpSpPr>
            <p:cNvPr id="4363" name="Group 4362">
              <a:extLst>
                <a:ext uri="{FF2B5EF4-FFF2-40B4-BE49-F238E27FC236}">
                  <a16:creationId xmlns:a16="http://schemas.microsoft.com/office/drawing/2014/main" id="{C326A6C6-94EF-4DFB-9F7C-6E514FC76984}"/>
                </a:ext>
              </a:extLst>
            </p:cNvPr>
            <p:cNvGrpSpPr/>
            <p:nvPr/>
          </p:nvGrpSpPr>
          <p:grpSpPr>
            <a:xfrm>
              <a:off x="65703" y="4668648"/>
              <a:ext cx="2516881" cy="1958124"/>
              <a:chOff x="890640" y="3762614"/>
              <a:chExt cx="2516881" cy="1958124"/>
            </a:xfrm>
          </p:grpSpPr>
          <p:sp>
            <p:nvSpPr>
              <p:cNvPr id="4366" name="Freeform: Shape 4365">
                <a:extLst>
                  <a:ext uri="{FF2B5EF4-FFF2-40B4-BE49-F238E27FC236}">
                    <a16:creationId xmlns:a16="http://schemas.microsoft.com/office/drawing/2014/main" id="{0B03E521-75AE-486D-9F4D-0ED595AABA19}"/>
                  </a:ext>
                </a:extLst>
              </p:cNvPr>
              <p:cNvSpPr/>
              <p:nvPr/>
            </p:nvSpPr>
            <p:spPr>
              <a:xfrm>
                <a:off x="1819569" y="4471270"/>
                <a:ext cx="1587952" cy="1249468"/>
              </a:xfrm>
              <a:custGeom>
                <a:avLst/>
                <a:gdLst>
                  <a:gd name="connsiteX0" fmla="*/ 1575006 w 1587952"/>
                  <a:gd name="connsiteY0" fmla="*/ 459253 h 1249467"/>
                  <a:gd name="connsiteX1" fmla="*/ 1547844 w 1587952"/>
                  <a:gd name="connsiteY1" fmla="*/ 425822 h 1249467"/>
                  <a:gd name="connsiteX2" fmla="*/ 1370244 w 1587952"/>
                  <a:gd name="connsiteY2" fmla="*/ 163392 h 1249467"/>
                  <a:gd name="connsiteX3" fmla="*/ 1322187 w 1587952"/>
                  <a:gd name="connsiteY3" fmla="*/ 97784 h 1249467"/>
                  <a:gd name="connsiteX4" fmla="*/ 1187629 w 1587952"/>
                  <a:gd name="connsiteY4" fmla="*/ 72294 h 1249467"/>
                  <a:gd name="connsiteX5" fmla="*/ 981613 w 1587952"/>
                  <a:gd name="connsiteY5" fmla="*/ 83576 h 1249467"/>
                  <a:gd name="connsiteX6" fmla="*/ 596326 w 1587952"/>
                  <a:gd name="connsiteY6" fmla="*/ 92770 h 1249467"/>
                  <a:gd name="connsiteX7" fmla="*/ 361058 w 1587952"/>
                  <a:gd name="connsiteY7" fmla="*/ 39281 h 1249467"/>
                  <a:gd name="connsiteX8" fmla="*/ 295451 w 1587952"/>
                  <a:gd name="connsiteY8" fmla="*/ 0 h 1249467"/>
                  <a:gd name="connsiteX9" fmla="*/ 279571 w 1587952"/>
                  <a:gd name="connsiteY9" fmla="*/ 20476 h 1249467"/>
                  <a:gd name="connsiteX10" fmla="*/ 208114 w 1587952"/>
                  <a:gd name="connsiteY10" fmla="*/ 170914 h 1249467"/>
                  <a:gd name="connsiteX11" fmla="*/ 92360 w 1587952"/>
                  <a:gd name="connsiteY11" fmla="*/ 417882 h 1249467"/>
                  <a:gd name="connsiteX12" fmla="*/ 7112 w 1587952"/>
                  <a:gd name="connsiteY12" fmla="*/ 598825 h 1249467"/>
                  <a:gd name="connsiteX13" fmla="*/ 1680 w 1587952"/>
                  <a:gd name="connsiteY13" fmla="*/ 626406 h 1249467"/>
                  <a:gd name="connsiteX14" fmla="*/ 57258 w 1587952"/>
                  <a:gd name="connsiteY14" fmla="*/ 666104 h 1249467"/>
                  <a:gd name="connsiteX15" fmla="*/ 226500 w 1587952"/>
                  <a:gd name="connsiteY15" fmla="*/ 750517 h 1249467"/>
                  <a:gd name="connsiteX16" fmla="*/ 469708 w 1587952"/>
                  <a:gd name="connsiteY16" fmla="*/ 782276 h 1249467"/>
                  <a:gd name="connsiteX17" fmla="*/ 664859 w 1587952"/>
                  <a:gd name="connsiteY17" fmla="*/ 797319 h 1249467"/>
                  <a:gd name="connsiteX18" fmla="*/ 784791 w 1587952"/>
                  <a:gd name="connsiteY18" fmla="*/ 788126 h 1249467"/>
                  <a:gd name="connsiteX19" fmla="*/ 829504 w 1587952"/>
                  <a:gd name="connsiteY19" fmla="*/ 786037 h 1249467"/>
                  <a:gd name="connsiteX20" fmla="*/ 931468 w 1587952"/>
                  <a:gd name="connsiteY20" fmla="*/ 896775 h 1249467"/>
                  <a:gd name="connsiteX21" fmla="*/ 932721 w 1587952"/>
                  <a:gd name="connsiteY21" fmla="*/ 908058 h 1249467"/>
                  <a:gd name="connsiteX22" fmla="*/ 923110 w 1587952"/>
                  <a:gd name="connsiteY22" fmla="*/ 908894 h 1249467"/>
                  <a:gd name="connsiteX23" fmla="*/ 823654 w 1587952"/>
                  <a:gd name="connsiteY23" fmla="*/ 881314 h 1249467"/>
                  <a:gd name="connsiteX24" fmla="*/ 719601 w 1587952"/>
                  <a:gd name="connsiteY24" fmla="*/ 925609 h 1249467"/>
                  <a:gd name="connsiteX25" fmla="*/ 729213 w 1587952"/>
                  <a:gd name="connsiteY25" fmla="*/ 1008768 h 1249467"/>
                  <a:gd name="connsiteX26" fmla="*/ 732974 w 1587952"/>
                  <a:gd name="connsiteY26" fmla="*/ 1033005 h 1249467"/>
                  <a:gd name="connsiteX27" fmla="*/ 702886 w 1587952"/>
                  <a:gd name="connsiteY27" fmla="*/ 1093598 h 1249467"/>
                  <a:gd name="connsiteX28" fmla="*/ 727123 w 1587952"/>
                  <a:gd name="connsiteY28" fmla="*/ 1144580 h 1249467"/>
                  <a:gd name="connsiteX29" fmla="*/ 860428 w 1587952"/>
                  <a:gd name="connsiteY29" fmla="*/ 1162131 h 1249467"/>
                  <a:gd name="connsiteX30" fmla="*/ 916424 w 1587952"/>
                  <a:gd name="connsiteY30" fmla="*/ 1208516 h 1249467"/>
                  <a:gd name="connsiteX31" fmla="*/ 916842 w 1587952"/>
                  <a:gd name="connsiteY31" fmla="*/ 1210605 h 1249467"/>
                  <a:gd name="connsiteX32" fmla="*/ 982031 w 1587952"/>
                  <a:gd name="connsiteY32" fmla="*/ 1246961 h 1249467"/>
                  <a:gd name="connsiteX33" fmla="*/ 1155035 w 1587952"/>
                  <a:gd name="connsiteY33" fmla="*/ 1192218 h 1249467"/>
                  <a:gd name="connsiteX34" fmla="*/ 1260759 w 1587952"/>
                  <a:gd name="connsiteY34" fmla="*/ 1134968 h 1249467"/>
                  <a:gd name="connsiteX35" fmla="*/ 1330127 w 1587952"/>
                  <a:gd name="connsiteY35" fmla="*/ 1042616 h 1249467"/>
                  <a:gd name="connsiteX36" fmla="*/ 1347260 w 1587952"/>
                  <a:gd name="connsiteY36" fmla="*/ 1026319 h 1249467"/>
                  <a:gd name="connsiteX37" fmla="*/ 1333470 w 1587952"/>
                  <a:gd name="connsiteY37" fmla="*/ 1106552 h 1249467"/>
                  <a:gd name="connsiteX38" fmla="*/ 1395317 w 1587952"/>
                  <a:gd name="connsiteY38" fmla="*/ 1183443 h 1249467"/>
                  <a:gd name="connsiteX39" fmla="*/ 1480147 w 1587952"/>
                  <a:gd name="connsiteY39" fmla="*/ 1124939 h 1249467"/>
                  <a:gd name="connsiteX40" fmla="*/ 1534889 w 1587952"/>
                  <a:gd name="connsiteY40" fmla="*/ 804423 h 1249467"/>
                  <a:gd name="connsiteX41" fmla="*/ 1576260 w 1587952"/>
                  <a:gd name="connsiteY41" fmla="*/ 713325 h 1249467"/>
                  <a:gd name="connsiteX42" fmla="*/ 1575006 w 1587952"/>
                  <a:gd name="connsiteY42" fmla="*/ 459253 h 124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587952" h="1249467">
                    <a:moveTo>
                      <a:pt x="1575006" y="459253"/>
                    </a:moveTo>
                    <a:cubicBezTo>
                      <a:pt x="1562470" y="450895"/>
                      <a:pt x="1556619" y="437105"/>
                      <a:pt x="1547844" y="425822"/>
                    </a:cubicBezTo>
                    <a:cubicBezTo>
                      <a:pt x="1483490" y="341828"/>
                      <a:pt x="1418718" y="258251"/>
                      <a:pt x="1370244" y="163392"/>
                    </a:cubicBezTo>
                    <a:cubicBezTo>
                      <a:pt x="1357707" y="139155"/>
                      <a:pt x="1346425" y="114500"/>
                      <a:pt x="1322187" y="97784"/>
                    </a:cubicBezTo>
                    <a:cubicBezTo>
                      <a:pt x="1280817" y="69368"/>
                      <a:pt x="1233596" y="71458"/>
                      <a:pt x="1187629" y="72294"/>
                    </a:cubicBezTo>
                    <a:cubicBezTo>
                      <a:pt x="1118679" y="73547"/>
                      <a:pt x="1050146" y="78980"/>
                      <a:pt x="981613" y="83576"/>
                    </a:cubicBezTo>
                    <a:cubicBezTo>
                      <a:pt x="853324" y="91516"/>
                      <a:pt x="725034" y="99874"/>
                      <a:pt x="596326" y="92770"/>
                    </a:cubicBezTo>
                    <a:cubicBezTo>
                      <a:pt x="514421" y="88173"/>
                      <a:pt x="435859" y="71458"/>
                      <a:pt x="361058" y="39281"/>
                    </a:cubicBezTo>
                    <a:cubicBezTo>
                      <a:pt x="338075" y="29252"/>
                      <a:pt x="311748" y="22566"/>
                      <a:pt x="295451" y="0"/>
                    </a:cubicBezTo>
                    <a:cubicBezTo>
                      <a:pt x="285422" y="3343"/>
                      <a:pt x="283332" y="12954"/>
                      <a:pt x="279571" y="20476"/>
                    </a:cubicBezTo>
                    <a:cubicBezTo>
                      <a:pt x="253245" y="69368"/>
                      <a:pt x="230679" y="120350"/>
                      <a:pt x="208114" y="170914"/>
                    </a:cubicBezTo>
                    <a:cubicBezTo>
                      <a:pt x="170922" y="253655"/>
                      <a:pt x="130805" y="335559"/>
                      <a:pt x="92360" y="417882"/>
                    </a:cubicBezTo>
                    <a:cubicBezTo>
                      <a:pt x="64362" y="478475"/>
                      <a:pt x="35946" y="538650"/>
                      <a:pt x="7112" y="598825"/>
                    </a:cubicBezTo>
                    <a:cubicBezTo>
                      <a:pt x="2933" y="607183"/>
                      <a:pt x="-2917" y="615959"/>
                      <a:pt x="1680" y="626406"/>
                    </a:cubicBezTo>
                    <a:cubicBezTo>
                      <a:pt x="20067" y="639778"/>
                      <a:pt x="38453" y="653150"/>
                      <a:pt x="57258" y="666104"/>
                    </a:cubicBezTo>
                    <a:cubicBezTo>
                      <a:pt x="109911" y="702042"/>
                      <a:pt x="165072" y="732966"/>
                      <a:pt x="226500" y="750517"/>
                    </a:cubicBezTo>
                    <a:cubicBezTo>
                      <a:pt x="305898" y="772664"/>
                      <a:pt x="387803" y="778933"/>
                      <a:pt x="469708" y="782276"/>
                    </a:cubicBezTo>
                    <a:cubicBezTo>
                      <a:pt x="534897" y="784783"/>
                      <a:pt x="600087" y="787708"/>
                      <a:pt x="664859" y="797319"/>
                    </a:cubicBezTo>
                    <a:cubicBezTo>
                      <a:pt x="704975" y="803170"/>
                      <a:pt x="745092" y="797319"/>
                      <a:pt x="784791" y="788126"/>
                    </a:cubicBezTo>
                    <a:cubicBezTo>
                      <a:pt x="798999" y="784783"/>
                      <a:pt x="815714" y="777261"/>
                      <a:pt x="829504" y="786037"/>
                    </a:cubicBezTo>
                    <a:cubicBezTo>
                      <a:pt x="872546" y="814453"/>
                      <a:pt x="908484" y="849555"/>
                      <a:pt x="931468" y="896775"/>
                    </a:cubicBezTo>
                    <a:cubicBezTo>
                      <a:pt x="933139" y="900536"/>
                      <a:pt x="936064" y="904715"/>
                      <a:pt x="932721" y="908058"/>
                    </a:cubicBezTo>
                    <a:cubicBezTo>
                      <a:pt x="931050" y="909730"/>
                      <a:pt x="926035" y="909730"/>
                      <a:pt x="923110" y="908894"/>
                    </a:cubicBezTo>
                    <a:cubicBezTo>
                      <a:pt x="890515" y="897193"/>
                      <a:pt x="857085" y="889671"/>
                      <a:pt x="823654" y="881314"/>
                    </a:cubicBezTo>
                    <a:cubicBezTo>
                      <a:pt x="776851" y="870031"/>
                      <a:pt x="740913" y="883403"/>
                      <a:pt x="719601" y="925609"/>
                    </a:cubicBezTo>
                    <a:cubicBezTo>
                      <a:pt x="694111" y="976591"/>
                      <a:pt x="694111" y="984948"/>
                      <a:pt x="729213" y="1008768"/>
                    </a:cubicBezTo>
                    <a:cubicBezTo>
                      <a:pt x="742167" y="1017543"/>
                      <a:pt x="739660" y="1023811"/>
                      <a:pt x="732974" y="1033005"/>
                    </a:cubicBezTo>
                    <a:cubicBezTo>
                      <a:pt x="720019" y="1051810"/>
                      <a:pt x="710408" y="1072286"/>
                      <a:pt x="702886" y="1093598"/>
                    </a:cubicBezTo>
                    <a:cubicBezTo>
                      <a:pt x="694528" y="1116999"/>
                      <a:pt x="703722" y="1136640"/>
                      <a:pt x="727123" y="1144580"/>
                    </a:cubicBezTo>
                    <a:cubicBezTo>
                      <a:pt x="770165" y="1159623"/>
                      <a:pt x="815296" y="1161713"/>
                      <a:pt x="860428" y="1162131"/>
                    </a:cubicBezTo>
                    <a:cubicBezTo>
                      <a:pt x="908066" y="1162966"/>
                      <a:pt x="908066" y="1162966"/>
                      <a:pt x="916424" y="1208516"/>
                    </a:cubicBezTo>
                    <a:cubicBezTo>
                      <a:pt x="916424" y="1209351"/>
                      <a:pt x="916424" y="1209769"/>
                      <a:pt x="916842" y="1210605"/>
                    </a:cubicBezTo>
                    <a:cubicBezTo>
                      <a:pt x="922692" y="1242364"/>
                      <a:pt x="952362" y="1259915"/>
                      <a:pt x="982031" y="1246961"/>
                    </a:cubicBezTo>
                    <a:cubicBezTo>
                      <a:pt x="1038028" y="1222723"/>
                      <a:pt x="1095695" y="1205590"/>
                      <a:pt x="1155035" y="1192218"/>
                    </a:cubicBezTo>
                    <a:cubicBezTo>
                      <a:pt x="1195151" y="1183443"/>
                      <a:pt x="1231507" y="1166309"/>
                      <a:pt x="1260759" y="1134968"/>
                    </a:cubicBezTo>
                    <a:cubicBezTo>
                      <a:pt x="1287085" y="1106552"/>
                      <a:pt x="1305890" y="1072704"/>
                      <a:pt x="1330127" y="1042616"/>
                    </a:cubicBezTo>
                    <a:cubicBezTo>
                      <a:pt x="1331381" y="1041780"/>
                      <a:pt x="1337649" y="1035930"/>
                      <a:pt x="1347260" y="1026319"/>
                    </a:cubicBezTo>
                    <a:lnTo>
                      <a:pt x="1333470" y="1106552"/>
                    </a:lnTo>
                    <a:cubicBezTo>
                      <a:pt x="1327202" y="1143744"/>
                      <a:pt x="1354782" y="1178428"/>
                      <a:pt x="1395317" y="1183443"/>
                    </a:cubicBezTo>
                    <a:cubicBezTo>
                      <a:pt x="1435851" y="1188457"/>
                      <a:pt x="1473879" y="1162131"/>
                      <a:pt x="1480147" y="1124939"/>
                    </a:cubicBezTo>
                    <a:lnTo>
                      <a:pt x="1534889" y="804423"/>
                    </a:lnTo>
                    <a:cubicBezTo>
                      <a:pt x="1556201" y="771411"/>
                      <a:pt x="1571663" y="739652"/>
                      <a:pt x="1576260" y="713325"/>
                    </a:cubicBezTo>
                    <a:cubicBezTo>
                      <a:pt x="1586289" y="653150"/>
                      <a:pt x="1605512" y="507727"/>
                      <a:pt x="1575006" y="459253"/>
                    </a:cubicBezTo>
                    <a:close/>
                  </a:path>
                </a:pathLst>
              </a:custGeom>
              <a:solidFill>
                <a:srgbClr val="FDDAAC"/>
              </a:solidFill>
              <a:ln w="4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67" name="Freeform: Shape 4366">
                <a:extLst>
                  <a:ext uri="{FF2B5EF4-FFF2-40B4-BE49-F238E27FC236}">
                    <a16:creationId xmlns:a16="http://schemas.microsoft.com/office/drawing/2014/main" id="{F5791A2C-1D78-4F33-9F41-2E6117DA5F32}"/>
                  </a:ext>
                </a:extLst>
              </p:cNvPr>
              <p:cNvSpPr/>
              <p:nvPr/>
            </p:nvSpPr>
            <p:spPr>
              <a:xfrm>
                <a:off x="890640" y="3762614"/>
                <a:ext cx="1109277" cy="1465739"/>
              </a:xfrm>
              <a:custGeom>
                <a:avLst/>
                <a:gdLst>
                  <a:gd name="connsiteX0" fmla="*/ 101545 w 1099030"/>
                  <a:gd name="connsiteY0" fmla="*/ 3205 h 1433336"/>
                  <a:gd name="connsiteX1" fmla="*/ 267862 w 1099030"/>
                  <a:gd name="connsiteY1" fmla="*/ 69230 h 1433336"/>
                  <a:gd name="connsiteX2" fmla="*/ 605929 w 1099030"/>
                  <a:gd name="connsiteY2" fmla="*/ 200445 h 1433336"/>
                  <a:gd name="connsiteX3" fmla="*/ 1088583 w 1099030"/>
                  <a:gd name="connsiteY3" fmla="*/ 384731 h 1433336"/>
                  <a:gd name="connsiteX4" fmla="*/ 1098612 w 1099030"/>
                  <a:gd name="connsiteY4" fmla="*/ 411476 h 1433336"/>
                  <a:gd name="connsiteX5" fmla="*/ 1028408 w 1099030"/>
                  <a:gd name="connsiteY5" fmla="*/ 562331 h 1433336"/>
                  <a:gd name="connsiteX6" fmla="*/ 1002081 w 1099030"/>
                  <a:gd name="connsiteY6" fmla="*/ 629610 h 1433336"/>
                  <a:gd name="connsiteX7" fmla="*/ 851226 w 1099030"/>
                  <a:gd name="connsiteY7" fmla="*/ 945947 h 1433336"/>
                  <a:gd name="connsiteX8" fmla="*/ 725443 w 1099030"/>
                  <a:gd name="connsiteY8" fmla="*/ 1209631 h 1433336"/>
                  <a:gd name="connsiteX9" fmla="*/ 710400 w 1099030"/>
                  <a:gd name="connsiteY9" fmla="*/ 1231778 h 1433336"/>
                  <a:gd name="connsiteX10" fmla="*/ 652732 w 1099030"/>
                  <a:gd name="connsiteY10" fmla="*/ 1346696 h 1433336"/>
                  <a:gd name="connsiteX11" fmla="*/ 614287 w 1099030"/>
                  <a:gd name="connsiteY11" fmla="*/ 1427347 h 1433336"/>
                  <a:gd name="connsiteX12" fmla="*/ 595900 w 1099030"/>
                  <a:gd name="connsiteY12" fmla="*/ 1435287 h 1433336"/>
                  <a:gd name="connsiteX13" fmla="*/ 118679 w 1099030"/>
                  <a:gd name="connsiteY13" fmla="*/ 1251837 h 1433336"/>
                  <a:gd name="connsiteX14" fmla="*/ 0 w 1099030"/>
                  <a:gd name="connsiteY14" fmla="*/ 1206288 h 1433336"/>
                  <a:gd name="connsiteX15" fmla="*/ 0 w 1099030"/>
                  <a:gd name="connsiteY15" fmla="*/ 2787 h 1433336"/>
                  <a:gd name="connsiteX16" fmla="*/ 101545 w 1099030"/>
                  <a:gd name="connsiteY16" fmla="*/ 3205 h 1433336"/>
                  <a:gd name="connsiteX0" fmla="*/ 101545 w 1103024"/>
                  <a:gd name="connsiteY0" fmla="*/ 50574 h 1484628"/>
                  <a:gd name="connsiteX1" fmla="*/ 267862 w 1103024"/>
                  <a:gd name="connsiteY1" fmla="*/ 116599 h 1484628"/>
                  <a:gd name="connsiteX2" fmla="*/ 605929 w 1103024"/>
                  <a:gd name="connsiteY2" fmla="*/ 247814 h 1484628"/>
                  <a:gd name="connsiteX3" fmla="*/ 1088583 w 1103024"/>
                  <a:gd name="connsiteY3" fmla="*/ 432100 h 1484628"/>
                  <a:gd name="connsiteX4" fmla="*/ 1098612 w 1103024"/>
                  <a:gd name="connsiteY4" fmla="*/ 458845 h 1484628"/>
                  <a:gd name="connsiteX5" fmla="*/ 1028408 w 1103024"/>
                  <a:gd name="connsiteY5" fmla="*/ 609700 h 1484628"/>
                  <a:gd name="connsiteX6" fmla="*/ 1002081 w 1103024"/>
                  <a:gd name="connsiteY6" fmla="*/ 676979 h 1484628"/>
                  <a:gd name="connsiteX7" fmla="*/ 851226 w 1103024"/>
                  <a:gd name="connsiteY7" fmla="*/ 993316 h 1484628"/>
                  <a:gd name="connsiteX8" fmla="*/ 725443 w 1103024"/>
                  <a:gd name="connsiteY8" fmla="*/ 1257000 h 1484628"/>
                  <a:gd name="connsiteX9" fmla="*/ 710400 w 1103024"/>
                  <a:gd name="connsiteY9" fmla="*/ 1279147 h 1484628"/>
                  <a:gd name="connsiteX10" fmla="*/ 652732 w 1103024"/>
                  <a:gd name="connsiteY10" fmla="*/ 1394065 h 1484628"/>
                  <a:gd name="connsiteX11" fmla="*/ 614287 w 1103024"/>
                  <a:gd name="connsiteY11" fmla="*/ 1474716 h 1484628"/>
                  <a:gd name="connsiteX12" fmla="*/ 595900 w 1103024"/>
                  <a:gd name="connsiteY12" fmla="*/ 1482656 h 1484628"/>
                  <a:gd name="connsiteX13" fmla="*/ 118679 w 1103024"/>
                  <a:gd name="connsiteY13" fmla="*/ 1299206 h 1484628"/>
                  <a:gd name="connsiteX14" fmla="*/ 0 w 1103024"/>
                  <a:gd name="connsiteY14" fmla="*/ 1253657 h 1484628"/>
                  <a:gd name="connsiteX15" fmla="*/ 0 w 1103024"/>
                  <a:gd name="connsiteY15" fmla="*/ 127 h 1484628"/>
                  <a:gd name="connsiteX16" fmla="*/ 101545 w 1103024"/>
                  <a:gd name="connsiteY16" fmla="*/ 50574 h 1484628"/>
                  <a:gd name="connsiteX0" fmla="*/ 107798 w 1109277"/>
                  <a:gd name="connsiteY0" fmla="*/ 31889 h 1465943"/>
                  <a:gd name="connsiteX1" fmla="*/ 274115 w 1109277"/>
                  <a:gd name="connsiteY1" fmla="*/ 97914 h 1465943"/>
                  <a:gd name="connsiteX2" fmla="*/ 612182 w 1109277"/>
                  <a:gd name="connsiteY2" fmla="*/ 229129 h 1465943"/>
                  <a:gd name="connsiteX3" fmla="*/ 1094836 w 1109277"/>
                  <a:gd name="connsiteY3" fmla="*/ 413415 h 1465943"/>
                  <a:gd name="connsiteX4" fmla="*/ 1104865 w 1109277"/>
                  <a:gd name="connsiteY4" fmla="*/ 440160 h 1465943"/>
                  <a:gd name="connsiteX5" fmla="*/ 1034661 w 1109277"/>
                  <a:gd name="connsiteY5" fmla="*/ 591015 h 1465943"/>
                  <a:gd name="connsiteX6" fmla="*/ 1008334 w 1109277"/>
                  <a:gd name="connsiteY6" fmla="*/ 658294 h 1465943"/>
                  <a:gd name="connsiteX7" fmla="*/ 857479 w 1109277"/>
                  <a:gd name="connsiteY7" fmla="*/ 974631 h 1465943"/>
                  <a:gd name="connsiteX8" fmla="*/ 731696 w 1109277"/>
                  <a:gd name="connsiteY8" fmla="*/ 1238315 h 1465943"/>
                  <a:gd name="connsiteX9" fmla="*/ 716653 w 1109277"/>
                  <a:gd name="connsiteY9" fmla="*/ 1260462 h 1465943"/>
                  <a:gd name="connsiteX10" fmla="*/ 658985 w 1109277"/>
                  <a:gd name="connsiteY10" fmla="*/ 1375380 h 1465943"/>
                  <a:gd name="connsiteX11" fmla="*/ 620540 w 1109277"/>
                  <a:gd name="connsiteY11" fmla="*/ 1456031 h 1465943"/>
                  <a:gd name="connsiteX12" fmla="*/ 602153 w 1109277"/>
                  <a:gd name="connsiteY12" fmla="*/ 1463971 h 1465943"/>
                  <a:gd name="connsiteX13" fmla="*/ 124932 w 1109277"/>
                  <a:gd name="connsiteY13" fmla="*/ 1280521 h 1465943"/>
                  <a:gd name="connsiteX14" fmla="*/ 6253 w 1109277"/>
                  <a:gd name="connsiteY14" fmla="*/ 1234972 h 1465943"/>
                  <a:gd name="connsiteX15" fmla="*/ 0 w 1109277"/>
                  <a:gd name="connsiteY15" fmla="*/ 203 h 1465943"/>
                  <a:gd name="connsiteX16" fmla="*/ 107798 w 1109277"/>
                  <a:gd name="connsiteY16" fmla="*/ 31889 h 1465943"/>
                  <a:gd name="connsiteX0" fmla="*/ 0 w 1109277"/>
                  <a:gd name="connsiteY0" fmla="*/ 70370 h 1536110"/>
                  <a:gd name="connsiteX1" fmla="*/ 274115 w 1109277"/>
                  <a:gd name="connsiteY1" fmla="*/ 168081 h 1536110"/>
                  <a:gd name="connsiteX2" fmla="*/ 612182 w 1109277"/>
                  <a:gd name="connsiteY2" fmla="*/ 299296 h 1536110"/>
                  <a:gd name="connsiteX3" fmla="*/ 1094836 w 1109277"/>
                  <a:gd name="connsiteY3" fmla="*/ 483582 h 1536110"/>
                  <a:gd name="connsiteX4" fmla="*/ 1104865 w 1109277"/>
                  <a:gd name="connsiteY4" fmla="*/ 510327 h 1536110"/>
                  <a:gd name="connsiteX5" fmla="*/ 1034661 w 1109277"/>
                  <a:gd name="connsiteY5" fmla="*/ 661182 h 1536110"/>
                  <a:gd name="connsiteX6" fmla="*/ 1008334 w 1109277"/>
                  <a:gd name="connsiteY6" fmla="*/ 728461 h 1536110"/>
                  <a:gd name="connsiteX7" fmla="*/ 857479 w 1109277"/>
                  <a:gd name="connsiteY7" fmla="*/ 1044798 h 1536110"/>
                  <a:gd name="connsiteX8" fmla="*/ 731696 w 1109277"/>
                  <a:gd name="connsiteY8" fmla="*/ 1308482 h 1536110"/>
                  <a:gd name="connsiteX9" fmla="*/ 716653 w 1109277"/>
                  <a:gd name="connsiteY9" fmla="*/ 1330629 h 1536110"/>
                  <a:gd name="connsiteX10" fmla="*/ 658985 w 1109277"/>
                  <a:gd name="connsiteY10" fmla="*/ 1445547 h 1536110"/>
                  <a:gd name="connsiteX11" fmla="*/ 620540 w 1109277"/>
                  <a:gd name="connsiteY11" fmla="*/ 1526198 h 1536110"/>
                  <a:gd name="connsiteX12" fmla="*/ 602153 w 1109277"/>
                  <a:gd name="connsiteY12" fmla="*/ 1534138 h 1536110"/>
                  <a:gd name="connsiteX13" fmla="*/ 124932 w 1109277"/>
                  <a:gd name="connsiteY13" fmla="*/ 1350688 h 1536110"/>
                  <a:gd name="connsiteX14" fmla="*/ 6253 w 1109277"/>
                  <a:gd name="connsiteY14" fmla="*/ 1305139 h 1536110"/>
                  <a:gd name="connsiteX15" fmla="*/ 0 w 1109277"/>
                  <a:gd name="connsiteY15" fmla="*/ 70370 h 1536110"/>
                  <a:gd name="connsiteX0" fmla="*/ 0 w 1109277"/>
                  <a:gd name="connsiteY0" fmla="*/ 0 h 1465740"/>
                  <a:gd name="connsiteX1" fmla="*/ 274115 w 1109277"/>
                  <a:gd name="connsiteY1" fmla="*/ 97711 h 1465740"/>
                  <a:gd name="connsiteX2" fmla="*/ 612182 w 1109277"/>
                  <a:gd name="connsiteY2" fmla="*/ 228926 h 1465740"/>
                  <a:gd name="connsiteX3" fmla="*/ 1094836 w 1109277"/>
                  <a:gd name="connsiteY3" fmla="*/ 413212 h 1465740"/>
                  <a:gd name="connsiteX4" fmla="*/ 1104865 w 1109277"/>
                  <a:gd name="connsiteY4" fmla="*/ 439957 h 1465740"/>
                  <a:gd name="connsiteX5" fmla="*/ 1034661 w 1109277"/>
                  <a:gd name="connsiteY5" fmla="*/ 590812 h 1465740"/>
                  <a:gd name="connsiteX6" fmla="*/ 1008334 w 1109277"/>
                  <a:gd name="connsiteY6" fmla="*/ 658091 h 1465740"/>
                  <a:gd name="connsiteX7" fmla="*/ 857479 w 1109277"/>
                  <a:gd name="connsiteY7" fmla="*/ 974428 h 1465740"/>
                  <a:gd name="connsiteX8" fmla="*/ 731696 w 1109277"/>
                  <a:gd name="connsiteY8" fmla="*/ 1238112 h 1465740"/>
                  <a:gd name="connsiteX9" fmla="*/ 716653 w 1109277"/>
                  <a:gd name="connsiteY9" fmla="*/ 1260259 h 1465740"/>
                  <a:gd name="connsiteX10" fmla="*/ 658985 w 1109277"/>
                  <a:gd name="connsiteY10" fmla="*/ 1375177 h 1465740"/>
                  <a:gd name="connsiteX11" fmla="*/ 620540 w 1109277"/>
                  <a:gd name="connsiteY11" fmla="*/ 1455828 h 1465740"/>
                  <a:gd name="connsiteX12" fmla="*/ 602153 w 1109277"/>
                  <a:gd name="connsiteY12" fmla="*/ 1463768 h 1465740"/>
                  <a:gd name="connsiteX13" fmla="*/ 124932 w 1109277"/>
                  <a:gd name="connsiteY13" fmla="*/ 1280318 h 1465740"/>
                  <a:gd name="connsiteX14" fmla="*/ 6253 w 1109277"/>
                  <a:gd name="connsiteY14" fmla="*/ 1234769 h 1465740"/>
                  <a:gd name="connsiteX15" fmla="*/ 0 w 1109277"/>
                  <a:gd name="connsiteY15" fmla="*/ 0 h 146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09277" h="1465740">
                    <a:moveTo>
                      <a:pt x="0" y="0"/>
                    </a:moveTo>
                    <a:cubicBezTo>
                      <a:pt x="138447" y="41872"/>
                      <a:pt x="172085" y="59557"/>
                      <a:pt x="274115" y="97711"/>
                    </a:cubicBezTo>
                    <a:cubicBezTo>
                      <a:pt x="376145" y="135865"/>
                      <a:pt x="499493" y="185188"/>
                      <a:pt x="612182" y="228926"/>
                    </a:cubicBezTo>
                    <a:lnTo>
                      <a:pt x="1094836" y="413212"/>
                    </a:lnTo>
                    <a:cubicBezTo>
                      <a:pt x="1112387" y="419898"/>
                      <a:pt x="1111551" y="426166"/>
                      <a:pt x="1104865" y="439957"/>
                    </a:cubicBezTo>
                    <a:cubicBezTo>
                      <a:pt x="1081046" y="490102"/>
                      <a:pt x="1058062" y="540248"/>
                      <a:pt x="1034661" y="590812"/>
                    </a:cubicBezTo>
                    <a:cubicBezTo>
                      <a:pt x="1034243" y="616303"/>
                      <a:pt x="1018781" y="636779"/>
                      <a:pt x="1008334" y="658091"/>
                    </a:cubicBezTo>
                    <a:cubicBezTo>
                      <a:pt x="956935" y="762980"/>
                      <a:pt x="908461" y="869122"/>
                      <a:pt x="857479" y="974428"/>
                    </a:cubicBezTo>
                    <a:cubicBezTo>
                      <a:pt x="814855" y="1061765"/>
                      <a:pt x="773903" y="1150356"/>
                      <a:pt x="731696" y="1238112"/>
                    </a:cubicBezTo>
                    <a:cubicBezTo>
                      <a:pt x="727935" y="1246051"/>
                      <a:pt x="724592" y="1254827"/>
                      <a:pt x="716653" y="1260259"/>
                    </a:cubicBezTo>
                    <a:cubicBezTo>
                      <a:pt x="692833" y="1296197"/>
                      <a:pt x="678625" y="1337150"/>
                      <a:pt x="658985" y="1375177"/>
                    </a:cubicBezTo>
                    <a:cubicBezTo>
                      <a:pt x="645613" y="1401504"/>
                      <a:pt x="633076" y="1428666"/>
                      <a:pt x="620540" y="1455828"/>
                    </a:cubicBezTo>
                    <a:cubicBezTo>
                      <a:pt x="616361" y="1464604"/>
                      <a:pt x="613436" y="1468365"/>
                      <a:pt x="602153" y="1463768"/>
                    </a:cubicBezTo>
                    <a:lnTo>
                      <a:pt x="124932" y="1280318"/>
                    </a:lnTo>
                    <a:lnTo>
                      <a:pt x="6253" y="1234769"/>
                    </a:lnTo>
                    <a:cubicBezTo>
                      <a:pt x="4169" y="823179"/>
                      <a:pt x="2084" y="41159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4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8" name="Freeform: Shape 4367">
                <a:extLst>
                  <a:ext uri="{FF2B5EF4-FFF2-40B4-BE49-F238E27FC236}">
                    <a16:creationId xmlns:a16="http://schemas.microsoft.com/office/drawing/2014/main" id="{67CBEF36-AFE6-4AF2-BCEB-9D5E6500A81E}"/>
                  </a:ext>
                </a:extLst>
              </p:cNvPr>
              <p:cNvSpPr/>
              <p:nvPr/>
            </p:nvSpPr>
            <p:spPr>
              <a:xfrm>
                <a:off x="1606875" y="4353010"/>
                <a:ext cx="518174" cy="773082"/>
              </a:xfrm>
              <a:custGeom>
                <a:avLst/>
                <a:gdLst>
                  <a:gd name="connsiteX0" fmla="*/ 507727 w 518173"/>
                  <a:gd name="connsiteY0" fmla="*/ 117843 h 773082"/>
                  <a:gd name="connsiteX1" fmla="*/ 389048 w 518173"/>
                  <a:gd name="connsiteY1" fmla="*/ 370662 h 773082"/>
                  <a:gd name="connsiteX2" fmla="*/ 264937 w 518173"/>
                  <a:gd name="connsiteY2" fmla="*/ 631838 h 773082"/>
                  <a:gd name="connsiteX3" fmla="*/ 213538 w 518173"/>
                  <a:gd name="connsiteY3" fmla="*/ 744666 h 773082"/>
                  <a:gd name="connsiteX4" fmla="*/ 161720 w 518173"/>
                  <a:gd name="connsiteY4" fmla="*/ 761382 h 773082"/>
                  <a:gd name="connsiteX5" fmla="*/ 0 w 518173"/>
                  <a:gd name="connsiteY5" fmla="*/ 669865 h 773082"/>
                  <a:gd name="connsiteX6" fmla="*/ 80233 w 518173"/>
                  <a:gd name="connsiteY6" fmla="*/ 498116 h 773082"/>
                  <a:gd name="connsiteX7" fmla="*/ 309233 w 518173"/>
                  <a:gd name="connsiteY7" fmla="*/ 18387 h 773082"/>
                  <a:gd name="connsiteX8" fmla="*/ 318008 w 518173"/>
                  <a:gd name="connsiteY8" fmla="*/ 0 h 773082"/>
                  <a:gd name="connsiteX9" fmla="*/ 506891 w 518173"/>
                  <a:gd name="connsiteY9" fmla="*/ 84830 h 773082"/>
                  <a:gd name="connsiteX10" fmla="*/ 507727 w 518173"/>
                  <a:gd name="connsiteY10" fmla="*/ 117843 h 77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8173" h="773082">
                    <a:moveTo>
                      <a:pt x="507727" y="117843"/>
                    </a:moveTo>
                    <a:cubicBezTo>
                      <a:pt x="465939" y="201001"/>
                      <a:pt x="427911" y="285831"/>
                      <a:pt x="389048" y="370662"/>
                    </a:cubicBezTo>
                    <a:cubicBezTo>
                      <a:pt x="348932" y="458417"/>
                      <a:pt x="306308" y="544501"/>
                      <a:pt x="264937" y="631838"/>
                    </a:cubicBezTo>
                    <a:cubicBezTo>
                      <a:pt x="247386" y="669030"/>
                      <a:pt x="230671" y="707057"/>
                      <a:pt x="213538" y="744666"/>
                    </a:cubicBezTo>
                    <a:cubicBezTo>
                      <a:pt x="196405" y="781440"/>
                      <a:pt x="196405" y="781022"/>
                      <a:pt x="161720" y="761382"/>
                    </a:cubicBezTo>
                    <a:cubicBezTo>
                      <a:pt x="107814" y="730876"/>
                      <a:pt x="53907" y="700371"/>
                      <a:pt x="0" y="669865"/>
                    </a:cubicBezTo>
                    <a:cubicBezTo>
                      <a:pt x="26744" y="612615"/>
                      <a:pt x="53071" y="555366"/>
                      <a:pt x="80233" y="498116"/>
                    </a:cubicBezTo>
                    <a:cubicBezTo>
                      <a:pt x="156288" y="338067"/>
                      <a:pt x="232760" y="178436"/>
                      <a:pt x="309233" y="18387"/>
                    </a:cubicBezTo>
                    <a:cubicBezTo>
                      <a:pt x="312158" y="12536"/>
                      <a:pt x="315083" y="6268"/>
                      <a:pt x="318008" y="0"/>
                    </a:cubicBezTo>
                    <a:cubicBezTo>
                      <a:pt x="381109" y="28416"/>
                      <a:pt x="443791" y="56414"/>
                      <a:pt x="506891" y="84830"/>
                    </a:cubicBezTo>
                    <a:cubicBezTo>
                      <a:pt x="531128" y="95277"/>
                      <a:pt x="508981" y="106978"/>
                      <a:pt x="507727" y="117843"/>
                    </a:cubicBezTo>
                    <a:close/>
                  </a:path>
                </a:pathLst>
              </a:custGeom>
              <a:solidFill>
                <a:srgbClr val="FEFEFE"/>
              </a:solidFill>
              <a:ln w="4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9" name="Freeform: Shape 4368">
                <a:extLst>
                  <a:ext uri="{FF2B5EF4-FFF2-40B4-BE49-F238E27FC236}">
                    <a16:creationId xmlns:a16="http://schemas.microsoft.com/office/drawing/2014/main" id="{308B4832-7425-482D-8DB1-5F677B305359}"/>
                  </a:ext>
                </a:extLst>
              </p:cNvPr>
              <p:cNvSpPr/>
              <p:nvPr/>
            </p:nvSpPr>
            <p:spPr>
              <a:xfrm>
                <a:off x="2837120" y="4933866"/>
                <a:ext cx="309233" cy="142080"/>
              </a:xfrm>
              <a:custGeom>
                <a:avLst/>
                <a:gdLst>
                  <a:gd name="connsiteX0" fmla="*/ 309651 w 309232"/>
                  <a:gd name="connsiteY0" fmla="*/ 142498 h 142079"/>
                  <a:gd name="connsiteX1" fmla="*/ 286249 w 309232"/>
                  <a:gd name="connsiteY1" fmla="*/ 125783 h 142079"/>
                  <a:gd name="connsiteX2" fmla="*/ 236939 w 309232"/>
                  <a:gd name="connsiteY2" fmla="*/ 101128 h 142079"/>
                  <a:gd name="connsiteX3" fmla="*/ 53489 w 309232"/>
                  <a:gd name="connsiteY3" fmla="*/ 57250 h 142079"/>
                  <a:gd name="connsiteX4" fmla="*/ 0 w 309232"/>
                  <a:gd name="connsiteY4" fmla="*/ 56832 h 142079"/>
                  <a:gd name="connsiteX5" fmla="*/ 78144 w 309232"/>
                  <a:gd name="connsiteY5" fmla="*/ 14208 h 142079"/>
                  <a:gd name="connsiteX6" fmla="*/ 144587 w 309232"/>
                  <a:gd name="connsiteY6" fmla="*/ 0 h 142079"/>
                  <a:gd name="connsiteX7" fmla="*/ 226492 w 309232"/>
                  <a:gd name="connsiteY7" fmla="*/ 34266 h 142079"/>
                  <a:gd name="connsiteX8" fmla="*/ 302129 w 309232"/>
                  <a:gd name="connsiteY8" fmla="*/ 122439 h 142079"/>
                  <a:gd name="connsiteX9" fmla="*/ 309651 w 309232"/>
                  <a:gd name="connsiteY9" fmla="*/ 142498 h 14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232" h="142079">
                    <a:moveTo>
                      <a:pt x="309651" y="142498"/>
                    </a:moveTo>
                    <a:cubicBezTo>
                      <a:pt x="300875" y="136648"/>
                      <a:pt x="291682" y="132887"/>
                      <a:pt x="286249" y="125783"/>
                    </a:cubicBezTo>
                    <a:cubicBezTo>
                      <a:pt x="273295" y="109903"/>
                      <a:pt x="255326" y="105724"/>
                      <a:pt x="236939" y="101128"/>
                    </a:cubicBezTo>
                    <a:cubicBezTo>
                      <a:pt x="175928" y="86084"/>
                      <a:pt x="114918" y="71040"/>
                      <a:pt x="53489" y="57250"/>
                    </a:cubicBezTo>
                    <a:cubicBezTo>
                      <a:pt x="36774" y="53489"/>
                      <a:pt x="19641" y="62682"/>
                      <a:pt x="0" y="56832"/>
                    </a:cubicBezTo>
                    <a:cubicBezTo>
                      <a:pt x="24655" y="37609"/>
                      <a:pt x="50982" y="24655"/>
                      <a:pt x="78144" y="14208"/>
                    </a:cubicBezTo>
                    <a:cubicBezTo>
                      <a:pt x="99038" y="6268"/>
                      <a:pt x="120768" y="0"/>
                      <a:pt x="144587" y="0"/>
                    </a:cubicBezTo>
                    <a:cubicBezTo>
                      <a:pt x="177600" y="0"/>
                      <a:pt x="203509" y="12954"/>
                      <a:pt x="226492" y="34266"/>
                    </a:cubicBezTo>
                    <a:cubicBezTo>
                      <a:pt x="254908" y="61011"/>
                      <a:pt x="280399" y="90263"/>
                      <a:pt x="302129" y="122439"/>
                    </a:cubicBezTo>
                    <a:cubicBezTo>
                      <a:pt x="306308" y="127454"/>
                      <a:pt x="311740" y="132469"/>
                      <a:pt x="309651" y="142498"/>
                    </a:cubicBezTo>
                    <a:close/>
                  </a:path>
                </a:pathLst>
              </a:custGeom>
              <a:solidFill>
                <a:srgbClr val="FCBA8B"/>
              </a:solidFill>
              <a:ln w="4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64" name="Freeform: Shape 4363">
              <a:extLst>
                <a:ext uri="{FF2B5EF4-FFF2-40B4-BE49-F238E27FC236}">
                  <a16:creationId xmlns:a16="http://schemas.microsoft.com/office/drawing/2014/main" id="{92E68743-69C6-4458-8E92-0B3E36A0064B}"/>
                </a:ext>
              </a:extLst>
            </p:cNvPr>
            <p:cNvSpPr/>
            <p:nvPr/>
          </p:nvSpPr>
          <p:spPr>
            <a:xfrm flipH="1">
              <a:off x="2351858" y="5687058"/>
              <a:ext cx="2496158" cy="961180"/>
            </a:xfrm>
            <a:custGeom>
              <a:avLst/>
              <a:gdLst>
                <a:gd name="connsiteX0" fmla="*/ 6928458 w 8543357"/>
                <a:gd name="connsiteY0" fmla="*/ 2439007 h 3289735"/>
                <a:gd name="connsiteX1" fmla="*/ 7109999 w 8543357"/>
                <a:gd name="connsiteY1" fmla="*/ 2620548 h 3289735"/>
                <a:gd name="connsiteX2" fmla="*/ 6928458 w 8543357"/>
                <a:gd name="connsiteY2" fmla="*/ 2802089 h 3289735"/>
                <a:gd name="connsiteX3" fmla="*/ 6746917 w 8543357"/>
                <a:gd name="connsiteY3" fmla="*/ 2620548 h 3289735"/>
                <a:gd name="connsiteX4" fmla="*/ 6928458 w 8543357"/>
                <a:gd name="connsiteY4" fmla="*/ 2439007 h 3289735"/>
                <a:gd name="connsiteX5" fmla="*/ 1585190 w 8543357"/>
                <a:gd name="connsiteY5" fmla="*/ 2416754 h 3289735"/>
                <a:gd name="connsiteX6" fmla="*/ 1766731 w 8543357"/>
                <a:gd name="connsiteY6" fmla="*/ 2598295 h 3289735"/>
                <a:gd name="connsiteX7" fmla="*/ 1585190 w 8543357"/>
                <a:gd name="connsiteY7" fmla="*/ 2779836 h 3289735"/>
                <a:gd name="connsiteX8" fmla="*/ 1403649 w 8543357"/>
                <a:gd name="connsiteY8" fmla="*/ 2598295 h 3289735"/>
                <a:gd name="connsiteX9" fmla="*/ 1585190 w 8543357"/>
                <a:gd name="connsiteY9" fmla="*/ 2416754 h 3289735"/>
                <a:gd name="connsiteX10" fmla="*/ 6925340 w 8543357"/>
                <a:gd name="connsiteY10" fmla="*/ 2293671 h 3289735"/>
                <a:gd name="connsiteX11" fmla="*/ 6697422 w 8543357"/>
                <a:gd name="connsiteY11" fmla="*/ 2388080 h 3289735"/>
                <a:gd name="connsiteX12" fmla="*/ 6697415 w 8543357"/>
                <a:gd name="connsiteY12" fmla="*/ 2843921 h 3289735"/>
                <a:gd name="connsiteX13" fmla="*/ 7153263 w 8543357"/>
                <a:gd name="connsiteY13" fmla="*/ 2843921 h 3289735"/>
                <a:gd name="connsiteX14" fmla="*/ 7153263 w 8543357"/>
                <a:gd name="connsiteY14" fmla="*/ 2388080 h 3289735"/>
                <a:gd name="connsiteX15" fmla="*/ 6925340 w 8543357"/>
                <a:gd name="connsiteY15" fmla="*/ 2293671 h 3289735"/>
                <a:gd name="connsiteX16" fmla="*/ 1582072 w 8543357"/>
                <a:gd name="connsiteY16" fmla="*/ 2271418 h 3289735"/>
                <a:gd name="connsiteX17" fmla="*/ 1354154 w 8543357"/>
                <a:gd name="connsiteY17" fmla="*/ 2365827 h 3289735"/>
                <a:gd name="connsiteX18" fmla="*/ 1354147 w 8543357"/>
                <a:gd name="connsiteY18" fmla="*/ 2821668 h 3289735"/>
                <a:gd name="connsiteX19" fmla="*/ 1809995 w 8543357"/>
                <a:gd name="connsiteY19" fmla="*/ 2821668 h 3289735"/>
                <a:gd name="connsiteX20" fmla="*/ 1809995 w 8543357"/>
                <a:gd name="connsiteY20" fmla="*/ 2365827 h 3289735"/>
                <a:gd name="connsiteX21" fmla="*/ 1582072 w 8543357"/>
                <a:gd name="connsiteY21" fmla="*/ 2271418 h 3289735"/>
                <a:gd name="connsiteX22" fmla="*/ 6928457 w 8543357"/>
                <a:gd name="connsiteY22" fmla="*/ 1951359 h 3289735"/>
                <a:gd name="connsiteX23" fmla="*/ 7601151 w 8543357"/>
                <a:gd name="connsiteY23" fmla="*/ 2624052 h 3289735"/>
                <a:gd name="connsiteX24" fmla="*/ 7601151 w 8543357"/>
                <a:gd name="connsiteY24" fmla="*/ 2638067 h 3289735"/>
                <a:gd name="connsiteX25" fmla="*/ 6928457 w 8543357"/>
                <a:gd name="connsiteY25" fmla="*/ 3289735 h 3289735"/>
                <a:gd name="connsiteX26" fmla="*/ 6255764 w 8543357"/>
                <a:gd name="connsiteY26" fmla="*/ 2638067 h 3289735"/>
                <a:gd name="connsiteX27" fmla="*/ 6255764 w 8543357"/>
                <a:gd name="connsiteY27" fmla="*/ 2624052 h 3289735"/>
                <a:gd name="connsiteX28" fmla="*/ 6928457 w 8543357"/>
                <a:gd name="connsiteY28" fmla="*/ 1951359 h 3289735"/>
                <a:gd name="connsiteX29" fmla="*/ 1585189 w 8543357"/>
                <a:gd name="connsiteY29" fmla="*/ 1929106 h 3289735"/>
                <a:gd name="connsiteX30" fmla="*/ 2257883 w 8543357"/>
                <a:gd name="connsiteY30" fmla="*/ 2601799 h 3289735"/>
                <a:gd name="connsiteX31" fmla="*/ 2257883 w 8543357"/>
                <a:gd name="connsiteY31" fmla="*/ 2615814 h 3289735"/>
                <a:gd name="connsiteX32" fmla="*/ 1585189 w 8543357"/>
                <a:gd name="connsiteY32" fmla="*/ 3267482 h 3289735"/>
                <a:gd name="connsiteX33" fmla="*/ 912496 w 8543357"/>
                <a:gd name="connsiteY33" fmla="*/ 2615814 h 3289735"/>
                <a:gd name="connsiteX34" fmla="*/ 912496 w 8543357"/>
                <a:gd name="connsiteY34" fmla="*/ 2601799 h 3289735"/>
                <a:gd name="connsiteX35" fmla="*/ 1585189 w 8543357"/>
                <a:gd name="connsiteY35" fmla="*/ 1929106 h 3289735"/>
                <a:gd name="connsiteX36" fmla="*/ 64619 w 8543357"/>
                <a:gd name="connsiteY36" fmla="*/ 1683850 h 3289735"/>
                <a:gd name="connsiteX37" fmla="*/ 64619 w 8543357"/>
                <a:gd name="connsiteY37" fmla="*/ 1922096 h 3289735"/>
                <a:gd name="connsiteX38" fmla="*/ 148706 w 8543357"/>
                <a:gd name="connsiteY38" fmla="*/ 2006183 h 3289735"/>
                <a:gd name="connsiteX39" fmla="*/ 520093 w 8543357"/>
                <a:gd name="connsiteY39" fmla="*/ 2006183 h 3289735"/>
                <a:gd name="connsiteX40" fmla="*/ 562136 w 8543357"/>
                <a:gd name="connsiteY40" fmla="*/ 1978154 h 3289735"/>
                <a:gd name="connsiteX41" fmla="*/ 667241 w 8543357"/>
                <a:gd name="connsiteY41" fmla="*/ 1831006 h 3289735"/>
                <a:gd name="connsiteX42" fmla="*/ 625197 w 8543357"/>
                <a:gd name="connsiteY42" fmla="*/ 1683850 h 3289735"/>
                <a:gd name="connsiteX43" fmla="*/ 64619 w 8543357"/>
                <a:gd name="connsiteY43" fmla="*/ 1683850 h 3289735"/>
                <a:gd name="connsiteX44" fmla="*/ 4556251 w 8543357"/>
                <a:gd name="connsiteY44" fmla="*/ 1270428 h 3289735"/>
                <a:gd name="connsiteX45" fmla="*/ 4514208 w 8543357"/>
                <a:gd name="connsiteY45" fmla="*/ 1284443 h 3289735"/>
                <a:gd name="connsiteX46" fmla="*/ 4514208 w 8543357"/>
                <a:gd name="connsiteY46" fmla="*/ 2195382 h 3289735"/>
                <a:gd name="connsiteX47" fmla="*/ 4556251 w 8543357"/>
                <a:gd name="connsiteY47" fmla="*/ 2209396 h 3289735"/>
                <a:gd name="connsiteX48" fmla="*/ 4598295 w 8543357"/>
                <a:gd name="connsiteY48" fmla="*/ 2195382 h 3289735"/>
                <a:gd name="connsiteX49" fmla="*/ 4598295 w 8543357"/>
                <a:gd name="connsiteY49" fmla="*/ 1284443 h 3289735"/>
                <a:gd name="connsiteX50" fmla="*/ 4556251 w 8543357"/>
                <a:gd name="connsiteY50" fmla="*/ 1270428 h 3289735"/>
                <a:gd name="connsiteX51" fmla="*/ 8153579 w 8543357"/>
                <a:gd name="connsiteY51" fmla="*/ 1033056 h 3289735"/>
                <a:gd name="connsiteX52" fmla="*/ 8038838 w 8543357"/>
                <a:gd name="connsiteY52" fmla="*/ 1067215 h 3289735"/>
                <a:gd name="connsiteX53" fmla="*/ 7814607 w 8543357"/>
                <a:gd name="connsiteY53" fmla="*/ 1417576 h 3289735"/>
                <a:gd name="connsiteX54" fmla="*/ 7912708 w 8543357"/>
                <a:gd name="connsiteY54" fmla="*/ 1557721 h 3289735"/>
                <a:gd name="connsiteX55" fmla="*/ 8087884 w 8543357"/>
                <a:gd name="connsiteY55" fmla="*/ 1557721 h 3289735"/>
                <a:gd name="connsiteX56" fmla="*/ 8221025 w 8543357"/>
                <a:gd name="connsiteY56" fmla="*/ 1403562 h 3289735"/>
                <a:gd name="connsiteX57" fmla="*/ 8221025 w 8543357"/>
                <a:gd name="connsiteY57" fmla="*/ 1109258 h 3289735"/>
                <a:gd name="connsiteX58" fmla="*/ 8153579 w 8543357"/>
                <a:gd name="connsiteY58" fmla="*/ 1033056 h 3289735"/>
                <a:gd name="connsiteX59" fmla="*/ 2916554 w 8543357"/>
                <a:gd name="connsiteY59" fmla="*/ 587330 h 3289735"/>
                <a:gd name="connsiteX60" fmla="*/ 2866084 w 8543357"/>
                <a:gd name="connsiteY60" fmla="*/ 616567 h 3289735"/>
                <a:gd name="connsiteX61" fmla="*/ 2580210 w 8543357"/>
                <a:gd name="connsiteY61" fmla="*/ 807951 h 3289735"/>
                <a:gd name="connsiteX62" fmla="*/ 2545176 w 8543357"/>
                <a:gd name="connsiteY62" fmla="*/ 955106 h 3289735"/>
                <a:gd name="connsiteX63" fmla="*/ 2916554 w 8543357"/>
                <a:gd name="connsiteY63" fmla="*/ 955106 h 3289735"/>
                <a:gd name="connsiteX64" fmla="*/ 6483234 w 8543357"/>
                <a:gd name="connsiteY64" fmla="*/ 379721 h 3289735"/>
                <a:gd name="connsiteX65" fmla="*/ 6483234 w 8543357"/>
                <a:gd name="connsiteY65" fmla="*/ 955106 h 3289735"/>
                <a:gd name="connsiteX66" fmla="*/ 7169941 w 8543357"/>
                <a:gd name="connsiteY66" fmla="*/ 955106 h 3289735"/>
                <a:gd name="connsiteX67" fmla="*/ 7120887 w 8543357"/>
                <a:gd name="connsiteY67" fmla="*/ 674818 h 3289735"/>
                <a:gd name="connsiteX68" fmla="*/ 6653454 w 8543357"/>
                <a:gd name="connsiteY68" fmla="*/ 426535 h 3289735"/>
                <a:gd name="connsiteX69" fmla="*/ 4514208 w 8543357"/>
                <a:gd name="connsiteY69" fmla="*/ 213698 h 3289735"/>
                <a:gd name="connsiteX70" fmla="*/ 4374787 w 8543357"/>
                <a:gd name="connsiteY70" fmla="*/ 218539 h 3289735"/>
                <a:gd name="connsiteX71" fmla="*/ 4226908 w 8543357"/>
                <a:gd name="connsiteY71" fmla="*/ 226355 h 3289735"/>
                <a:gd name="connsiteX72" fmla="*/ 3034107 w 8543357"/>
                <a:gd name="connsiteY72" fmla="*/ 519233 h 3289735"/>
                <a:gd name="connsiteX73" fmla="*/ 3000641 w 8543357"/>
                <a:gd name="connsiteY73" fmla="*/ 538620 h 3289735"/>
                <a:gd name="connsiteX74" fmla="*/ 3000641 w 8543357"/>
                <a:gd name="connsiteY74" fmla="*/ 955106 h 3289735"/>
                <a:gd name="connsiteX75" fmla="*/ 4514208 w 8543357"/>
                <a:gd name="connsiteY75" fmla="*/ 955106 h 3289735"/>
                <a:gd name="connsiteX76" fmla="*/ 4761218 w 8543357"/>
                <a:gd name="connsiteY76" fmla="*/ 208991 h 3289735"/>
                <a:gd name="connsiteX77" fmla="*/ 4598295 w 8543357"/>
                <a:gd name="connsiteY77" fmla="*/ 211751 h 3289735"/>
                <a:gd name="connsiteX78" fmla="*/ 4598295 w 8543357"/>
                <a:gd name="connsiteY78" fmla="*/ 955106 h 3289735"/>
                <a:gd name="connsiteX79" fmla="*/ 6399147 w 8543357"/>
                <a:gd name="connsiteY79" fmla="*/ 955106 h 3289735"/>
                <a:gd name="connsiteX80" fmla="*/ 6399147 w 8543357"/>
                <a:gd name="connsiteY80" fmla="*/ 356596 h 3289735"/>
                <a:gd name="connsiteX81" fmla="*/ 6353426 w 8543357"/>
                <a:gd name="connsiteY81" fmla="*/ 344022 h 3289735"/>
                <a:gd name="connsiteX82" fmla="*/ 4761218 w 8543357"/>
                <a:gd name="connsiteY82" fmla="*/ 208991 h 3289735"/>
                <a:gd name="connsiteX83" fmla="*/ 4770242 w 8543357"/>
                <a:gd name="connsiteY83" fmla="*/ 2 h 3289735"/>
                <a:gd name="connsiteX84" fmla="*/ 7534317 w 8543357"/>
                <a:gd name="connsiteY84" fmla="*/ 681821 h 3289735"/>
                <a:gd name="connsiteX85" fmla="*/ 7688476 w 8543357"/>
                <a:gd name="connsiteY85" fmla="*/ 737879 h 3289735"/>
                <a:gd name="connsiteX86" fmla="*/ 8192996 w 8543357"/>
                <a:gd name="connsiteY86" fmla="*/ 737879 h 3289735"/>
                <a:gd name="connsiteX87" fmla="*/ 8305111 w 8543357"/>
                <a:gd name="connsiteY87" fmla="*/ 849994 h 3289735"/>
                <a:gd name="connsiteX88" fmla="*/ 8305111 w 8543357"/>
                <a:gd name="connsiteY88" fmla="*/ 1557727 h 3289735"/>
                <a:gd name="connsiteX89" fmla="*/ 8543357 w 8543357"/>
                <a:gd name="connsiteY89" fmla="*/ 1767944 h 3289735"/>
                <a:gd name="connsiteX90" fmla="*/ 8543357 w 8543357"/>
                <a:gd name="connsiteY90" fmla="*/ 2370565 h 3289735"/>
                <a:gd name="connsiteX91" fmla="*/ 7975776 w 8543357"/>
                <a:gd name="connsiteY91" fmla="*/ 2608811 h 3289735"/>
                <a:gd name="connsiteX92" fmla="*/ 7625415 w 8543357"/>
                <a:gd name="connsiteY92" fmla="*/ 2608811 h 3289735"/>
                <a:gd name="connsiteX93" fmla="*/ 6917682 w 8543357"/>
                <a:gd name="connsiteY93" fmla="*/ 1901078 h 3289735"/>
                <a:gd name="connsiteX94" fmla="*/ 6209949 w 8543357"/>
                <a:gd name="connsiteY94" fmla="*/ 2608811 h 3289735"/>
                <a:gd name="connsiteX95" fmla="*/ 2299928 w 8543357"/>
                <a:gd name="connsiteY95" fmla="*/ 2608811 h 3289735"/>
                <a:gd name="connsiteX96" fmla="*/ 2299928 w 8543357"/>
                <a:gd name="connsiteY96" fmla="*/ 2594796 h 3289735"/>
                <a:gd name="connsiteX97" fmla="*/ 1592193 w 8543357"/>
                <a:gd name="connsiteY97" fmla="*/ 1887063 h 3289735"/>
                <a:gd name="connsiteX98" fmla="*/ 884460 w 8543357"/>
                <a:gd name="connsiteY98" fmla="*/ 2594796 h 3289735"/>
                <a:gd name="connsiteX99" fmla="*/ 884460 w 8543357"/>
                <a:gd name="connsiteY99" fmla="*/ 2608811 h 3289735"/>
                <a:gd name="connsiteX100" fmla="*/ 225789 w 8543357"/>
                <a:gd name="connsiteY100" fmla="*/ 2608811 h 3289735"/>
                <a:gd name="connsiteX101" fmla="*/ 1558 w 8543357"/>
                <a:gd name="connsiteY101" fmla="*/ 2391583 h 3289735"/>
                <a:gd name="connsiteX102" fmla="*/ 1558 w 8543357"/>
                <a:gd name="connsiteY102" fmla="*/ 1774948 h 3289735"/>
                <a:gd name="connsiteX103" fmla="*/ 506078 w 8543357"/>
                <a:gd name="connsiteY103" fmla="*/ 1333496 h 3289735"/>
                <a:gd name="connsiteX104" fmla="*/ 1991609 w 8543357"/>
                <a:gd name="connsiteY104" fmla="*/ 990139 h 3289735"/>
                <a:gd name="connsiteX105" fmla="*/ 2306931 w 8543357"/>
                <a:gd name="connsiteY105" fmla="*/ 786933 h 3289735"/>
                <a:gd name="connsiteX106" fmla="*/ 4268952 w 8543357"/>
                <a:gd name="connsiteY106" fmla="*/ 2124 h 3289735"/>
                <a:gd name="connsiteX107" fmla="*/ 4770242 w 8543357"/>
                <a:gd name="connsiteY107" fmla="*/ 2 h 32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543357" h="3289735">
                  <a:moveTo>
                    <a:pt x="6928458" y="2439007"/>
                  </a:moveTo>
                  <a:cubicBezTo>
                    <a:pt x="7028720" y="2439007"/>
                    <a:pt x="7109999" y="2520286"/>
                    <a:pt x="7109999" y="2620548"/>
                  </a:cubicBezTo>
                  <a:cubicBezTo>
                    <a:pt x="7109999" y="2720810"/>
                    <a:pt x="7028720" y="2802089"/>
                    <a:pt x="6928458" y="2802089"/>
                  </a:cubicBezTo>
                  <a:cubicBezTo>
                    <a:pt x="6828196" y="2802089"/>
                    <a:pt x="6746917" y="2720810"/>
                    <a:pt x="6746917" y="2620548"/>
                  </a:cubicBezTo>
                  <a:cubicBezTo>
                    <a:pt x="6746917" y="2520286"/>
                    <a:pt x="6828196" y="2439007"/>
                    <a:pt x="6928458" y="2439007"/>
                  </a:cubicBezTo>
                  <a:close/>
                  <a:moveTo>
                    <a:pt x="1585190" y="2416754"/>
                  </a:moveTo>
                  <a:cubicBezTo>
                    <a:pt x="1685452" y="2416754"/>
                    <a:pt x="1766731" y="2498033"/>
                    <a:pt x="1766731" y="2598295"/>
                  </a:cubicBezTo>
                  <a:cubicBezTo>
                    <a:pt x="1766731" y="2698557"/>
                    <a:pt x="1685452" y="2779836"/>
                    <a:pt x="1585190" y="2779836"/>
                  </a:cubicBezTo>
                  <a:cubicBezTo>
                    <a:pt x="1484928" y="2779836"/>
                    <a:pt x="1403649" y="2698557"/>
                    <a:pt x="1403649" y="2598295"/>
                  </a:cubicBezTo>
                  <a:cubicBezTo>
                    <a:pt x="1403649" y="2498033"/>
                    <a:pt x="1484928" y="2416754"/>
                    <a:pt x="1585190" y="2416754"/>
                  </a:cubicBezTo>
                  <a:close/>
                  <a:moveTo>
                    <a:pt x="6925340" y="2293671"/>
                  </a:moveTo>
                  <a:cubicBezTo>
                    <a:pt x="6842849" y="2293671"/>
                    <a:pt x="6760359" y="2325141"/>
                    <a:pt x="6697422" y="2388080"/>
                  </a:cubicBezTo>
                  <a:cubicBezTo>
                    <a:pt x="6571542" y="2513953"/>
                    <a:pt x="6571542" y="2718042"/>
                    <a:pt x="6697415" y="2843921"/>
                  </a:cubicBezTo>
                  <a:cubicBezTo>
                    <a:pt x="6823295" y="2969801"/>
                    <a:pt x="7027383" y="2969794"/>
                    <a:pt x="7153263" y="2843921"/>
                  </a:cubicBezTo>
                  <a:cubicBezTo>
                    <a:pt x="7279136" y="2718042"/>
                    <a:pt x="7279136" y="2513953"/>
                    <a:pt x="7153263" y="2388080"/>
                  </a:cubicBezTo>
                  <a:cubicBezTo>
                    <a:pt x="7090323" y="2325141"/>
                    <a:pt x="7007831" y="2293671"/>
                    <a:pt x="6925340" y="2293671"/>
                  </a:cubicBezTo>
                  <a:close/>
                  <a:moveTo>
                    <a:pt x="1582072" y="2271418"/>
                  </a:moveTo>
                  <a:cubicBezTo>
                    <a:pt x="1499581" y="2271418"/>
                    <a:pt x="1417091" y="2302888"/>
                    <a:pt x="1354154" y="2365827"/>
                  </a:cubicBezTo>
                  <a:cubicBezTo>
                    <a:pt x="1228274" y="2491700"/>
                    <a:pt x="1228274" y="2695789"/>
                    <a:pt x="1354147" y="2821668"/>
                  </a:cubicBezTo>
                  <a:cubicBezTo>
                    <a:pt x="1480027" y="2947548"/>
                    <a:pt x="1684115" y="2947541"/>
                    <a:pt x="1809995" y="2821668"/>
                  </a:cubicBezTo>
                  <a:cubicBezTo>
                    <a:pt x="1935868" y="2695789"/>
                    <a:pt x="1935868" y="2491700"/>
                    <a:pt x="1809995" y="2365827"/>
                  </a:cubicBezTo>
                  <a:cubicBezTo>
                    <a:pt x="1747055" y="2302888"/>
                    <a:pt x="1664563" y="2271418"/>
                    <a:pt x="1582072" y="2271418"/>
                  </a:cubicBezTo>
                  <a:close/>
                  <a:moveTo>
                    <a:pt x="6928457" y="1951359"/>
                  </a:moveTo>
                  <a:cubicBezTo>
                    <a:pt x="7292833" y="1951359"/>
                    <a:pt x="7594140" y="2252666"/>
                    <a:pt x="7601151" y="2624052"/>
                  </a:cubicBezTo>
                  <a:cubicBezTo>
                    <a:pt x="7601151" y="2624052"/>
                    <a:pt x="7601151" y="2631056"/>
                    <a:pt x="7601151" y="2638067"/>
                  </a:cubicBezTo>
                  <a:cubicBezTo>
                    <a:pt x="7587136" y="2995431"/>
                    <a:pt x="7292833" y="3289735"/>
                    <a:pt x="6928457" y="3289735"/>
                  </a:cubicBezTo>
                  <a:cubicBezTo>
                    <a:pt x="6564082" y="3289735"/>
                    <a:pt x="6262768" y="3002442"/>
                    <a:pt x="6255764" y="2638067"/>
                  </a:cubicBezTo>
                  <a:cubicBezTo>
                    <a:pt x="6255764" y="2638067"/>
                    <a:pt x="6255764" y="2631056"/>
                    <a:pt x="6255764" y="2624052"/>
                  </a:cubicBezTo>
                  <a:cubicBezTo>
                    <a:pt x="6255764" y="2252666"/>
                    <a:pt x="6557071" y="1951359"/>
                    <a:pt x="6928457" y="1951359"/>
                  </a:cubicBezTo>
                  <a:close/>
                  <a:moveTo>
                    <a:pt x="1585189" y="1929106"/>
                  </a:moveTo>
                  <a:cubicBezTo>
                    <a:pt x="1949565" y="1929106"/>
                    <a:pt x="2250872" y="2230413"/>
                    <a:pt x="2257883" y="2601799"/>
                  </a:cubicBezTo>
                  <a:cubicBezTo>
                    <a:pt x="2257883" y="2601799"/>
                    <a:pt x="2257883" y="2608803"/>
                    <a:pt x="2257883" y="2615814"/>
                  </a:cubicBezTo>
                  <a:cubicBezTo>
                    <a:pt x="2243868" y="2973178"/>
                    <a:pt x="1949565" y="3267482"/>
                    <a:pt x="1585189" y="3267482"/>
                  </a:cubicBezTo>
                  <a:cubicBezTo>
                    <a:pt x="1220814" y="3267482"/>
                    <a:pt x="919500" y="2980189"/>
                    <a:pt x="912496" y="2615814"/>
                  </a:cubicBezTo>
                  <a:cubicBezTo>
                    <a:pt x="912496" y="2615814"/>
                    <a:pt x="912496" y="2608803"/>
                    <a:pt x="912496" y="2601799"/>
                  </a:cubicBezTo>
                  <a:cubicBezTo>
                    <a:pt x="912496" y="2230413"/>
                    <a:pt x="1213803" y="1929106"/>
                    <a:pt x="1585189" y="1929106"/>
                  </a:cubicBezTo>
                  <a:close/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solidFill>
              <a:srgbClr val="0680C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5" name="Freeform: Shape 4364">
              <a:extLst>
                <a:ext uri="{FF2B5EF4-FFF2-40B4-BE49-F238E27FC236}">
                  <a16:creationId xmlns:a16="http://schemas.microsoft.com/office/drawing/2014/main" id="{F0A2532C-4DAC-4527-9801-77FB040B8AD6}"/>
                </a:ext>
              </a:extLst>
            </p:cNvPr>
            <p:cNvSpPr/>
            <p:nvPr/>
          </p:nvSpPr>
          <p:spPr>
            <a:xfrm>
              <a:off x="1674845" y="5884507"/>
              <a:ext cx="969487" cy="434598"/>
            </a:xfrm>
            <a:custGeom>
              <a:avLst/>
              <a:gdLst>
                <a:gd name="connsiteX0" fmla="*/ 825424 w 969486"/>
                <a:gd name="connsiteY0" fmla="*/ 433032 h 434597"/>
                <a:gd name="connsiteX1" fmla="*/ 2196 w 969486"/>
                <a:gd name="connsiteY1" fmla="*/ 230777 h 434597"/>
                <a:gd name="connsiteX2" fmla="*/ 106 w 969486"/>
                <a:gd name="connsiteY2" fmla="*/ 227017 h 434597"/>
                <a:gd name="connsiteX3" fmla="*/ 55267 w 969486"/>
                <a:gd name="connsiteY3" fmla="*/ 2196 h 434597"/>
                <a:gd name="connsiteX4" fmla="*/ 59028 w 969486"/>
                <a:gd name="connsiteY4" fmla="*/ 107 h 434597"/>
                <a:gd name="connsiteX5" fmla="*/ 882256 w 969486"/>
                <a:gd name="connsiteY5" fmla="*/ 202361 h 434597"/>
                <a:gd name="connsiteX6" fmla="*/ 969175 w 969486"/>
                <a:gd name="connsiteY6" fmla="*/ 346113 h 434597"/>
                <a:gd name="connsiteX7" fmla="*/ 969175 w 969486"/>
                <a:gd name="connsiteY7" fmla="*/ 346113 h 434597"/>
                <a:gd name="connsiteX8" fmla="*/ 825424 w 969486"/>
                <a:gd name="connsiteY8" fmla="*/ 433032 h 43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9486" h="434597">
                  <a:moveTo>
                    <a:pt x="825424" y="433032"/>
                  </a:moveTo>
                  <a:lnTo>
                    <a:pt x="2196" y="230777"/>
                  </a:lnTo>
                  <a:cubicBezTo>
                    <a:pt x="524" y="230360"/>
                    <a:pt x="-311" y="228688"/>
                    <a:pt x="106" y="227017"/>
                  </a:cubicBezTo>
                  <a:lnTo>
                    <a:pt x="55267" y="2196"/>
                  </a:lnTo>
                  <a:cubicBezTo>
                    <a:pt x="55685" y="524"/>
                    <a:pt x="57356" y="-311"/>
                    <a:pt x="59028" y="107"/>
                  </a:cubicBezTo>
                  <a:lnTo>
                    <a:pt x="882256" y="202361"/>
                  </a:lnTo>
                  <a:cubicBezTo>
                    <a:pt x="945774" y="217823"/>
                    <a:pt x="984637" y="282595"/>
                    <a:pt x="969175" y="346113"/>
                  </a:cubicBezTo>
                  <a:lnTo>
                    <a:pt x="969175" y="346113"/>
                  </a:lnTo>
                  <a:cubicBezTo>
                    <a:pt x="953296" y="409213"/>
                    <a:pt x="888942" y="448494"/>
                    <a:pt x="825424" y="433032"/>
                  </a:cubicBezTo>
                  <a:close/>
                </a:path>
              </a:pathLst>
            </a:custGeom>
            <a:solidFill>
              <a:srgbClr val="FDDAAC"/>
            </a:solidFill>
            <a:ln w="41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545DAE9-2D72-4768-9879-0A4277CE1295}"/>
              </a:ext>
            </a:extLst>
          </p:cNvPr>
          <p:cNvSpPr txBox="1"/>
          <p:nvPr/>
        </p:nvSpPr>
        <p:spPr>
          <a:xfrm>
            <a:off x="1238451" y="6170489"/>
            <a:ext cx="529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287569-5FEF-4B56-9F06-73053C691D36}"/>
              </a:ext>
            </a:extLst>
          </p:cNvPr>
          <p:cNvGrpSpPr/>
          <p:nvPr/>
        </p:nvGrpSpPr>
        <p:grpSpPr>
          <a:xfrm>
            <a:off x="5046272" y="5265972"/>
            <a:ext cx="1645920" cy="1161114"/>
            <a:chOff x="2875003" y="5286374"/>
            <a:chExt cx="1645920" cy="1161114"/>
          </a:xfrm>
        </p:grpSpPr>
        <p:grpSp>
          <p:nvGrpSpPr>
            <p:cNvPr id="4352" name="Group 4351">
              <a:extLst>
                <a:ext uri="{FF2B5EF4-FFF2-40B4-BE49-F238E27FC236}">
                  <a16:creationId xmlns:a16="http://schemas.microsoft.com/office/drawing/2014/main" id="{D294F27E-8D8F-4D2B-BAB5-62C75EE43F63}"/>
                </a:ext>
              </a:extLst>
            </p:cNvPr>
            <p:cNvGrpSpPr/>
            <p:nvPr/>
          </p:nvGrpSpPr>
          <p:grpSpPr>
            <a:xfrm>
              <a:off x="2875003" y="5286374"/>
              <a:ext cx="1645920" cy="929487"/>
              <a:chOff x="3314429" y="6134446"/>
              <a:chExt cx="1645920" cy="929487"/>
            </a:xfrm>
          </p:grpSpPr>
          <p:sp>
            <p:nvSpPr>
              <p:cNvPr id="4353" name="TextBox 4352">
                <a:extLst>
                  <a:ext uri="{FF2B5EF4-FFF2-40B4-BE49-F238E27FC236}">
                    <a16:creationId xmlns:a16="http://schemas.microsoft.com/office/drawing/2014/main" id="{853E742A-B934-4350-98CC-93EFDF4DF486}"/>
                  </a:ext>
                </a:extLst>
              </p:cNvPr>
              <p:cNvSpPr txBox="1"/>
              <p:nvPr/>
            </p:nvSpPr>
            <p:spPr>
              <a:xfrm>
                <a:off x="3314429" y="6694601"/>
                <a:ext cx="1645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Demand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54" name="Rectangle 4353">
                <a:extLst>
                  <a:ext uri="{FF2B5EF4-FFF2-40B4-BE49-F238E27FC236}">
                    <a16:creationId xmlns:a16="http://schemas.microsoft.com/office/drawing/2014/main" id="{F9523A47-2C83-4940-ABDC-B6163ACBAF2C}"/>
                  </a:ext>
                </a:extLst>
              </p:cNvPr>
              <p:cNvSpPr/>
              <p:nvPr/>
            </p:nvSpPr>
            <p:spPr>
              <a:xfrm>
                <a:off x="3607624" y="6134446"/>
                <a:ext cx="12362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30%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061C1B-802C-4D8D-8634-A618BF19A2B3}"/>
                </a:ext>
              </a:extLst>
            </p:cNvPr>
            <p:cNvSpPr txBox="1"/>
            <p:nvPr/>
          </p:nvSpPr>
          <p:spPr>
            <a:xfrm>
              <a:off x="3127119" y="6170489"/>
              <a:ext cx="11416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Spring 2021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47FAB2F-94BA-4915-8986-95716E117BE3}"/>
              </a:ext>
            </a:extLst>
          </p:cNvPr>
          <p:cNvSpPr txBox="1"/>
          <p:nvPr/>
        </p:nvSpPr>
        <p:spPr>
          <a:xfrm>
            <a:off x="754767" y="4932107"/>
            <a:ext cx="603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Fun Facts: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94631B-4119-4818-A268-93423D504167}"/>
              </a:ext>
            </a:extLst>
          </p:cNvPr>
          <p:cNvCxnSpPr/>
          <p:nvPr/>
        </p:nvCxnSpPr>
        <p:spPr>
          <a:xfrm flipV="1">
            <a:off x="6575704" y="5402510"/>
            <a:ext cx="217198" cy="53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Chevron arrows with solid fill">
            <a:extLst>
              <a:ext uri="{FF2B5EF4-FFF2-40B4-BE49-F238E27FC236}">
                <a16:creationId xmlns:a16="http://schemas.microsoft.com/office/drawing/2014/main" id="{137E7176-D242-41DE-AF5F-FD69EA3B8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59216" y="5370461"/>
            <a:ext cx="476068" cy="4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4553"/>
      </p:ext>
    </p:extLst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1" name="Google Shape;1441;p40"/>
          <p:cNvGrpSpPr/>
          <p:nvPr/>
        </p:nvGrpSpPr>
        <p:grpSpPr>
          <a:xfrm>
            <a:off x="3601949" y="2218264"/>
            <a:ext cx="4989360" cy="3168288"/>
            <a:chOff x="457200" y="1586323"/>
            <a:chExt cx="3742020" cy="2376216"/>
          </a:xfrm>
        </p:grpSpPr>
        <p:sp>
          <p:nvSpPr>
            <p:cNvPr id="1442" name="Google Shape;1442;p40"/>
            <p:cNvSpPr/>
            <p:nvPr/>
          </p:nvSpPr>
          <p:spPr>
            <a:xfrm>
              <a:off x="2409047" y="3121851"/>
              <a:ext cx="662935" cy="374729"/>
            </a:xfrm>
            <a:custGeom>
              <a:avLst/>
              <a:gdLst/>
              <a:ahLst/>
              <a:cxnLst/>
              <a:rect l="l" t="t" r="r" b="b"/>
              <a:pathLst>
                <a:path w="12941" h="7315" extrusionOk="0">
                  <a:moveTo>
                    <a:pt x="5157" y="0"/>
                  </a:moveTo>
                  <a:lnTo>
                    <a:pt x="5032" y="31"/>
                  </a:lnTo>
                  <a:lnTo>
                    <a:pt x="656" y="2563"/>
                  </a:lnTo>
                  <a:lnTo>
                    <a:pt x="500" y="2657"/>
                  </a:lnTo>
                  <a:lnTo>
                    <a:pt x="375" y="2782"/>
                  </a:lnTo>
                  <a:lnTo>
                    <a:pt x="250" y="2907"/>
                  </a:lnTo>
                  <a:lnTo>
                    <a:pt x="156" y="3032"/>
                  </a:lnTo>
                  <a:lnTo>
                    <a:pt x="94" y="3188"/>
                  </a:lnTo>
                  <a:lnTo>
                    <a:pt x="31" y="3345"/>
                  </a:lnTo>
                  <a:lnTo>
                    <a:pt x="0" y="3532"/>
                  </a:lnTo>
                  <a:lnTo>
                    <a:pt x="0" y="3688"/>
                  </a:lnTo>
                  <a:lnTo>
                    <a:pt x="0" y="3876"/>
                  </a:lnTo>
                  <a:lnTo>
                    <a:pt x="31" y="4032"/>
                  </a:lnTo>
                  <a:lnTo>
                    <a:pt x="94" y="4189"/>
                  </a:lnTo>
                  <a:lnTo>
                    <a:pt x="156" y="4345"/>
                  </a:lnTo>
                  <a:lnTo>
                    <a:pt x="250" y="4501"/>
                  </a:lnTo>
                  <a:lnTo>
                    <a:pt x="375" y="4626"/>
                  </a:lnTo>
                  <a:lnTo>
                    <a:pt x="500" y="4720"/>
                  </a:lnTo>
                  <a:lnTo>
                    <a:pt x="656" y="4814"/>
                  </a:lnTo>
                  <a:lnTo>
                    <a:pt x="1032" y="5001"/>
                  </a:lnTo>
                  <a:lnTo>
                    <a:pt x="1407" y="5157"/>
                  </a:lnTo>
                  <a:lnTo>
                    <a:pt x="1813" y="5220"/>
                  </a:lnTo>
                  <a:lnTo>
                    <a:pt x="2219" y="5251"/>
                  </a:lnTo>
                  <a:lnTo>
                    <a:pt x="2626" y="5220"/>
                  </a:lnTo>
                  <a:lnTo>
                    <a:pt x="3032" y="5157"/>
                  </a:lnTo>
                  <a:lnTo>
                    <a:pt x="3438" y="5001"/>
                  </a:lnTo>
                  <a:lnTo>
                    <a:pt x="3813" y="4814"/>
                  </a:lnTo>
                  <a:lnTo>
                    <a:pt x="7095" y="2938"/>
                  </a:lnTo>
                  <a:lnTo>
                    <a:pt x="7283" y="2844"/>
                  </a:lnTo>
                  <a:lnTo>
                    <a:pt x="7471" y="2782"/>
                  </a:lnTo>
                  <a:lnTo>
                    <a:pt x="7658" y="2751"/>
                  </a:lnTo>
                  <a:lnTo>
                    <a:pt x="7846" y="2719"/>
                  </a:lnTo>
                  <a:lnTo>
                    <a:pt x="8033" y="2751"/>
                  </a:lnTo>
                  <a:lnTo>
                    <a:pt x="8252" y="2782"/>
                  </a:lnTo>
                  <a:lnTo>
                    <a:pt x="8440" y="2844"/>
                  </a:lnTo>
                  <a:lnTo>
                    <a:pt x="8596" y="2938"/>
                  </a:lnTo>
                  <a:lnTo>
                    <a:pt x="8721" y="3032"/>
                  </a:lnTo>
                  <a:lnTo>
                    <a:pt x="8815" y="3157"/>
                  </a:lnTo>
                  <a:lnTo>
                    <a:pt x="8846" y="3251"/>
                  </a:lnTo>
                  <a:lnTo>
                    <a:pt x="8846" y="3345"/>
                  </a:lnTo>
                  <a:lnTo>
                    <a:pt x="8846" y="3438"/>
                  </a:lnTo>
                  <a:lnTo>
                    <a:pt x="8815" y="3532"/>
                  </a:lnTo>
                  <a:lnTo>
                    <a:pt x="8721" y="3657"/>
                  </a:lnTo>
                  <a:lnTo>
                    <a:pt x="8596" y="3751"/>
                  </a:lnTo>
                  <a:lnTo>
                    <a:pt x="7877" y="4189"/>
                  </a:lnTo>
                  <a:lnTo>
                    <a:pt x="7721" y="4282"/>
                  </a:lnTo>
                  <a:lnTo>
                    <a:pt x="7596" y="4407"/>
                  </a:lnTo>
                  <a:lnTo>
                    <a:pt x="7471" y="4532"/>
                  </a:lnTo>
                  <a:lnTo>
                    <a:pt x="7377" y="4689"/>
                  </a:lnTo>
                  <a:lnTo>
                    <a:pt x="7314" y="4845"/>
                  </a:lnTo>
                  <a:lnTo>
                    <a:pt x="7252" y="5001"/>
                  </a:lnTo>
                  <a:lnTo>
                    <a:pt x="7220" y="5189"/>
                  </a:lnTo>
                  <a:lnTo>
                    <a:pt x="7189" y="5345"/>
                  </a:lnTo>
                  <a:lnTo>
                    <a:pt x="7220" y="5533"/>
                  </a:lnTo>
                  <a:lnTo>
                    <a:pt x="7252" y="5720"/>
                  </a:lnTo>
                  <a:lnTo>
                    <a:pt x="7314" y="5876"/>
                  </a:lnTo>
                  <a:lnTo>
                    <a:pt x="7377" y="6033"/>
                  </a:lnTo>
                  <a:lnTo>
                    <a:pt x="7471" y="6189"/>
                  </a:lnTo>
                  <a:lnTo>
                    <a:pt x="7596" y="6314"/>
                  </a:lnTo>
                  <a:lnTo>
                    <a:pt x="7721" y="6439"/>
                  </a:lnTo>
                  <a:lnTo>
                    <a:pt x="7877" y="6533"/>
                  </a:lnTo>
                  <a:lnTo>
                    <a:pt x="8565" y="6908"/>
                  </a:lnTo>
                  <a:lnTo>
                    <a:pt x="8908" y="7095"/>
                  </a:lnTo>
                  <a:lnTo>
                    <a:pt x="9252" y="7220"/>
                  </a:lnTo>
                  <a:lnTo>
                    <a:pt x="9627" y="7283"/>
                  </a:lnTo>
                  <a:lnTo>
                    <a:pt x="10002" y="7314"/>
                  </a:lnTo>
                  <a:lnTo>
                    <a:pt x="10377" y="7283"/>
                  </a:lnTo>
                  <a:lnTo>
                    <a:pt x="10721" y="7220"/>
                  </a:lnTo>
                  <a:lnTo>
                    <a:pt x="11096" y="7095"/>
                  </a:lnTo>
                  <a:lnTo>
                    <a:pt x="11440" y="6908"/>
                  </a:lnTo>
                  <a:lnTo>
                    <a:pt x="12753" y="6158"/>
                  </a:lnTo>
                  <a:lnTo>
                    <a:pt x="12878" y="6064"/>
                  </a:lnTo>
                  <a:lnTo>
                    <a:pt x="12941" y="5939"/>
                  </a:lnTo>
                  <a:lnTo>
                    <a:pt x="12941" y="5783"/>
                  </a:lnTo>
                  <a:lnTo>
                    <a:pt x="12909" y="5626"/>
                  </a:lnTo>
                  <a:lnTo>
                    <a:pt x="12784" y="5501"/>
                  </a:lnTo>
                  <a:lnTo>
                    <a:pt x="12659" y="5439"/>
                  </a:lnTo>
                  <a:lnTo>
                    <a:pt x="12503" y="5439"/>
                  </a:lnTo>
                  <a:lnTo>
                    <a:pt x="12378" y="5501"/>
                  </a:lnTo>
                  <a:lnTo>
                    <a:pt x="11034" y="6252"/>
                  </a:lnTo>
                  <a:lnTo>
                    <a:pt x="10784" y="6377"/>
                  </a:lnTo>
                  <a:lnTo>
                    <a:pt x="10534" y="6470"/>
                  </a:lnTo>
                  <a:lnTo>
                    <a:pt x="10284" y="6502"/>
                  </a:lnTo>
                  <a:lnTo>
                    <a:pt x="10002" y="6533"/>
                  </a:lnTo>
                  <a:lnTo>
                    <a:pt x="9721" y="6502"/>
                  </a:lnTo>
                  <a:lnTo>
                    <a:pt x="9471" y="6470"/>
                  </a:lnTo>
                  <a:lnTo>
                    <a:pt x="9190" y="6377"/>
                  </a:lnTo>
                  <a:lnTo>
                    <a:pt x="8940" y="6252"/>
                  </a:lnTo>
                  <a:lnTo>
                    <a:pt x="8252" y="5845"/>
                  </a:lnTo>
                  <a:lnTo>
                    <a:pt x="8158" y="5751"/>
                  </a:lnTo>
                  <a:lnTo>
                    <a:pt x="8064" y="5658"/>
                  </a:lnTo>
                  <a:lnTo>
                    <a:pt x="8002" y="5501"/>
                  </a:lnTo>
                  <a:lnTo>
                    <a:pt x="7971" y="5345"/>
                  </a:lnTo>
                  <a:lnTo>
                    <a:pt x="8002" y="5220"/>
                  </a:lnTo>
                  <a:lnTo>
                    <a:pt x="8064" y="5064"/>
                  </a:lnTo>
                  <a:lnTo>
                    <a:pt x="8158" y="4939"/>
                  </a:lnTo>
                  <a:lnTo>
                    <a:pt x="8252" y="4845"/>
                  </a:lnTo>
                  <a:lnTo>
                    <a:pt x="9002" y="4439"/>
                  </a:lnTo>
                  <a:lnTo>
                    <a:pt x="9127" y="4345"/>
                  </a:lnTo>
                  <a:lnTo>
                    <a:pt x="9252" y="4220"/>
                  </a:lnTo>
                  <a:lnTo>
                    <a:pt x="9377" y="4126"/>
                  </a:lnTo>
                  <a:lnTo>
                    <a:pt x="9471" y="3970"/>
                  </a:lnTo>
                  <a:lnTo>
                    <a:pt x="9534" y="3845"/>
                  </a:lnTo>
                  <a:lnTo>
                    <a:pt x="9565" y="3688"/>
                  </a:lnTo>
                  <a:lnTo>
                    <a:pt x="9627" y="3501"/>
                  </a:lnTo>
                  <a:lnTo>
                    <a:pt x="9627" y="3345"/>
                  </a:lnTo>
                  <a:lnTo>
                    <a:pt x="9627" y="3188"/>
                  </a:lnTo>
                  <a:lnTo>
                    <a:pt x="9565" y="3032"/>
                  </a:lnTo>
                  <a:lnTo>
                    <a:pt x="9534" y="2876"/>
                  </a:lnTo>
                  <a:lnTo>
                    <a:pt x="9471" y="2719"/>
                  </a:lnTo>
                  <a:lnTo>
                    <a:pt x="9377" y="2594"/>
                  </a:lnTo>
                  <a:lnTo>
                    <a:pt x="9252" y="2469"/>
                  </a:lnTo>
                  <a:lnTo>
                    <a:pt x="9127" y="2344"/>
                  </a:lnTo>
                  <a:lnTo>
                    <a:pt x="9002" y="2251"/>
                  </a:lnTo>
                  <a:lnTo>
                    <a:pt x="8721" y="2126"/>
                  </a:lnTo>
                  <a:lnTo>
                    <a:pt x="8440" y="2032"/>
                  </a:lnTo>
                  <a:lnTo>
                    <a:pt x="8158" y="1969"/>
                  </a:lnTo>
                  <a:lnTo>
                    <a:pt x="7846" y="1938"/>
                  </a:lnTo>
                  <a:lnTo>
                    <a:pt x="7564" y="1969"/>
                  </a:lnTo>
                  <a:lnTo>
                    <a:pt x="7252" y="2032"/>
                  </a:lnTo>
                  <a:lnTo>
                    <a:pt x="6970" y="2126"/>
                  </a:lnTo>
                  <a:lnTo>
                    <a:pt x="6689" y="2251"/>
                  </a:lnTo>
                  <a:lnTo>
                    <a:pt x="3407" y="4157"/>
                  </a:lnTo>
                  <a:lnTo>
                    <a:pt x="3126" y="4282"/>
                  </a:lnTo>
                  <a:lnTo>
                    <a:pt x="2844" y="4376"/>
                  </a:lnTo>
                  <a:lnTo>
                    <a:pt x="2532" y="4439"/>
                  </a:lnTo>
                  <a:lnTo>
                    <a:pt x="2219" y="4470"/>
                  </a:lnTo>
                  <a:lnTo>
                    <a:pt x="1907" y="4439"/>
                  </a:lnTo>
                  <a:lnTo>
                    <a:pt x="1625" y="4376"/>
                  </a:lnTo>
                  <a:lnTo>
                    <a:pt x="1313" y="4282"/>
                  </a:lnTo>
                  <a:lnTo>
                    <a:pt x="1032" y="4157"/>
                  </a:lnTo>
                  <a:lnTo>
                    <a:pt x="906" y="4063"/>
                  </a:lnTo>
                  <a:lnTo>
                    <a:pt x="844" y="3970"/>
                  </a:lnTo>
                  <a:lnTo>
                    <a:pt x="781" y="3845"/>
                  </a:lnTo>
                  <a:lnTo>
                    <a:pt x="781" y="3688"/>
                  </a:lnTo>
                  <a:lnTo>
                    <a:pt x="781" y="3563"/>
                  </a:lnTo>
                  <a:lnTo>
                    <a:pt x="844" y="3438"/>
                  </a:lnTo>
                  <a:lnTo>
                    <a:pt x="906" y="3313"/>
                  </a:lnTo>
                  <a:lnTo>
                    <a:pt x="1032" y="3251"/>
                  </a:lnTo>
                  <a:lnTo>
                    <a:pt x="5408" y="719"/>
                  </a:lnTo>
                  <a:lnTo>
                    <a:pt x="5533" y="625"/>
                  </a:lnTo>
                  <a:lnTo>
                    <a:pt x="5595" y="469"/>
                  </a:lnTo>
                  <a:lnTo>
                    <a:pt x="5595" y="344"/>
                  </a:lnTo>
                  <a:lnTo>
                    <a:pt x="5564" y="188"/>
                  </a:lnTo>
                  <a:lnTo>
                    <a:pt x="5439" y="63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457200" y="2330830"/>
              <a:ext cx="2465938" cy="1453990"/>
            </a:xfrm>
            <a:custGeom>
              <a:avLst/>
              <a:gdLst/>
              <a:ahLst/>
              <a:cxnLst/>
              <a:rect l="l" t="t" r="r" b="b"/>
              <a:pathLst>
                <a:path w="48137" h="28383" extrusionOk="0">
                  <a:moveTo>
                    <a:pt x="28663" y="1"/>
                  </a:moveTo>
                  <a:lnTo>
                    <a:pt x="28101" y="32"/>
                  </a:lnTo>
                  <a:lnTo>
                    <a:pt x="27569" y="157"/>
                  </a:lnTo>
                  <a:lnTo>
                    <a:pt x="27038" y="313"/>
                  </a:lnTo>
                  <a:lnTo>
                    <a:pt x="26788" y="438"/>
                  </a:lnTo>
                  <a:lnTo>
                    <a:pt x="26538" y="563"/>
                  </a:lnTo>
                  <a:lnTo>
                    <a:pt x="844" y="15411"/>
                  </a:lnTo>
                  <a:lnTo>
                    <a:pt x="625" y="15536"/>
                  </a:lnTo>
                  <a:lnTo>
                    <a:pt x="469" y="15692"/>
                  </a:lnTo>
                  <a:lnTo>
                    <a:pt x="344" y="15848"/>
                  </a:lnTo>
                  <a:lnTo>
                    <a:pt x="219" y="16036"/>
                  </a:lnTo>
                  <a:lnTo>
                    <a:pt x="125" y="16223"/>
                  </a:lnTo>
                  <a:lnTo>
                    <a:pt x="63" y="16442"/>
                  </a:lnTo>
                  <a:lnTo>
                    <a:pt x="32" y="16630"/>
                  </a:lnTo>
                  <a:lnTo>
                    <a:pt x="0" y="16849"/>
                  </a:lnTo>
                  <a:lnTo>
                    <a:pt x="32" y="17067"/>
                  </a:lnTo>
                  <a:lnTo>
                    <a:pt x="63" y="17255"/>
                  </a:lnTo>
                  <a:lnTo>
                    <a:pt x="125" y="17474"/>
                  </a:lnTo>
                  <a:lnTo>
                    <a:pt x="219" y="17661"/>
                  </a:lnTo>
                  <a:lnTo>
                    <a:pt x="344" y="17849"/>
                  </a:lnTo>
                  <a:lnTo>
                    <a:pt x="469" y="18005"/>
                  </a:lnTo>
                  <a:lnTo>
                    <a:pt x="625" y="18161"/>
                  </a:lnTo>
                  <a:lnTo>
                    <a:pt x="844" y="18286"/>
                  </a:lnTo>
                  <a:lnTo>
                    <a:pt x="17379" y="27820"/>
                  </a:lnTo>
                  <a:lnTo>
                    <a:pt x="17629" y="27976"/>
                  </a:lnTo>
                  <a:lnTo>
                    <a:pt x="17879" y="28070"/>
                  </a:lnTo>
                  <a:lnTo>
                    <a:pt x="18411" y="28258"/>
                  </a:lnTo>
                  <a:lnTo>
                    <a:pt x="18942" y="28351"/>
                  </a:lnTo>
                  <a:lnTo>
                    <a:pt x="19505" y="28383"/>
                  </a:lnTo>
                  <a:lnTo>
                    <a:pt x="20036" y="28351"/>
                  </a:lnTo>
                  <a:lnTo>
                    <a:pt x="20568" y="28258"/>
                  </a:lnTo>
                  <a:lnTo>
                    <a:pt x="21099" y="28070"/>
                  </a:lnTo>
                  <a:lnTo>
                    <a:pt x="21349" y="27976"/>
                  </a:lnTo>
                  <a:lnTo>
                    <a:pt x="21599" y="27820"/>
                  </a:lnTo>
                  <a:lnTo>
                    <a:pt x="47324" y="13004"/>
                  </a:lnTo>
                  <a:lnTo>
                    <a:pt x="47511" y="12848"/>
                  </a:lnTo>
                  <a:lnTo>
                    <a:pt x="47668" y="12723"/>
                  </a:lnTo>
                  <a:lnTo>
                    <a:pt x="47824" y="12535"/>
                  </a:lnTo>
                  <a:lnTo>
                    <a:pt x="47949" y="12379"/>
                  </a:lnTo>
                  <a:lnTo>
                    <a:pt x="48012" y="12160"/>
                  </a:lnTo>
                  <a:lnTo>
                    <a:pt x="48074" y="11972"/>
                  </a:lnTo>
                  <a:lnTo>
                    <a:pt x="48137" y="11754"/>
                  </a:lnTo>
                  <a:lnTo>
                    <a:pt x="48137" y="11566"/>
                  </a:lnTo>
                  <a:lnTo>
                    <a:pt x="48137" y="11347"/>
                  </a:lnTo>
                  <a:lnTo>
                    <a:pt x="48074" y="11160"/>
                  </a:lnTo>
                  <a:lnTo>
                    <a:pt x="48012" y="10941"/>
                  </a:lnTo>
                  <a:lnTo>
                    <a:pt x="47949" y="10753"/>
                  </a:lnTo>
                  <a:lnTo>
                    <a:pt x="47824" y="10566"/>
                  </a:lnTo>
                  <a:lnTo>
                    <a:pt x="47668" y="10410"/>
                  </a:lnTo>
                  <a:lnTo>
                    <a:pt x="47511" y="10253"/>
                  </a:lnTo>
                  <a:lnTo>
                    <a:pt x="47324" y="10128"/>
                  </a:lnTo>
                  <a:lnTo>
                    <a:pt x="30758" y="563"/>
                  </a:lnTo>
                  <a:lnTo>
                    <a:pt x="30507" y="438"/>
                  </a:lnTo>
                  <a:lnTo>
                    <a:pt x="30257" y="313"/>
                  </a:lnTo>
                  <a:lnTo>
                    <a:pt x="29726" y="157"/>
                  </a:lnTo>
                  <a:lnTo>
                    <a:pt x="29195" y="32"/>
                  </a:lnTo>
                  <a:lnTo>
                    <a:pt x="2866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3020680" y="3275526"/>
              <a:ext cx="1178540" cy="687012"/>
            </a:xfrm>
            <a:custGeom>
              <a:avLst/>
              <a:gdLst/>
              <a:ahLst/>
              <a:cxnLst/>
              <a:rect l="l" t="t" r="r" b="b"/>
              <a:pathLst>
                <a:path w="23006" h="13411" extrusionOk="0">
                  <a:moveTo>
                    <a:pt x="9315" y="1"/>
                  </a:moveTo>
                  <a:lnTo>
                    <a:pt x="9002" y="32"/>
                  </a:lnTo>
                  <a:lnTo>
                    <a:pt x="8721" y="95"/>
                  </a:lnTo>
                  <a:lnTo>
                    <a:pt x="8409" y="188"/>
                  </a:lnTo>
                  <a:lnTo>
                    <a:pt x="8127" y="313"/>
                  </a:lnTo>
                  <a:lnTo>
                    <a:pt x="344" y="4814"/>
                  </a:lnTo>
                  <a:lnTo>
                    <a:pt x="188" y="4939"/>
                  </a:lnTo>
                  <a:lnTo>
                    <a:pt x="63" y="5096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0" y="5627"/>
                  </a:lnTo>
                  <a:lnTo>
                    <a:pt x="63" y="5783"/>
                  </a:lnTo>
                  <a:lnTo>
                    <a:pt x="188" y="5940"/>
                  </a:lnTo>
                  <a:lnTo>
                    <a:pt x="344" y="6065"/>
                  </a:lnTo>
                  <a:lnTo>
                    <a:pt x="12472" y="13066"/>
                  </a:lnTo>
                  <a:lnTo>
                    <a:pt x="12785" y="13223"/>
                  </a:lnTo>
                  <a:lnTo>
                    <a:pt x="13066" y="13316"/>
                  </a:lnTo>
                  <a:lnTo>
                    <a:pt x="13378" y="13379"/>
                  </a:lnTo>
                  <a:lnTo>
                    <a:pt x="13691" y="13410"/>
                  </a:lnTo>
                  <a:lnTo>
                    <a:pt x="13972" y="13379"/>
                  </a:lnTo>
                  <a:lnTo>
                    <a:pt x="14285" y="13316"/>
                  </a:lnTo>
                  <a:lnTo>
                    <a:pt x="14598" y="13223"/>
                  </a:lnTo>
                  <a:lnTo>
                    <a:pt x="14879" y="13066"/>
                  </a:lnTo>
                  <a:lnTo>
                    <a:pt x="22662" y="8597"/>
                  </a:lnTo>
                  <a:lnTo>
                    <a:pt x="22818" y="8472"/>
                  </a:lnTo>
                  <a:lnTo>
                    <a:pt x="22912" y="8315"/>
                  </a:lnTo>
                  <a:lnTo>
                    <a:pt x="22975" y="8128"/>
                  </a:lnTo>
                  <a:lnTo>
                    <a:pt x="23006" y="7971"/>
                  </a:lnTo>
                  <a:lnTo>
                    <a:pt x="22975" y="7784"/>
                  </a:lnTo>
                  <a:lnTo>
                    <a:pt x="22912" y="7596"/>
                  </a:lnTo>
                  <a:lnTo>
                    <a:pt x="22818" y="7471"/>
                  </a:lnTo>
                  <a:lnTo>
                    <a:pt x="22662" y="7346"/>
                  </a:lnTo>
                  <a:lnTo>
                    <a:pt x="10503" y="313"/>
                  </a:lnTo>
                  <a:lnTo>
                    <a:pt x="10221" y="188"/>
                  </a:lnTo>
                  <a:lnTo>
                    <a:pt x="9940" y="95"/>
                  </a:lnTo>
                  <a:lnTo>
                    <a:pt x="9628" y="32"/>
                  </a:lnTo>
                  <a:lnTo>
                    <a:pt x="931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751798" y="2295639"/>
              <a:ext cx="195433" cy="213004"/>
            </a:xfrm>
            <a:custGeom>
              <a:avLst/>
              <a:gdLst/>
              <a:ahLst/>
              <a:cxnLst/>
              <a:rect l="l" t="t" r="r" b="b"/>
              <a:pathLst>
                <a:path w="3815" h="4158" extrusionOk="0">
                  <a:moveTo>
                    <a:pt x="563" y="0"/>
                  </a:moveTo>
                  <a:lnTo>
                    <a:pt x="438" y="31"/>
                  </a:lnTo>
                  <a:lnTo>
                    <a:pt x="313" y="63"/>
                  </a:lnTo>
                  <a:lnTo>
                    <a:pt x="219" y="156"/>
                  </a:lnTo>
                  <a:lnTo>
                    <a:pt x="126" y="250"/>
                  </a:lnTo>
                  <a:lnTo>
                    <a:pt x="63" y="375"/>
                  </a:lnTo>
                  <a:lnTo>
                    <a:pt x="1" y="532"/>
                  </a:lnTo>
                  <a:lnTo>
                    <a:pt x="1" y="750"/>
                  </a:lnTo>
                  <a:lnTo>
                    <a:pt x="32" y="969"/>
                  </a:lnTo>
                  <a:lnTo>
                    <a:pt x="94" y="1219"/>
                  </a:lnTo>
                  <a:lnTo>
                    <a:pt x="188" y="1469"/>
                  </a:lnTo>
                  <a:lnTo>
                    <a:pt x="282" y="1719"/>
                  </a:lnTo>
                  <a:lnTo>
                    <a:pt x="438" y="1907"/>
                  </a:lnTo>
                  <a:lnTo>
                    <a:pt x="1157" y="2720"/>
                  </a:lnTo>
                  <a:lnTo>
                    <a:pt x="1376" y="2907"/>
                  </a:lnTo>
                  <a:lnTo>
                    <a:pt x="1564" y="3095"/>
                  </a:lnTo>
                  <a:lnTo>
                    <a:pt x="2032" y="3407"/>
                  </a:lnTo>
                  <a:lnTo>
                    <a:pt x="2470" y="3657"/>
                  </a:lnTo>
                  <a:lnTo>
                    <a:pt x="2845" y="3845"/>
                  </a:lnTo>
                  <a:lnTo>
                    <a:pt x="3501" y="4126"/>
                  </a:lnTo>
                  <a:lnTo>
                    <a:pt x="3626" y="4157"/>
                  </a:lnTo>
                  <a:lnTo>
                    <a:pt x="3720" y="4157"/>
                  </a:lnTo>
                  <a:lnTo>
                    <a:pt x="3783" y="4064"/>
                  </a:lnTo>
                  <a:lnTo>
                    <a:pt x="3814" y="3939"/>
                  </a:lnTo>
                  <a:lnTo>
                    <a:pt x="3814" y="3720"/>
                  </a:lnTo>
                  <a:lnTo>
                    <a:pt x="3814" y="3501"/>
                  </a:lnTo>
                  <a:lnTo>
                    <a:pt x="3752" y="3251"/>
                  </a:lnTo>
                  <a:lnTo>
                    <a:pt x="3689" y="3001"/>
                  </a:lnTo>
                  <a:lnTo>
                    <a:pt x="3501" y="2438"/>
                  </a:lnTo>
                  <a:lnTo>
                    <a:pt x="3220" y="1907"/>
                  </a:lnTo>
                  <a:lnTo>
                    <a:pt x="2908" y="1407"/>
                  </a:lnTo>
                  <a:lnTo>
                    <a:pt x="2532" y="969"/>
                  </a:lnTo>
                  <a:lnTo>
                    <a:pt x="2345" y="782"/>
                  </a:lnTo>
                  <a:lnTo>
                    <a:pt x="2157" y="625"/>
                  </a:lnTo>
                  <a:lnTo>
                    <a:pt x="1970" y="500"/>
                  </a:lnTo>
                  <a:lnTo>
                    <a:pt x="1751" y="375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876" y="3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2778896" y="2290823"/>
              <a:ext cx="40060" cy="219407"/>
            </a:xfrm>
            <a:custGeom>
              <a:avLst/>
              <a:gdLst/>
              <a:ahLst/>
              <a:cxnLst/>
              <a:rect l="l" t="t" r="r" b="b"/>
              <a:pathLst>
                <a:path w="782" h="4283" extrusionOk="0">
                  <a:moveTo>
                    <a:pt x="0" y="0"/>
                  </a:moveTo>
                  <a:lnTo>
                    <a:pt x="0" y="4283"/>
                  </a:lnTo>
                  <a:lnTo>
                    <a:pt x="782" y="4283"/>
                  </a:lnTo>
                  <a:lnTo>
                    <a:pt x="782" y="2470"/>
                  </a:lnTo>
                  <a:lnTo>
                    <a:pt x="782" y="2157"/>
                  </a:lnTo>
                  <a:lnTo>
                    <a:pt x="751" y="1813"/>
                  </a:lnTo>
                  <a:lnTo>
                    <a:pt x="688" y="1501"/>
                  </a:lnTo>
                  <a:lnTo>
                    <a:pt x="594" y="1188"/>
                  </a:lnTo>
                  <a:lnTo>
                    <a:pt x="469" y="876"/>
                  </a:lnTo>
                  <a:lnTo>
                    <a:pt x="344" y="563"/>
                  </a:lnTo>
                  <a:lnTo>
                    <a:pt x="188" y="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479586" y="2731156"/>
              <a:ext cx="408386" cy="541270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71" y="0"/>
                  </a:moveTo>
                  <a:lnTo>
                    <a:pt x="4158" y="31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375"/>
                  </a:lnTo>
                  <a:lnTo>
                    <a:pt x="2908" y="594"/>
                  </a:lnTo>
                  <a:lnTo>
                    <a:pt x="2595" y="844"/>
                  </a:lnTo>
                  <a:lnTo>
                    <a:pt x="2283" y="1125"/>
                  </a:lnTo>
                  <a:lnTo>
                    <a:pt x="1970" y="1438"/>
                  </a:lnTo>
                  <a:lnTo>
                    <a:pt x="1689" y="1782"/>
                  </a:lnTo>
                  <a:lnTo>
                    <a:pt x="1439" y="2157"/>
                  </a:lnTo>
                  <a:lnTo>
                    <a:pt x="1189" y="2563"/>
                  </a:lnTo>
                  <a:lnTo>
                    <a:pt x="939" y="2970"/>
                  </a:lnTo>
                  <a:lnTo>
                    <a:pt x="751" y="3376"/>
                  </a:lnTo>
                  <a:lnTo>
                    <a:pt x="564" y="3814"/>
                  </a:lnTo>
                  <a:lnTo>
                    <a:pt x="376" y="4282"/>
                  </a:lnTo>
                  <a:lnTo>
                    <a:pt x="251" y="4720"/>
                  </a:lnTo>
                  <a:lnTo>
                    <a:pt x="157" y="5189"/>
                  </a:lnTo>
                  <a:lnTo>
                    <a:pt x="63" y="5658"/>
                  </a:lnTo>
                  <a:lnTo>
                    <a:pt x="1" y="6095"/>
                  </a:lnTo>
                  <a:lnTo>
                    <a:pt x="1" y="6564"/>
                  </a:lnTo>
                  <a:lnTo>
                    <a:pt x="32" y="7033"/>
                  </a:lnTo>
                  <a:lnTo>
                    <a:pt x="95" y="7502"/>
                  </a:lnTo>
                  <a:lnTo>
                    <a:pt x="188" y="7908"/>
                  </a:lnTo>
                  <a:lnTo>
                    <a:pt x="313" y="8252"/>
                  </a:lnTo>
                  <a:lnTo>
                    <a:pt x="501" y="8565"/>
                  </a:lnTo>
                  <a:lnTo>
                    <a:pt x="689" y="8846"/>
                  </a:lnTo>
                  <a:lnTo>
                    <a:pt x="939" y="9065"/>
                  </a:lnTo>
                  <a:lnTo>
                    <a:pt x="1189" y="9221"/>
                  </a:lnTo>
                  <a:lnTo>
                    <a:pt x="3502" y="10565"/>
                  </a:lnTo>
                  <a:lnTo>
                    <a:pt x="7972" y="1751"/>
                  </a:lnTo>
                  <a:lnTo>
                    <a:pt x="5471" y="282"/>
                  </a:lnTo>
                  <a:lnTo>
                    <a:pt x="5252" y="156"/>
                  </a:lnTo>
                  <a:lnTo>
                    <a:pt x="5002" y="63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606113" y="2803178"/>
              <a:ext cx="331493" cy="482051"/>
            </a:xfrm>
            <a:custGeom>
              <a:avLst/>
              <a:gdLst/>
              <a:ahLst/>
              <a:cxnLst/>
              <a:rect l="l" t="t" r="r" b="b"/>
              <a:pathLst>
                <a:path w="6471" h="9410" extrusionOk="0">
                  <a:moveTo>
                    <a:pt x="4470" y="1"/>
                  </a:moveTo>
                  <a:lnTo>
                    <a:pt x="4189" y="32"/>
                  </a:lnTo>
                  <a:lnTo>
                    <a:pt x="3876" y="95"/>
                  </a:lnTo>
                  <a:lnTo>
                    <a:pt x="3564" y="220"/>
                  </a:lnTo>
                  <a:lnTo>
                    <a:pt x="3220" y="407"/>
                  </a:lnTo>
                  <a:lnTo>
                    <a:pt x="2907" y="595"/>
                  </a:lnTo>
                  <a:lnTo>
                    <a:pt x="2563" y="845"/>
                  </a:lnTo>
                  <a:lnTo>
                    <a:pt x="2251" y="1157"/>
                  </a:lnTo>
                  <a:lnTo>
                    <a:pt x="1969" y="1470"/>
                  </a:lnTo>
                  <a:lnTo>
                    <a:pt x="1688" y="1814"/>
                  </a:lnTo>
                  <a:lnTo>
                    <a:pt x="1407" y="2189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408"/>
                  </a:lnTo>
                  <a:lnTo>
                    <a:pt x="532" y="3845"/>
                  </a:lnTo>
                  <a:lnTo>
                    <a:pt x="375" y="4283"/>
                  </a:lnTo>
                  <a:lnTo>
                    <a:pt x="250" y="4752"/>
                  </a:lnTo>
                  <a:lnTo>
                    <a:pt x="125" y="5221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5"/>
                  </a:lnTo>
                  <a:lnTo>
                    <a:pt x="0" y="7002"/>
                  </a:lnTo>
                  <a:lnTo>
                    <a:pt x="63" y="7409"/>
                  </a:lnTo>
                  <a:lnTo>
                    <a:pt x="125" y="7784"/>
                  </a:lnTo>
                  <a:lnTo>
                    <a:pt x="250" y="8096"/>
                  </a:lnTo>
                  <a:lnTo>
                    <a:pt x="375" y="8409"/>
                  </a:lnTo>
                  <a:lnTo>
                    <a:pt x="532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8" y="9378"/>
                  </a:lnTo>
                  <a:lnTo>
                    <a:pt x="1969" y="9409"/>
                  </a:lnTo>
                  <a:lnTo>
                    <a:pt x="2251" y="9378"/>
                  </a:lnTo>
                  <a:lnTo>
                    <a:pt x="2563" y="9316"/>
                  </a:lnTo>
                  <a:lnTo>
                    <a:pt x="2907" y="9190"/>
                  </a:lnTo>
                  <a:lnTo>
                    <a:pt x="3220" y="9034"/>
                  </a:lnTo>
                  <a:lnTo>
                    <a:pt x="3564" y="8815"/>
                  </a:lnTo>
                  <a:lnTo>
                    <a:pt x="3876" y="8565"/>
                  </a:lnTo>
                  <a:lnTo>
                    <a:pt x="4189" y="8284"/>
                  </a:lnTo>
                  <a:lnTo>
                    <a:pt x="4470" y="7940"/>
                  </a:lnTo>
                  <a:lnTo>
                    <a:pt x="4783" y="7596"/>
                  </a:lnTo>
                  <a:lnTo>
                    <a:pt x="5033" y="7253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0" y="6002"/>
                  </a:lnTo>
                  <a:lnTo>
                    <a:pt x="5908" y="5565"/>
                  </a:lnTo>
                  <a:lnTo>
                    <a:pt x="6064" y="5127"/>
                  </a:lnTo>
                  <a:lnTo>
                    <a:pt x="6220" y="4658"/>
                  </a:lnTo>
                  <a:lnTo>
                    <a:pt x="6314" y="4221"/>
                  </a:lnTo>
                  <a:lnTo>
                    <a:pt x="6408" y="3752"/>
                  </a:lnTo>
                  <a:lnTo>
                    <a:pt x="6439" y="3283"/>
                  </a:lnTo>
                  <a:lnTo>
                    <a:pt x="6470" y="2845"/>
                  </a:lnTo>
                  <a:lnTo>
                    <a:pt x="6439" y="2408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314"/>
                  </a:lnTo>
                  <a:lnTo>
                    <a:pt x="6064" y="1001"/>
                  </a:lnTo>
                  <a:lnTo>
                    <a:pt x="5908" y="751"/>
                  </a:lnTo>
                  <a:lnTo>
                    <a:pt x="5720" y="532"/>
                  </a:lnTo>
                  <a:lnTo>
                    <a:pt x="5502" y="345"/>
                  </a:lnTo>
                  <a:lnTo>
                    <a:pt x="5283" y="188"/>
                  </a:lnTo>
                  <a:lnTo>
                    <a:pt x="5033" y="95"/>
                  </a:lnTo>
                  <a:lnTo>
                    <a:pt x="4783" y="32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2449055" y="2500591"/>
              <a:ext cx="408386" cy="541270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0"/>
                  </a:moveTo>
                  <a:lnTo>
                    <a:pt x="4158" y="31"/>
                  </a:lnTo>
                  <a:lnTo>
                    <a:pt x="3845" y="125"/>
                  </a:lnTo>
                  <a:lnTo>
                    <a:pt x="3533" y="219"/>
                  </a:lnTo>
                  <a:lnTo>
                    <a:pt x="3220" y="406"/>
                  </a:lnTo>
                  <a:lnTo>
                    <a:pt x="2907" y="594"/>
                  </a:lnTo>
                  <a:lnTo>
                    <a:pt x="2564" y="875"/>
                  </a:lnTo>
                  <a:lnTo>
                    <a:pt x="2251" y="1157"/>
                  </a:lnTo>
                  <a:lnTo>
                    <a:pt x="1970" y="1469"/>
                  </a:lnTo>
                  <a:lnTo>
                    <a:pt x="1688" y="1813"/>
                  </a:lnTo>
                  <a:lnTo>
                    <a:pt x="1407" y="2188"/>
                  </a:lnTo>
                  <a:lnTo>
                    <a:pt x="1157" y="2563"/>
                  </a:lnTo>
                  <a:lnTo>
                    <a:pt x="938" y="2970"/>
                  </a:lnTo>
                  <a:lnTo>
                    <a:pt x="719" y="3407"/>
                  </a:lnTo>
                  <a:lnTo>
                    <a:pt x="532" y="3845"/>
                  </a:lnTo>
                  <a:lnTo>
                    <a:pt x="376" y="4282"/>
                  </a:lnTo>
                  <a:lnTo>
                    <a:pt x="251" y="4751"/>
                  </a:lnTo>
                  <a:lnTo>
                    <a:pt x="125" y="5220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4"/>
                  </a:lnTo>
                  <a:lnTo>
                    <a:pt x="0" y="7064"/>
                  </a:lnTo>
                  <a:lnTo>
                    <a:pt x="63" y="7502"/>
                  </a:lnTo>
                  <a:lnTo>
                    <a:pt x="188" y="7908"/>
                  </a:lnTo>
                  <a:lnTo>
                    <a:pt x="313" y="8283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8" y="9252"/>
                  </a:lnTo>
                  <a:lnTo>
                    <a:pt x="3501" y="10565"/>
                  </a:lnTo>
                  <a:lnTo>
                    <a:pt x="7971" y="1782"/>
                  </a:lnTo>
                  <a:lnTo>
                    <a:pt x="5470" y="313"/>
                  </a:lnTo>
                  <a:lnTo>
                    <a:pt x="5220" y="156"/>
                  </a:lnTo>
                  <a:lnTo>
                    <a:pt x="5002" y="63"/>
                  </a:lnTo>
                  <a:lnTo>
                    <a:pt x="4720" y="31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1268971" y="3187470"/>
              <a:ext cx="408386" cy="541270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1"/>
                  </a:moveTo>
                  <a:lnTo>
                    <a:pt x="4158" y="32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407"/>
                  </a:lnTo>
                  <a:lnTo>
                    <a:pt x="2908" y="594"/>
                  </a:lnTo>
                  <a:lnTo>
                    <a:pt x="2564" y="845"/>
                  </a:lnTo>
                  <a:lnTo>
                    <a:pt x="2283" y="1126"/>
                  </a:lnTo>
                  <a:lnTo>
                    <a:pt x="1970" y="1470"/>
                  </a:lnTo>
                  <a:lnTo>
                    <a:pt x="1689" y="1814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20" y="3408"/>
                  </a:lnTo>
                  <a:lnTo>
                    <a:pt x="532" y="3845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221"/>
                  </a:lnTo>
                  <a:lnTo>
                    <a:pt x="63" y="5658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32" y="7065"/>
                  </a:lnTo>
                  <a:lnTo>
                    <a:pt x="95" y="7502"/>
                  </a:lnTo>
                  <a:lnTo>
                    <a:pt x="188" y="7909"/>
                  </a:lnTo>
                  <a:lnTo>
                    <a:pt x="313" y="8284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9" y="9222"/>
                  </a:lnTo>
                  <a:lnTo>
                    <a:pt x="3502" y="10566"/>
                  </a:lnTo>
                  <a:lnTo>
                    <a:pt x="7971" y="1782"/>
                  </a:lnTo>
                  <a:lnTo>
                    <a:pt x="5471" y="282"/>
                  </a:lnTo>
                  <a:lnTo>
                    <a:pt x="5221" y="157"/>
                  </a:lnTo>
                  <a:lnTo>
                    <a:pt x="5002" y="63"/>
                  </a:lnTo>
                  <a:lnTo>
                    <a:pt x="4721" y="32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489216" y="1586323"/>
              <a:ext cx="2417938" cy="2011192"/>
            </a:xfrm>
            <a:custGeom>
              <a:avLst/>
              <a:gdLst/>
              <a:ahLst/>
              <a:cxnLst/>
              <a:rect l="l" t="t" r="r" b="b"/>
              <a:pathLst>
                <a:path w="47200" h="39260" extrusionOk="0">
                  <a:moveTo>
                    <a:pt x="28476" y="0"/>
                  </a:moveTo>
                  <a:lnTo>
                    <a:pt x="27913" y="31"/>
                  </a:lnTo>
                  <a:lnTo>
                    <a:pt x="27382" y="94"/>
                  </a:lnTo>
                  <a:lnTo>
                    <a:pt x="26819" y="219"/>
                  </a:lnTo>
                  <a:lnTo>
                    <a:pt x="26288" y="344"/>
                  </a:lnTo>
                  <a:lnTo>
                    <a:pt x="25756" y="531"/>
                  </a:lnTo>
                  <a:lnTo>
                    <a:pt x="25225" y="719"/>
                  </a:lnTo>
                  <a:lnTo>
                    <a:pt x="24694" y="969"/>
                  </a:lnTo>
                  <a:lnTo>
                    <a:pt x="18786" y="3876"/>
                  </a:lnTo>
                  <a:lnTo>
                    <a:pt x="17942" y="4314"/>
                  </a:lnTo>
                  <a:lnTo>
                    <a:pt x="17098" y="4814"/>
                  </a:lnTo>
                  <a:lnTo>
                    <a:pt x="16317" y="5376"/>
                  </a:lnTo>
                  <a:lnTo>
                    <a:pt x="15535" y="5939"/>
                  </a:lnTo>
                  <a:lnTo>
                    <a:pt x="14785" y="6533"/>
                  </a:lnTo>
                  <a:lnTo>
                    <a:pt x="14097" y="7189"/>
                  </a:lnTo>
                  <a:lnTo>
                    <a:pt x="13410" y="7877"/>
                  </a:lnTo>
                  <a:lnTo>
                    <a:pt x="12753" y="8596"/>
                  </a:lnTo>
                  <a:lnTo>
                    <a:pt x="4158" y="18598"/>
                  </a:lnTo>
                  <a:lnTo>
                    <a:pt x="2313" y="22974"/>
                  </a:lnTo>
                  <a:lnTo>
                    <a:pt x="2063" y="23193"/>
                  </a:lnTo>
                  <a:lnTo>
                    <a:pt x="1813" y="23443"/>
                  </a:lnTo>
                  <a:lnTo>
                    <a:pt x="1470" y="23787"/>
                  </a:lnTo>
                  <a:lnTo>
                    <a:pt x="1126" y="24225"/>
                  </a:lnTo>
                  <a:lnTo>
                    <a:pt x="782" y="24756"/>
                  </a:lnTo>
                  <a:lnTo>
                    <a:pt x="626" y="25069"/>
                  </a:lnTo>
                  <a:lnTo>
                    <a:pt x="469" y="25381"/>
                  </a:lnTo>
                  <a:lnTo>
                    <a:pt x="313" y="25694"/>
                  </a:lnTo>
                  <a:lnTo>
                    <a:pt x="219" y="26038"/>
                  </a:lnTo>
                  <a:lnTo>
                    <a:pt x="125" y="26413"/>
                  </a:lnTo>
                  <a:lnTo>
                    <a:pt x="32" y="26756"/>
                  </a:lnTo>
                  <a:lnTo>
                    <a:pt x="0" y="27100"/>
                  </a:lnTo>
                  <a:lnTo>
                    <a:pt x="0" y="27475"/>
                  </a:lnTo>
                  <a:lnTo>
                    <a:pt x="0" y="27819"/>
                  </a:lnTo>
                  <a:lnTo>
                    <a:pt x="32" y="28132"/>
                  </a:lnTo>
                  <a:lnTo>
                    <a:pt x="63" y="28476"/>
                  </a:lnTo>
                  <a:lnTo>
                    <a:pt x="125" y="28788"/>
                  </a:lnTo>
                  <a:lnTo>
                    <a:pt x="313" y="29382"/>
                  </a:lnTo>
                  <a:lnTo>
                    <a:pt x="532" y="29882"/>
                  </a:lnTo>
                  <a:lnTo>
                    <a:pt x="751" y="30351"/>
                  </a:lnTo>
                  <a:lnTo>
                    <a:pt x="1032" y="30726"/>
                  </a:lnTo>
                  <a:lnTo>
                    <a:pt x="1157" y="30851"/>
                  </a:lnTo>
                  <a:lnTo>
                    <a:pt x="1313" y="31008"/>
                  </a:lnTo>
                  <a:lnTo>
                    <a:pt x="1657" y="31258"/>
                  </a:lnTo>
                  <a:lnTo>
                    <a:pt x="2001" y="31476"/>
                  </a:lnTo>
                  <a:lnTo>
                    <a:pt x="2376" y="31633"/>
                  </a:lnTo>
                  <a:lnTo>
                    <a:pt x="2970" y="31883"/>
                  </a:lnTo>
                  <a:lnTo>
                    <a:pt x="3220" y="31945"/>
                  </a:lnTo>
                  <a:lnTo>
                    <a:pt x="11597" y="36790"/>
                  </a:lnTo>
                  <a:lnTo>
                    <a:pt x="11753" y="37071"/>
                  </a:lnTo>
                  <a:lnTo>
                    <a:pt x="11972" y="37384"/>
                  </a:lnTo>
                  <a:lnTo>
                    <a:pt x="12285" y="37759"/>
                  </a:lnTo>
                  <a:lnTo>
                    <a:pt x="12691" y="38165"/>
                  </a:lnTo>
                  <a:lnTo>
                    <a:pt x="12910" y="38384"/>
                  </a:lnTo>
                  <a:lnTo>
                    <a:pt x="13160" y="38572"/>
                  </a:lnTo>
                  <a:lnTo>
                    <a:pt x="13441" y="38728"/>
                  </a:lnTo>
                  <a:lnTo>
                    <a:pt x="13754" y="38884"/>
                  </a:lnTo>
                  <a:lnTo>
                    <a:pt x="14066" y="39041"/>
                  </a:lnTo>
                  <a:lnTo>
                    <a:pt x="14441" y="39134"/>
                  </a:lnTo>
                  <a:lnTo>
                    <a:pt x="14754" y="39197"/>
                  </a:lnTo>
                  <a:lnTo>
                    <a:pt x="15098" y="39228"/>
                  </a:lnTo>
                  <a:lnTo>
                    <a:pt x="15442" y="39259"/>
                  </a:lnTo>
                  <a:lnTo>
                    <a:pt x="15817" y="39228"/>
                  </a:lnTo>
                  <a:lnTo>
                    <a:pt x="16192" y="39197"/>
                  </a:lnTo>
                  <a:lnTo>
                    <a:pt x="16567" y="39134"/>
                  </a:lnTo>
                  <a:lnTo>
                    <a:pt x="17380" y="38978"/>
                  </a:lnTo>
                  <a:lnTo>
                    <a:pt x="18192" y="38759"/>
                  </a:lnTo>
                  <a:lnTo>
                    <a:pt x="19005" y="38478"/>
                  </a:lnTo>
                  <a:lnTo>
                    <a:pt x="19786" y="38134"/>
                  </a:lnTo>
                  <a:lnTo>
                    <a:pt x="20568" y="37790"/>
                  </a:lnTo>
                  <a:lnTo>
                    <a:pt x="21287" y="37447"/>
                  </a:lnTo>
                  <a:lnTo>
                    <a:pt x="21974" y="37103"/>
                  </a:lnTo>
                  <a:lnTo>
                    <a:pt x="23100" y="36478"/>
                  </a:lnTo>
                  <a:lnTo>
                    <a:pt x="23881" y="36009"/>
                  </a:lnTo>
                  <a:lnTo>
                    <a:pt x="24162" y="35821"/>
                  </a:lnTo>
                  <a:lnTo>
                    <a:pt x="47199" y="22474"/>
                  </a:lnTo>
                  <a:lnTo>
                    <a:pt x="47168" y="22068"/>
                  </a:lnTo>
                  <a:lnTo>
                    <a:pt x="47137" y="21630"/>
                  </a:lnTo>
                  <a:lnTo>
                    <a:pt x="47074" y="21099"/>
                  </a:lnTo>
                  <a:lnTo>
                    <a:pt x="46980" y="20505"/>
                  </a:lnTo>
                  <a:lnTo>
                    <a:pt x="46824" y="19880"/>
                  </a:lnTo>
                  <a:lnTo>
                    <a:pt x="46730" y="19567"/>
                  </a:lnTo>
                  <a:lnTo>
                    <a:pt x="46605" y="19286"/>
                  </a:lnTo>
                  <a:lnTo>
                    <a:pt x="46480" y="19036"/>
                  </a:lnTo>
                  <a:lnTo>
                    <a:pt x="46324" y="18786"/>
                  </a:lnTo>
                  <a:lnTo>
                    <a:pt x="46011" y="18380"/>
                  </a:lnTo>
                  <a:lnTo>
                    <a:pt x="45699" y="18004"/>
                  </a:lnTo>
                  <a:lnTo>
                    <a:pt x="45417" y="17723"/>
                  </a:lnTo>
                  <a:lnTo>
                    <a:pt x="45199" y="17504"/>
                  </a:lnTo>
                  <a:lnTo>
                    <a:pt x="44823" y="17223"/>
                  </a:lnTo>
                  <a:lnTo>
                    <a:pt x="44698" y="17129"/>
                  </a:lnTo>
                  <a:lnTo>
                    <a:pt x="44698" y="13753"/>
                  </a:lnTo>
                  <a:lnTo>
                    <a:pt x="44698" y="13441"/>
                  </a:lnTo>
                  <a:lnTo>
                    <a:pt x="44667" y="13160"/>
                  </a:lnTo>
                  <a:lnTo>
                    <a:pt x="44605" y="12847"/>
                  </a:lnTo>
                  <a:lnTo>
                    <a:pt x="44542" y="12566"/>
                  </a:lnTo>
                  <a:lnTo>
                    <a:pt x="44448" y="12284"/>
                  </a:lnTo>
                  <a:lnTo>
                    <a:pt x="44323" y="12003"/>
                  </a:lnTo>
                  <a:lnTo>
                    <a:pt x="44198" y="11753"/>
                  </a:lnTo>
                  <a:lnTo>
                    <a:pt x="44042" y="11503"/>
                  </a:lnTo>
                  <a:lnTo>
                    <a:pt x="41166" y="7127"/>
                  </a:lnTo>
                  <a:lnTo>
                    <a:pt x="40823" y="6595"/>
                  </a:lnTo>
                  <a:lnTo>
                    <a:pt x="40416" y="6095"/>
                  </a:lnTo>
                  <a:lnTo>
                    <a:pt x="40010" y="5595"/>
                  </a:lnTo>
                  <a:lnTo>
                    <a:pt x="39541" y="5158"/>
                  </a:lnTo>
                  <a:lnTo>
                    <a:pt x="39072" y="4751"/>
                  </a:lnTo>
                  <a:lnTo>
                    <a:pt x="38572" y="4345"/>
                  </a:lnTo>
                  <a:lnTo>
                    <a:pt x="38072" y="3970"/>
                  </a:lnTo>
                  <a:lnTo>
                    <a:pt x="37509" y="3626"/>
                  </a:lnTo>
                  <a:lnTo>
                    <a:pt x="33290" y="1219"/>
                  </a:lnTo>
                  <a:lnTo>
                    <a:pt x="32789" y="938"/>
                  </a:lnTo>
                  <a:lnTo>
                    <a:pt x="32289" y="688"/>
                  </a:lnTo>
                  <a:lnTo>
                    <a:pt x="31758" y="500"/>
                  </a:lnTo>
                  <a:lnTo>
                    <a:pt x="31227" y="344"/>
                  </a:lnTo>
                  <a:lnTo>
                    <a:pt x="30695" y="188"/>
                  </a:lnTo>
                  <a:lnTo>
                    <a:pt x="30133" y="94"/>
                  </a:lnTo>
                  <a:lnTo>
                    <a:pt x="29601" y="31"/>
                  </a:lnTo>
                  <a:lnTo>
                    <a:pt x="2903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2570766" y="2463760"/>
              <a:ext cx="336309" cy="466017"/>
            </a:xfrm>
            <a:custGeom>
              <a:avLst/>
              <a:gdLst/>
              <a:ahLst/>
              <a:cxnLst/>
              <a:rect l="l" t="t" r="r" b="b"/>
              <a:pathLst>
                <a:path w="6565" h="9097" extrusionOk="0">
                  <a:moveTo>
                    <a:pt x="4063" y="0"/>
                  </a:moveTo>
                  <a:lnTo>
                    <a:pt x="3876" y="188"/>
                  </a:lnTo>
                  <a:lnTo>
                    <a:pt x="3345" y="688"/>
                  </a:lnTo>
                  <a:lnTo>
                    <a:pt x="3001" y="1032"/>
                  </a:lnTo>
                  <a:lnTo>
                    <a:pt x="2626" y="1469"/>
                  </a:lnTo>
                  <a:lnTo>
                    <a:pt x="2219" y="1969"/>
                  </a:lnTo>
                  <a:lnTo>
                    <a:pt x="1813" y="2563"/>
                  </a:lnTo>
                  <a:lnTo>
                    <a:pt x="1407" y="3188"/>
                  </a:lnTo>
                  <a:lnTo>
                    <a:pt x="1032" y="3876"/>
                  </a:lnTo>
                  <a:lnTo>
                    <a:pt x="688" y="4626"/>
                  </a:lnTo>
                  <a:lnTo>
                    <a:pt x="531" y="5001"/>
                  </a:lnTo>
                  <a:lnTo>
                    <a:pt x="406" y="5408"/>
                  </a:lnTo>
                  <a:lnTo>
                    <a:pt x="281" y="5845"/>
                  </a:lnTo>
                  <a:lnTo>
                    <a:pt x="188" y="6283"/>
                  </a:lnTo>
                  <a:lnTo>
                    <a:pt x="94" y="6721"/>
                  </a:lnTo>
                  <a:lnTo>
                    <a:pt x="63" y="7158"/>
                  </a:lnTo>
                  <a:lnTo>
                    <a:pt x="31" y="7627"/>
                  </a:lnTo>
                  <a:lnTo>
                    <a:pt x="0" y="8096"/>
                  </a:lnTo>
                  <a:lnTo>
                    <a:pt x="31" y="8596"/>
                  </a:lnTo>
                  <a:lnTo>
                    <a:pt x="94" y="9096"/>
                  </a:lnTo>
                  <a:lnTo>
                    <a:pt x="6564" y="5345"/>
                  </a:lnTo>
                  <a:lnTo>
                    <a:pt x="6533" y="4939"/>
                  </a:lnTo>
                  <a:lnTo>
                    <a:pt x="6502" y="4501"/>
                  </a:lnTo>
                  <a:lnTo>
                    <a:pt x="6439" y="3970"/>
                  </a:lnTo>
                  <a:lnTo>
                    <a:pt x="6345" y="3376"/>
                  </a:lnTo>
                  <a:lnTo>
                    <a:pt x="6189" y="2751"/>
                  </a:lnTo>
                  <a:lnTo>
                    <a:pt x="6095" y="2438"/>
                  </a:lnTo>
                  <a:lnTo>
                    <a:pt x="5970" y="2157"/>
                  </a:lnTo>
                  <a:lnTo>
                    <a:pt x="5845" y="1907"/>
                  </a:lnTo>
                  <a:lnTo>
                    <a:pt x="5689" y="1657"/>
                  </a:lnTo>
                  <a:lnTo>
                    <a:pt x="5376" y="1251"/>
                  </a:lnTo>
                  <a:lnTo>
                    <a:pt x="5064" y="875"/>
                  </a:lnTo>
                  <a:lnTo>
                    <a:pt x="4782" y="594"/>
                  </a:lnTo>
                  <a:lnTo>
                    <a:pt x="4564" y="375"/>
                  </a:lnTo>
                  <a:lnTo>
                    <a:pt x="4188" y="9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2575530" y="2574202"/>
              <a:ext cx="331544" cy="482051"/>
            </a:xfrm>
            <a:custGeom>
              <a:avLst/>
              <a:gdLst/>
              <a:ahLst/>
              <a:cxnLst/>
              <a:rect l="l" t="t" r="r" b="b"/>
              <a:pathLst>
                <a:path w="6472" h="9410" extrusionOk="0">
                  <a:moveTo>
                    <a:pt x="4471" y="1"/>
                  </a:moveTo>
                  <a:lnTo>
                    <a:pt x="4189" y="32"/>
                  </a:lnTo>
                  <a:lnTo>
                    <a:pt x="3877" y="95"/>
                  </a:lnTo>
                  <a:lnTo>
                    <a:pt x="3564" y="220"/>
                  </a:lnTo>
                  <a:lnTo>
                    <a:pt x="3220" y="376"/>
                  </a:lnTo>
                  <a:lnTo>
                    <a:pt x="2876" y="595"/>
                  </a:lnTo>
                  <a:lnTo>
                    <a:pt x="2564" y="845"/>
                  </a:lnTo>
                  <a:lnTo>
                    <a:pt x="2251" y="1126"/>
                  </a:lnTo>
                  <a:lnTo>
                    <a:pt x="1970" y="1439"/>
                  </a:lnTo>
                  <a:lnTo>
                    <a:pt x="1689" y="1783"/>
                  </a:lnTo>
                  <a:lnTo>
                    <a:pt x="1407" y="2158"/>
                  </a:lnTo>
                  <a:lnTo>
                    <a:pt x="1157" y="2564"/>
                  </a:lnTo>
                  <a:lnTo>
                    <a:pt x="939" y="2970"/>
                  </a:lnTo>
                  <a:lnTo>
                    <a:pt x="720" y="3408"/>
                  </a:lnTo>
                  <a:lnTo>
                    <a:pt x="532" y="3846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190"/>
                  </a:lnTo>
                  <a:lnTo>
                    <a:pt x="63" y="5659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1" y="7003"/>
                  </a:lnTo>
                  <a:lnTo>
                    <a:pt x="63" y="7409"/>
                  </a:lnTo>
                  <a:lnTo>
                    <a:pt x="126" y="7753"/>
                  </a:lnTo>
                  <a:lnTo>
                    <a:pt x="251" y="8097"/>
                  </a:lnTo>
                  <a:lnTo>
                    <a:pt x="376" y="8409"/>
                  </a:lnTo>
                  <a:lnTo>
                    <a:pt x="532" y="8659"/>
                  </a:lnTo>
                  <a:lnTo>
                    <a:pt x="720" y="8878"/>
                  </a:lnTo>
                  <a:lnTo>
                    <a:pt x="939" y="9066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9" y="9378"/>
                  </a:lnTo>
                  <a:lnTo>
                    <a:pt x="1970" y="9409"/>
                  </a:lnTo>
                  <a:lnTo>
                    <a:pt x="2251" y="9378"/>
                  </a:lnTo>
                  <a:lnTo>
                    <a:pt x="2564" y="9284"/>
                  </a:lnTo>
                  <a:lnTo>
                    <a:pt x="2876" y="9191"/>
                  </a:lnTo>
                  <a:lnTo>
                    <a:pt x="3220" y="9003"/>
                  </a:lnTo>
                  <a:lnTo>
                    <a:pt x="3564" y="8784"/>
                  </a:lnTo>
                  <a:lnTo>
                    <a:pt x="3877" y="8534"/>
                  </a:lnTo>
                  <a:lnTo>
                    <a:pt x="4189" y="8253"/>
                  </a:lnTo>
                  <a:lnTo>
                    <a:pt x="4471" y="7940"/>
                  </a:lnTo>
                  <a:lnTo>
                    <a:pt x="4752" y="7597"/>
                  </a:lnTo>
                  <a:lnTo>
                    <a:pt x="5033" y="7221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1" y="6002"/>
                  </a:lnTo>
                  <a:lnTo>
                    <a:pt x="5908" y="5565"/>
                  </a:lnTo>
                  <a:lnTo>
                    <a:pt x="6065" y="5096"/>
                  </a:lnTo>
                  <a:lnTo>
                    <a:pt x="6190" y="4658"/>
                  </a:lnTo>
                  <a:lnTo>
                    <a:pt x="6315" y="4189"/>
                  </a:lnTo>
                  <a:lnTo>
                    <a:pt x="6377" y="3721"/>
                  </a:lnTo>
                  <a:lnTo>
                    <a:pt x="6440" y="3283"/>
                  </a:lnTo>
                  <a:lnTo>
                    <a:pt x="6471" y="2814"/>
                  </a:lnTo>
                  <a:lnTo>
                    <a:pt x="6440" y="2408"/>
                  </a:lnTo>
                  <a:lnTo>
                    <a:pt x="6377" y="2001"/>
                  </a:lnTo>
                  <a:lnTo>
                    <a:pt x="6315" y="1626"/>
                  </a:lnTo>
                  <a:lnTo>
                    <a:pt x="6190" y="1283"/>
                  </a:lnTo>
                  <a:lnTo>
                    <a:pt x="6065" y="1001"/>
                  </a:lnTo>
                  <a:lnTo>
                    <a:pt x="5908" y="720"/>
                  </a:lnTo>
                  <a:lnTo>
                    <a:pt x="5721" y="501"/>
                  </a:lnTo>
                  <a:lnTo>
                    <a:pt x="5502" y="314"/>
                  </a:lnTo>
                  <a:lnTo>
                    <a:pt x="5283" y="189"/>
                  </a:lnTo>
                  <a:lnTo>
                    <a:pt x="5033" y="63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2636386" y="2663897"/>
              <a:ext cx="208240" cy="301064"/>
            </a:xfrm>
            <a:custGeom>
              <a:avLst/>
              <a:gdLst/>
              <a:ahLst/>
              <a:cxnLst/>
              <a:rect l="l" t="t" r="r" b="b"/>
              <a:pathLst>
                <a:path w="4065" h="5877" extrusionOk="0">
                  <a:moveTo>
                    <a:pt x="2626" y="0"/>
                  </a:moveTo>
                  <a:lnTo>
                    <a:pt x="2439" y="63"/>
                  </a:lnTo>
                  <a:lnTo>
                    <a:pt x="2251" y="125"/>
                  </a:lnTo>
                  <a:lnTo>
                    <a:pt x="2032" y="250"/>
                  </a:lnTo>
                  <a:lnTo>
                    <a:pt x="1813" y="375"/>
                  </a:lnTo>
                  <a:lnTo>
                    <a:pt x="1626" y="532"/>
                  </a:lnTo>
                  <a:lnTo>
                    <a:pt x="1438" y="719"/>
                  </a:lnTo>
                  <a:lnTo>
                    <a:pt x="1251" y="907"/>
                  </a:lnTo>
                  <a:lnTo>
                    <a:pt x="907" y="1344"/>
                  </a:lnTo>
                  <a:lnTo>
                    <a:pt x="594" y="1876"/>
                  </a:lnTo>
                  <a:lnTo>
                    <a:pt x="344" y="2407"/>
                  </a:lnTo>
                  <a:lnTo>
                    <a:pt x="157" y="2970"/>
                  </a:lnTo>
                  <a:lnTo>
                    <a:pt x="32" y="3532"/>
                  </a:lnTo>
                  <a:lnTo>
                    <a:pt x="1" y="3845"/>
                  </a:lnTo>
                  <a:lnTo>
                    <a:pt x="1" y="4126"/>
                  </a:lnTo>
                  <a:lnTo>
                    <a:pt x="1" y="4376"/>
                  </a:lnTo>
                  <a:lnTo>
                    <a:pt x="32" y="4626"/>
                  </a:lnTo>
                  <a:lnTo>
                    <a:pt x="94" y="4877"/>
                  </a:lnTo>
                  <a:lnTo>
                    <a:pt x="157" y="5064"/>
                  </a:lnTo>
                  <a:lnTo>
                    <a:pt x="251" y="5252"/>
                  </a:lnTo>
                  <a:lnTo>
                    <a:pt x="344" y="5439"/>
                  </a:lnTo>
                  <a:lnTo>
                    <a:pt x="469" y="5564"/>
                  </a:lnTo>
                  <a:lnTo>
                    <a:pt x="594" y="5689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3" y="5877"/>
                  </a:lnTo>
                  <a:lnTo>
                    <a:pt x="1438" y="5877"/>
                  </a:lnTo>
                  <a:lnTo>
                    <a:pt x="1626" y="5814"/>
                  </a:lnTo>
                  <a:lnTo>
                    <a:pt x="1813" y="5752"/>
                  </a:lnTo>
                  <a:lnTo>
                    <a:pt x="2032" y="5658"/>
                  </a:lnTo>
                  <a:lnTo>
                    <a:pt x="2251" y="5502"/>
                  </a:lnTo>
                  <a:lnTo>
                    <a:pt x="2439" y="5345"/>
                  </a:lnTo>
                  <a:lnTo>
                    <a:pt x="2626" y="5189"/>
                  </a:lnTo>
                  <a:lnTo>
                    <a:pt x="2814" y="4970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0" y="3470"/>
                  </a:lnTo>
                  <a:lnTo>
                    <a:pt x="3908" y="2907"/>
                  </a:lnTo>
                  <a:lnTo>
                    <a:pt x="4033" y="2345"/>
                  </a:lnTo>
                  <a:lnTo>
                    <a:pt x="4064" y="2063"/>
                  </a:lnTo>
                  <a:lnTo>
                    <a:pt x="4064" y="1782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0" y="1032"/>
                  </a:lnTo>
                  <a:lnTo>
                    <a:pt x="3908" y="813"/>
                  </a:lnTo>
                  <a:lnTo>
                    <a:pt x="3814" y="626"/>
                  </a:lnTo>
                  <a:lnTo>
                    <a:pt x="3720" y="469"/>
                  </a:lnTo>
                  <a:lnTo>
                    <a:pt x="3595" y="313"/>
                  </a:lnTo>
                  <a:lnTo>
                    <a:pt x="3470" y="219"/>
                  </a:lnTo>
                  <a:lnTo>
                    <a:pt x="3314" y="125"/>
                  </a:lnTo>
                  <a:lnTo>
                    <a:pt x="3158" y="63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2650781" y="2684694"/>
              <a:ext cx="179399" cy="261055"/>
            </a:xfrm>
            <a:custGeom>
              <a:avLst/>
              <a:gdLst/>
              <a:ahLst/>
              <a:cxnLst/>
              <a:rect l="l" t="t" r="r" b="b"/>
              <a:pathLst>
                <a:path w="3502" h="5096" extrusionOk="0">
                  <a:moveTo>
                    <a:pt x="2283" y="1"/>
                  </a:moveTo>
                  <a:lnTo>
                    <a:pt x="2095" y="32"/>
                  </a:lnTo>
                  <a:lnTo>
                    <a:pt x="1939" y="95"/>
                  </a:lnTo>
                  <a:lnTo>
                    <a:pt x="1751" y="188"/>
                  </a:lnTo>
                  <a:lnTo>
                    <a:pt x="1564" y="313"/>
                  </a:lnTo>
                  <a:lnTo>
                    <a:pt x="1407" y="438"/>
                  </a:lnTo>
                  <a:lnTo>
                    <a:pt x="1064" y="782"/>
                  </a:lnTo>
                  <a:lnTo>
                    <a:pt x="782" y="1157"/>
                  </a:lnTo>
                  <a:lnTo>
                    <a:pt x="501" y="1595"/>
                  </a:lnTo>
                  <a:lnTo>
                    <a:pt x="282" y="2064"/>
                  </a:lnTo>
                  <a:lnTo>
                    <a:pt x="126" y="2564"/>
                  </a:lnTo>
                  <a:lnTo>
                    <a:pt x="32" y="3064"/>
                  </a:lnTo>
                  <a:lnTo>
                    <a:pt x="1" y="3564"/>
                  </a:lnTo>
                  <a:lnTo>
                    <a:pt x="1" y="3783"/>
                  </a:lnTo>
                  <a:lnTo>
                    <a:pt x="32" y="4002"/>
                  </a:lnTo>
                  <a:lnTo>
                    <a:pt x="63" y="4189"/>
                  </a:lnTo>
                  <a:lnTo>
                    <a:pt x="126" y="4377"/>
                  </a:lnTo>
                  <a:lnTo>
                    <a:pt x="220" y="4533"/>
                  </a:lnTo>
                  <a:lnTo>
                    <a:pt x="282" y="4689"/>
                  </a:lnTo>
                  <a:lnTo>
                    <a:pt x="407" y="4814"/>
                  </a:lnTo>
                  <a:lnTo>
                    <a:pt x="501" y="4908"/>
                  </a:lnTo>
                  <a:lnTo>
                    <a:pt x="626" y="5002"/>
                  </a:lnTo>
                  <a:lnTo>
                    <a:pt x="782" y="5033"/>
                  </a:lnTo>
                  <a:lnTo>
                    <a:pt x="907" y="5064"/>
                  </a:lnTo>
                  <a:lnTo>
                    <a:pt x="1064" y="5096"/>
                  </a:lnTo>
                  <a:lnTo>
                    <a:pt x="1220" y="5064"/>
                  </a:lnTo>
                  <a:lnTo>
                    <a:pt x="1407" y="5033"/>
                  </a:lnTo>
                  <a:lnTo>
                    <a:pt x="1564" y="4971"/>
                  </a:lnTo>
                  <a:lnTo>
                    <a:pt x="1751" y="4877"/>
                  </a:lnTo>
                  <a:lnTo>
                    <a:pt x="1939" y="4752"/>
                  </a:lnTo>
                  <a:lnTo>
                    <a:pt x="2095" y="4627"/>
                  </a:lnTo>
                  <a:lnTo>
                    <a:pt x="2439" y="4314"/>
                  </a:lnTo>
                  <a:lnTo>
                    <a:pt x="2720" y="3908"/>
                  </a:lnTo>
                  <a:lnTo>
                    <a:pt x="3002" y="3470"/>
                  </a:lnTo>
                  <a:lnTo>
                    <a:pt x="3220" y="3001"/>
                  </a:lnTo>
                  <a:lnTo>
                    <a:pt x="3377" y="2501"/>
                  </a:lnTo>
                  <a:lnTo>
                    <a:pt x="3470" y="2032"/>
                  </a:lnTo>
                  <a:lnTo>
                    <a:pt x="3502" y="1532"/>
                  </a:lnTo>
                  <a:lnTo>
                    <a:pt x="3502" y="1282"/>
                  </a:lnTo>
                  <a:lnTo>
                    <a:pt x="3470" y="1063"/>
                  </a:lnTo>
                  <a:lnTo>
                    <a:pt x="3439" y="876"/>
                  </a:lnTo>
                  <a:lnTo>
                    <a:pt x="3377" y="688"/>
                  </a:lnTo>
                  <a:lnTo>
                    <a:pt x="3283" y="532"/>
                  </a:lnTo>
                  <a:lnTo>
                    <a:pt x="3220" y="376"/>
                  </a:lnTo>
                  <a:lnTo>
                    <a:pt x="3095" y="282"/>
                  </a:lnTo>
                  <a:lnTo>
                    <a:pt x="3002" y="157"/>
                  </a:lnTo>
                  <a:lnTo>
                    <a:pt x="2877" y="95"/>
                  </a:lnTo>
                  <a:lnTo>
                    <a:pt x="2720" y="32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2642790" y="2675115"/>
              <a:ext cx="195382" cy="278626"/>
            </a:xfrm>
            <a:custGeom>
              <a:avLst/>
              <a:gdLst/>
              <a:ahLst/>
              <a:cxnLst/>
              <a:rect l="l" t="t" r="r" b="b"/>
              <a:pathLst>
                <a:path w="3814" h="5439" extrusionOk="0">
                  <a:moveTo>
                    <a:pt x="3064" y="0"/>
                  </a:moveTo>
                  <a:lnTo>
                    <a:pt x="2439" y="1250"/>
                  </a:lnTo>
                  <a:lnTo>
                    <a:pt x="2345" y="1344"/>
                  </a:lnTo>
                  <a:lnTo>
                    <a:pt x="2251" y="1407"/>
                  </a:lnTo>
                  <a:lnTo>
                    <a:pt x="2220" y="1376"/>
                  </a:lnTo>
                  <a:lnTo>
                    <a:pt x="2189" y="1376"/>
                  </a:lnTo>
                  <a:lnTo>
                    <a:pt x="2157" y="1250"/>
                  </a:lnTo>
                  <a:lnTo>
                    <a:pt x="2157" y="31"/>
                  </a:lnTo>
                  <a:lnTo>
                    <a:pt x="1657" y="313"/>
                  </a:lnTo>
                  <a:lnTo>
                    <a:pt x="1657" y="1563"/>
                  </a:lnTo>
                  <a:lnTo>
                    <a:pt x="1626" y="1688"/>
                  </a:lnTo>
                  <a:lnTo>
                    <a:pt x="1563" y="1813"/>
                  </a:lnTo>
                  <a:lnTo>
                    <a:pt x="1470" y="1876"/>
                  </a:lnTo>
                  <a:lnTo>
                    <a:pt x="1438" y="1876"/>
                  </a:lnTo>
                  <a:lnTo>
                    <a:pt x="1376" y="1844"/>
                  </a:lnTo>
                  <a:lnTo>
                    <a:pt x="751" y="1376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3" y="2563"/>
                  </a:lnTo>
                  <a:lnTo>
                    <a:pt x="1063" y="2626"/>
                  </a:lnTo>
                  <a:lnTo>
                    <a:pt x="1063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501"/>
                  </a:lnTo>
                  <a:lnTo>
                    <a:pt x="1" y="4157"/>
                  </a:lnTo>
                  <a:lnTo>
                    <a:pt x="907" y="3626"/>
                  </a:lnTo>
                  <a:lnTo>
                    <a:pt x="1001" y="3626"/>
                  </a:lnTo>
                  <a:lnTo>
                    <a:pt x="1063" y="3689"/>
                  </a:lnTo>
                  <a:lnTo>
                    <a:pt x="1063" y="3782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3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7" y="4189"/>
                  </a:lnTo>
                  <a:lnTo>
                    <a:pt x="1657" y="5408"/>
                  </a:lnTo>
                  <a:lnTo>
                    <a:pt x="2157" y="5126"/>
                  </a:lnTo>
                  <a:lnTo>
                    <a:pt x="2157" y="3907"/>
                  </a:lnTo>
                  <a:lnTo>
                    <a:pt x="2189" y="3751"/>
                  </a:lnTo>
                  <a:lnTo>
                    <a:pt x="2251" y="3657"/>
                  </a:lnTo>
                  <a:lnTo>
                    <a:pt x="2345" y="3595"/>
                  </a:lnTo>
                  <a:lnTo>
                    <a:pt x="2439" y="3595"/>
                  </a:lnTo>
                  <a:lnTo>
                    <a:pt x="3064" y="4095"/>
                  </a:lnTo>
                  <a:lnTo>
                    <a:pt x="3439" y="3407"/>
                  </a:lnTo>
                  <a:lnTo>
                    <a:pt x="2782" y="2907"/>
                  </a:lnTo>
                  <a:lnTo>
                    <a:pt x="2751" y="2876"/>
                  </a:lnTo>
                  <a:lnTo>
                    <a:pt x="2751" y="2813"/>
                  </a:lnTo>
                  <a:lnTo>
                    <a:pt x="2751" y="2720"/>
                  </a:lnTo>
                  <a:lnTo>
                    <a:pt x="2814" y="2595"/>
                  </a:lnTo>
                  <a:lnTo>
                    <a:pt x="2908" y="2501"/>
                  </a:lnTo>
                  <a:lnTo>
                    <a:pt x="3814" y="1969"/>
                  </a:lnTo>
                  <a:lnTo>
                    <a:pt x="3814" y="1282"/>
                  </a:lnTo>
                  <a:lnTo>
                    <a:pt x="2908" y="1813"/>
                  </a:lnTo>
                  <a:lnTo>
                    <a:pt x="2845" y="1844"/>
                  </a:lnTo>
                  <a:lnTo>
                    <a:pt x="2814" y="1844"/>
                  </a:lnTo>
                  <a:lnTo>
                    <a:pt x="2751" y="1782"/>
                  </a:lnTo>
                  <a:lnTo>
                    <a:pt x="2751" y="1657"/>
                  </a:lnTo>
                  <a:lnTo>
                    <a:pt x="2782" y="1532"/>
                  </a:lnTo>
                  <a:lnTo>
                    <a:pt x="3439" y="28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2716452" y="2780793"/>
              <a:ext cx="48103" cy="68901"/>
            </a:xfrm>
            <a:custGeom>
              <a:avLst/>
              <a:gdLst/>
              <a:ahLst/>
              <a:cxnLst/>
              <a:rect l="l" t="t" r="r" b="b"/>
              <a:pathLst>
                <a:path w="939" h="1345" extrusionOk="0">
                  <a:moveTo>
                    <a:pt x="563" y="0"/>
                  </a:moveTo>
                  <a:lnTo>
                    <a:pt x="469" y="31"/>
                  </a:lnTo>
                  <a:lnTo>
                    <a:pt x="376" y="125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32" y="657"/>
                  </a:lnTo>
                  <a:lnTo>
                    <a:pt x="0" y="938"/>
                  </a:lnTo>
                  <a:lnTo>
                    <a:pt x="32" y="1063"/>
                  </a:lnTo>
                  <a:lnTo>
                    <a:pt x="32" y="1157"/>
                  </a:lnTo>
                  <a:lnTo>
                    <a:pt x="94" y="1219"/>
                  </a:lnTo>
                  <a:lnTo>
                    <a:pt x="157" y="1282"/>
                  </a:lnTo>
                  <a:lnTo>
                    <a:pt x="219" y="1313"/>
                  </a:lnTo>
                  <a:lnTo>
                    <a:pt x="282" y="1344"/>
                  </a:lnTo>
                  <a:lnTo>
                    <a:pt x="376" y="1313"/>
                  </a:lnTo>
                  <a:lnTo>
                    <a:pt x="469" y="1282"/>
                  </a:lnTo>
                  <a:lnTo>
                    <a:pt x="563" y="1219"/>
                  </a:lnTo>
                  <a:lnTo>
                    <a:pt x="657" y="1125"/>
                  </a:lnTo>
                  <a:lnTo>
                    <a:pt x="782" y="907"/>
                  </a:lnTo>
                  <a:lnTo>
                    <a:pt x="907" y="657"/>
                  </a:lnTo>
                  <a:lnTo>
                    <a:pt x="938" y="407"/>
                  </a:lnTo>
                  <a:lnTo>
                    <a:pt x="938" y="281"/>
                  </a:lnTo>
                  <a:lnTo>
                    <a:pt x="907" y="188"/>
                  </a:lnTo>
                  <a:lnTo>
                    <a:pt x="844" y="94"/>
                  </a:lnTo>
                  <a:lnTo>
                    <a:pt x="782" y="31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819057" y="2012209"/>
              <a:ext cx="930343" cy="845510"/>
            </a:xfrm>
            <a:custGeom>
              <a:avLst/>
              <a:gdLst/>
              <a:ahLst/>
              <a:cxnLst/>
              <a:rect l="l" t="t" r="r" b="b"/>
              <a:pathLst>
                <a:path w="18161" h="16505" extrusionOk="0">
                  <a:moveTo>
                    <a:pt x="7909" y="1"/>
                  </a:moveTo>
                  <a:lnTo>
                    <a:pt x="7627" y="63"/>
                  </a:lnTo>
                  <a:lnTo>
                    <a:pt x="7377" y="157"/>
                  </a:lnTo>
                  <a:lnTo>
                    <a:pt x="7127" y="313"/>
                  </a:lnTo>
                  <a:lnTo>
                    <a:pt x="6908" y="501"/>
                  </a:lnTo>
                  <a:lnTo>
                    <a:pt x="0" y="8315"/>
                  </a:lnTo>
                  <a:lnTo>
                    <a:pt x="0" y="8471"/>
                  </a:lnTo>
                  <a:lnTo>
                    <a:pt x="125" y="8878"/>
                  </a:lnTo>
                  <a:lnTo>
                    <a:pt x="188" y="9190"/>
                  </a:lnTo>
                  <a:lnTo>
                    <a:pt x="313" y="9534"/>
                  </a:lnTo>
                  <a:lnTo>
                    <a:pt x="501" y="9909"/>
                  </a:lnTo>
                  <a:lnTo>
                    <a:pt x="688" y="10347"/>
                  </a:lnTo>
                  <a:lnTo>
                    <a:pt x="938" y="10784"/>
                  </a:lnTo>
                  <a:lnTo>
                    <a:pt x="1251" y="11253"/>
                  </a:lnTo>
                  <a:lnTo>
                    <a:pt x="1626" y="11722"/>
                  </a:lnTo>
                  <a:lnTo>
                    <a:pt x="2032" y="12222"/>
                  </a:lnTo>
                  <a:lnTo>
                    <a:pt x="2532" y="12722"/>
                  </a:lnTo>
                  <a:lnTo>
                    <a:pt x="3095" y="13191"/>
                  </a:lnTo>
                  <a:lnTo>
                    <a:pt x="3751" y="13660"/>
                  </a:lnTo>
                  <a:lnTo>
                    <a:pt x="4470" y="14098"/>
                  </a:lnTo>
                  <a:lnTo>
                    <a:pt x="5314" y="14567"/>
                  </a:lnTo>
                  <a:lnTo>
                    <a:pt x="6127" y="14942"/>
                  </a:lnTo>
                  <a:lnTo>
                    <a:pt x="6940" y="15285"/>
                  </a:lnTo>
                  <a:lnTo>
                    <a:pt x="7721" y="15567"/>
                  </a:lnTo>
                  <a:lnTo>
                    <a:pt x="8502" y="15786"/>
                  </a:lnTo>
                  <a:lnTo>
                    <a:pt x="9221" y="15973"/>
                  </a:lnTo>
                  <a:lnTo>
                    <a:pt x="9909" y="16129"/>
                  </a:lnTo>
                  <a:lnTo>
                    <a:pt x="10565" y="16254"/>
                  </a:lnTo>
                  <a:lnTo>
                    <a:pt x="11128" y="16348"/>
                  </a:lnTo>
                  <a:lnTo>
                    <a:pt x="11659" y="16411"/>
                  </a:lnTo>
                  <a:lnTo>
                    <a:pt x="12535" y="16473"/>
                  </a:lnTo>
                  <a:lnTo>
                    <a:pt x="13066" y="16505"/>
                  </a:lnTo>
                  <a:lnTo>
                    <a:pt x="13285" y="16505"/>
                  </a:lnTo>
                  <a:lnTo>
                    <a:pt x="17973" y="8003"/>
                  </a:lnTo>
                  <a:lnTo>
                    <a:pt x="18098" y="7690"/>
                  </a:lnTo>
                  <a:lnTo>
                    <a:pt x="18161" y="7377"/>
                  </a:lnTo>
                  <a:lnTo>
                    <a:pt x="18161" y="7034"/>
                  </a:lnTo>
                  <a:lnTo>
                    <a:pt x="18098" y="6721"/>
                  </a:lnTo>
                  <a:lnTo>
                    <a:pt x="18005" y="6440"/>
                  </a:lnTo>
                  <a:lnTo>
                    <a:pt x="17817" y="6158"/>
                  </a:lnTo>
                  <a:lnTo>
                    <a:pt x="17598" y="5908"/>
                  </a:lnTo>
                  <a:lnTo>
                    <a:pt x="17317" y="5721"/>
                  </a:lnTo>
                  <a:lnTo>
                    <a:pt x="15535" y="4689"/>
                  </a:lnTo>
                  <a:lnTo>
                    <a:pt x="14504" y="4064"/>
                  </a:lnTo>
                  <a:lnTo>
                    <a:pt x="13410" y="3376"/>
                  </a:lnTo>
                  <a:lnTo>
                    <a:pt x="12285" y="2657"/>
                  </a:lnTo>
                  <a:lnTo>
                    <a:pt x="11159" y="1907"/>
                  </a:lnTo>
                  <a:lnTo>
                    <a:pt x="10034" y="1126"/>
                  </a:lnTo>
                  <a:lnTo>
                    <a:pt x="9003" y="313"/>
                  </a:lnTo>
                  <a:lnTo>
                    <a:pt x="8753" y="157"/>
                  </a:lnTo>
                  <a:lnTo>
                    <a:pt x="8471" y="63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1421111" y="1704807"/>
              <a:ext cx="759038" cy="451570"/>
            </a:xfrm>
            <a:custGeom>
              <a:avLst/>
              <a:gdLst/>
              <a:ahLst/>
              <a:cxnLst/>
              <a:rect l="l" t="t" r="r" b="b"/>
              <a:pathLst>
                <a:path w="14817" h="8815" extrusionOk="0">
                  <a:moveTo>
                    <a:pt x="6033" y="0"/>
                  </a:moveTo>
                  <a:lnTo>
                    <a:pt x="5752" y="31"/>
                  </a:lnTo>
                  <a:lnTo>
                    <a:pt x="5502" y="63"/>
                  </a:lnTo>
                  <a:lnTo>
                    <a:pt x="5220" y="125"/>
                  </a:lnTo>
                  <a:lnTo>
                    <a:pt x="4970" y="250"/>
                  </a:lnTo>
                  <a:lnTo>
                    <a:pt x="500" y="2532"/>
                  </a:lnTo>
                  <a:lnTo>
                    <a:pt x="375" y="2626"/>
                  </a:lnTo>
                  <a:lnTo>
                    <a:pt x="282" y="2688"/>
                  </a:lnTo>
                  <a:lnTo>
                    <a:pt x="125" y="2876"/>
                  </a:lnTo>
                  <a:lnTo>
                    <a:pt x="31" y="3126"/>
                  </a:lnTo>
                  <a:lnTo>
                    <a:pt x="0" y="3345"/>
                  </a:lnTo>
                  <a:lnTo>
                    <a:pt x="0" y="3595"/>
                  </a:lnTo>
                  <a:lnTo>
                    <a:pt x="94" y="3814"/>
                  </a:lnTo>
                  <a:lnTo>
                    <a:pt x="250" y="4032"/>
                  </a:lnTo>
                  <a:lnTo>
                    <a:pt x="344" y="4126"/>
                  </a:lnTo>
                  <a:lnTo>
                    <a:pt x="469" y="4189"/>
                  </a:lnTo>
                  <a:lnTo>
                    <a:pt x="7940" y="8502"/>
                  </a:lnTo>
                  <a:lnTo>
                    <a:pt x="8221" y="8627"/>
                  </a:lnTo>
                  <a:lnTo>
                    <a:pt x="8502" y="8721"/>
                  </a:lnTo>
                  <a:lnTo>
                    <a:pt x="8784" y="8784"/>
                  </a:lnTo>
                  <a:lnTo>
                    <a:pt x="9065" y="8815"/>
                  </a:lnTo>
                  <a:lnTo>
                    <a:pt x="9346" y="8784"/>
                  </a:lnTo>
                  <a:lnTo>
                    <a:pt x="9627" y="8721"/>
                  </a:lnTo>
                  <a:lnTo>
                    <a:pt x="9909" y="8627"/>
                  </a:lnTo>
                  <a:lnTo>
                    <a:pt x="10159" y="8502"/>
                  </a:lnTo>
                  <a:lnTo>
                    <a:pt x="14347" y="6095"/>
                  </a:lnTo>
                  <a:lnTo>
                    <a:pt x="14566" y="5939"/>
                  </a:lnTo>
                  <a:lnTo>
                    <a:pt x="14691" y="5752"/>
                  </a:lnTo>
                  <a:lnTo>
                    <a:pt x="14785" y="5501"/>
                  </a:lnTo>
                  <a:lnTo>
                    <a:pt x="14816" y="5283"/>
                  </a:lnTo>
                  <a:lnTo>
                    <a:pt x="14785" y="5033"/>
                  </a:lnTo>
                  <a:lnTo>
                    <a:pt x="14691" y="4814"/>
                  </a:lnTo>
                  <a:lnTo>
                    <a:pt x="14566" y="4626"/>
                  </a:lnTo>
                  <a:lnTo>
                    <a:pt x="14347" y="4470"/>
                  </a:lnTo>
                  <a:lnTo>
                    <a:pt x="7064" y="313"/>
                  </a:lnTo>
                  <a:lnTo>
                    <a:pt x="6814" y="188"/>
                  </a:lnTo>
                  <a:lnTo>
                    <a:pt x="6564" y="94"/>
                  </a:lnTo>
                  <a:lnTo>
                    <a:pt x="6314" y="31"/>
                  </a:lnTo>
                  <a:lnTo>
                    <a:pt x="6033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598070" y="2348452"/>
              <a:ext cx="1851106" cy="1122548"/>
            </a:xfrm>
            <a:custGeom>
              <a:avLst/>
              <a:gdLst/>
              <a:ahLst/>
              <a:cxnLst/>
              <a:rect l="l" t="t" r="r" b="b"/>
              <a:pathLst>
                <a:path w="36135" h="21913" extrusionOk="0">
                  <a:moveTo>
                    <a:pt x="36134" y="1"/>
                  </a:moveTo>
                  <a:lnTo>
                    <a:pt x="26632" y="5908"/>
                  </a:lnTo>
                  <a:lnTo>
                    <a:pt x="22162" y="8690"/>
                  </a:lnTo>
                  <a:lnTo>
                    <a:pt x="20287" y="9847"/>
                  </a:lnTo>
                  <a:lnTo>
                    <a:pt x="19506" y="10816"/>
                  </a:lnTo>
                  <a:lnTo>
                    <a:pt x="19412" y="10878"/>
                  </a:lnTo>
                  <a:lnTo>
                    <a:pt x="19130" y="11066"/>
                  </a:lnTo>
                  <a:lnTo>
                    <a:pt x="18630" y="11347"/>
                  </a:lnTo>
                  <a:lnTo>
                    <a:pt x="18349" y="11472"/>
                  </a:lnTo>
                  <a:lnTo>
                    <a:pt x="17974" y="11628"/>
                  </a:lnTo>
                  <a:lnTo>
                    <a:pt x="17599" y="11753"/>
                  </a:lnTo>
                  <a:lnTo>
                    <a:pt x="17161" y="11878"/>
                  </a:lnTo>
                  <a:lnTo>
                    <a:pt x="16692" y="11972"/>
                  </a:lnTo>
                  <a:lnTo>
                    <a:pt x="16161" y="12066"/>
                  </a:lnTo>
                  <a:lnTo>
                    <a:pt x="15598" y="12097"/>
                  </a:lnTo>
                  <a:lnTo>
                    <a:pt x="15004" y="12129"/>
                  </a:lnTo>
                  <a:lnTo>
                    <a:pt x="14379" y="12097"/>
                  </a:lnTo>
                  <a:lnTo>
                    <a:pt x="13692" y="12004"/>
                  </a:lnTo>
                  <a:lnTo>
                    <a:pt x="13067" y="11910"/>
                  </a:lnTo>
                  <a:lnTo>
                    <a:pt x="12379" y="11785"/>
                  </a:lnTo>
                  <a:lnTo>
                    <a:pt x="11660" y="11628"/>
                  </a:lnTo>
                  <a:lnTo>
                    <a:pt x="10910" y="11410"/>
                  </a:lnTo>
                  <a:lnTo>
                    <a:pt x="10128" y="11191"/>
                  </a:lnTo>
                  <a:lnTo>
                    <a:pt x="9316" y="10878"/>
                  </a:lnTo>
                  <a:lnTo>
                    <a:pt x="8534" y="10503"/>
                  </a:lnTo>
                  <a:lnTo>
                    <a:pt x="7721" y="10097"/>
                  </a:lnTo>
                  <a:lnTo>
                    <a:pt x="6940" y="9565"/>
                  </a:lnTo>
                  <a:lnTo>
                    <a:pt x="6565" y="9284"/>
                  </a:lnTo>
                  <a:lnTo>
                    <a:pt x="6190" y="9003"/>
                  </a:lnTo>
                  <a:lnTo>
                    <a:pt x="5784" y="8659"/>
                  </a:lnTo>
                  <a:lnTo>
                    <a:pt x="5440" y="8315"/>
                  </a:lnTo>
                  <a:lnTo>
                    <a:pt x="5065" y="7940"/>
                  </a:lnTo>
                  <a:lnTo>
                    <a:pt x="4721" y="7565"/>
                  </a:lnTo>
                  <a:lnTo>
                    <a:pt x="4377" y="7127"/>
                  </a:lnTo>
                  <a:lnTo>
                    <a:pt x="4033" y="6690"/>
                  </a:lnTo>
                  <a:lnTo>
                    <a:pt x="3721" y="6221"/>
                  </a:lnTo>
                  <a:lnTo>
                    <a:pt x="3408" y="5690"/>
                  </a:lnTo>
                  <a:lnTo>
                    <a:pt x="3095" y="5158"/>
                  </a:lnTo>
                  <a:lnTo>
                    <a:pt x="2814" y="4596"/>
                  </a:lnTo>
                  <a:lnTo>
                    <a:pt x="2564" y="4002"/>
                  </a:lnTo>
                  <a:lnTo>
                    <a:pt x="2314" y="3376"/>
                  </a:lnTo>
                  <a:lnTo>
                    <a:pt x="2033" y="3720"/>
                  </a:lnTo>
                  <a:lnTo>
                    <a:pt x="188" y="8096"/>
                  </a:lnTo>
                  <a:lnTo>
                    <a:pt x="157" y="8284"/>
                  </a:lnTo>
                  <a:lnTo>
                    <a:pt x="95" y="8847"/>
                  </a:lnTo>
                  <a:lnTo>
                    <a:pt x="32" y="9722"/>
                  </a:lnTo>
                  <a:lnTo>
                    <a:pt x="1" y="10847"/>
                  </a:lnTo>
                  <a:lnTo>
                    <a:pt x="1" y="11503"/>
                  </a:lnTo>
                  <a:lnTo>
                    <a:pt x="63" y="12191"/>
                  </a:lnTo>
                  <a:lnTo>
                    <a:pt x="126" y="12941"/>
                  </a:lnTo>
                  <a:lnTo>
                    <a:pt x="220" y="13723"/>
                  </a:lnTo>
                  <a:lnTo>
                    <a:pt x="376" y="14535"/>
                  </a:lnTo>
                  <a:lnTo>
                    <a:pt x="564" y="15348"/>
                  </a:lnTo>
                  <a:lnTo>
                    <a:pt x="814" y="16192"/>
                  </a:lnTo>
                  <a:lnTo>
                    <a:pt x="1095" y="17067"/>
                  </a:lnTo>
                  <a:lnTo>
                    <a:pt x="9472" y="21912"/>
                  </a:lnTo>
                  <a:lnTo>
                    <a:pt x="9566" y="21725"/>
                  </a:lnTo>
                  <a:lnTo>
                    <a:pt x="9878" y="21256"/>
                  </a:lnTo>
                  <a:lnTo>
                    <a:pt x="10410" y="20599"/>
                  </a:lnTo>
                  <a:lnTo>
                    <a:pt x="10753" y="20193"/>
                  </a:lnTo>
                  <a:lnTo>
                    <a:pt x="11129" y="19787"/>
                  </a:lnTo>
                  <a:lnTo>
                    <a:pt x="11597" y="19349"/>
                  </a:lnTo>
                  <a:lnTo>
                    <a:pt x="12066" y="18943"/>
                  </a:lnTo>
                  <a:lnTo>
                    <a:pt x="12598" y="18505"/>
                  </a:lnTo>
                  <a:lnTo>
                    <a:pt x="13192" y="18130"/>
                  </a:lnTo>
                  <a:lnTo>
                    <a:pt x="13848" y="17755"/>
                  </a:lnTo>
                  <a:lnTo>
                    <a:pt x="14536" y="17442"/>
                  </a:lnTo>
                  <a:lnTo>
                    <a:pt x="15255" y="17161"/>
                  </a:lnTo>
                  <a:lnTo>
                    <a:pt x="15630" y="17036"/>
                  </a:lnTo>
                  <a:lnTo>
                    <a:pt x="16036" y="16942"/>
                  </a:lnTo>
                  <a:lnTo>
                    <a:pt x="16411" y="16848"/>
                  </a:lnTo>
                  <a:lnTo>
                    <a:pt x="16786" y="16786"/>
                  </a:lnTo>
                  <a:lnTo>
                    <a:pt x="17505" y="16755"/>
                  </a:lnTo>
                  <a:lnTo>
                    <a:pt x="18130" y="16755"/>
                  </a:lnTo>
                  <a:lnTo>
                    <a:pt x="18724" y="16848"/>
                  </a:lnTo>
                  <a:lnTo>
                    <a:pt x="19224" y="16973"/>
                  </a:lnTo>
                  <a:lnTo>
                    <a:pt x="19693" y="17130"/>
                  </a:lnTo>
                  <a:lnTo>
                    <a:pt x="20099" y="17349"/>
                  </a:lnTo>
                  <a:lnTo>
                    <a:pt x="20475" y="17567"/>
                  </a:lnTo>
                  <a:lnTo>
                    <a:pt x="20756" y="17786"/>
                  </a:lnTo>
                  <a:lnTo>
                    <a:pt x="21037" y="18036"/>
                  </a:lnTo>
                  <a:lnTo>
                    <a:pt x="21225" y="18255"/>
                  </a:lnTo>
                  <a:lnTo>
                    <a:pt x="21412" y="18474"/>
                  </a:lnTo>
                  <a:lnTo>
                    <a:pt x="21631" y="18786"/>
                  </a:lnTo>
                  <a:lnTo>
                    <a:pt x="21694" y="18911"/>
                  </a:lnTo>
                  <a:lnTo>
                    <a:pt x="34790" y="11347"/>
                  </a:lnTo>
                  <a:lnTo>
                    <a:pt x="36134" y="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1395499" y="3261132"/>
              <a:ext cx="331493" cy="480411"/>
            </a:xfrm>
            <a:custGeom>
              <a:avLst/>
              <a:gdLst/>
              <a:ahLst/>
              <a:cxnLst/>
              <a:rect l="l" t="t" r="r" b="b"/>
              <a:pathLst>
                <a:path w="6471" h="9378" extrusionOk="0">
                  <a:moveTo>
                    <a:pt x="4189" y="0"/>
                  </a:moveTo>
                  <a:lnTo>
                    <a:pt x="3876" y="94"/>
                  </a:lnTo>
                  <a:lnTo>
                    <a:pt x="3563" y="219"/>
                  </a:lnTo>
                  <a:lnTo>
                    <a:pt x="3220" y="376"/>
                  </a:lnTo>
                  <a:lnTo>
                    <a:pt x="2907" y="594"/>
                  </a:lnTo>
                  <a:lnTo>
                    <a:pt x="2563" y="844"/>
                  </a:lnTo>
                  <a:lnTo>
                    <a:pt x="2251" y="1126"/>
                  </a:lnTo>
                  <a:lnTo>
                    <a:pt x="1969" y="1438"/>
                  </a:lnTo>
                  <a:lnTo>
                    <a:pt x="1688" y="1782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376"/>
                  </a:lnTo>
                  <a:lnTo>
                    <a:pt x="531" y="3814"/>
                  </a:lnTo>
                  <a:lnTo>
                    <a:pt x="375" y="4283"/>
                  </a:lnTo>
                  <a:lnTo>
                    <a:pt x="250" y="4720"/>
                  </a:lnTo>
                  <a:lnTo>
                    <a:pt x="125" y="5189"/>
                  </a:lnTo>
                  <a:lnTo>
                    <a:pt x="63" y="5658"/>
                  </a:lnTo>
                  <a:lnTo>
                    <a:pt x="0" y="6096"/>
                  </a:lnTo>
                  <a:lnTo>
                    <a:pt x="0" y="6564"/>
                  </a:lnTo>
                  <a:lnTo>
                    <a:pt x="0" y="7002"/>
                  </a:lnTo>
                  <a:lnTo>
                    <a:pt x="63" y="7377"/>
                  </a:lnTo>
                  <a:lnTo>
                    <a:pt x="125" y="7752"/>
                  </a:lnTo>
                  <a:lnTo>
                    <a:pt x="250" y="8096"/>
                  </a:lnTo>
                  <a:lnTo>
                    <a:pt x="375" y="8377"/>
                  </a:lnTo>
                  <a:lnTo>
                    <a:pt x="531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1"/>
                  </a:lnTo>
                  <a:lnTo>
                    <a:pt x="1407" y="9315"/>
                  </a:lnTo>
                  <a:lnTo>
                    <a:pt x="1688" y="9378"/>
                  </a:lnTo>
                  <a:lnTo>
                    <a:pt x="2251" y="9378"/>
                  </a:lnTo>
                  <a:lnTo>
                    <a:pt x="2563" y="9284"/>
                  </a:lnTo>
                  <a:lnTo>
                    <a:pt x="2907" y="9159"/>
                  </a:lnTo>
                  <a:lnTo>
                    <a:pt x="3220" y="9003"/>
                  </a:lnTo>
                  <a:lnTo>
                    <a:pt x="3563" y="8784"/>
                  </a:lnTo>
                  <a:lnTo>
                    <a:pt x="3876" y="8534"/>
                  </a:lnTo>
                  <a:lnTo>
                    <a:pt x="4189" y="8252"/>
                  </a:lnTo>
                  <a:lnTo>
                    <a:pt x="4470" y="7940"/>
                  </a:lnTo>
                  <a:lnTo>
                    <a:pt x="4751" y="7596"/>
                  </a:lnTo>
                  <a:lnTo>
                    <a:pt x="5033" y="7221"/>
                  </a:lnTo>
                  <a:lnTo>
                    <a:pt x="5283" y="6815"/>
                  </a:lnTo>
                  <a:lnTo>
                    <a:pt x="5501" y="6408"/>
                  </a:lnTo>
                  <a:lnTo>
                    <a:pt x="5720" y="6002"/>
                  </a:lnTo>
                  <a:lnTo>
                    <a:pt x="5908" y="5564"/>
                  </a:lnTo>
                  <a:lnTo>
                    <a:pt x="6064" y="5095"/>
                  </a:lnTo>
                  <a:lnTo>
                    <a:pt x="6220" y="4658"/>
                  </a:lnTo>
                  <a:lnTo>
                    <a:pt x="6314" y="4189"/>
                  </a:lnTo>
                  <a:lnTo>
                    <a:pt x="6408" y="3720"/>
                  </a:lnTo>
                  <a:lnTo>
                    <a:pt x="6439" y="3282"/>
                  </a:lnTo>
                  <a:lnTo>
                    <a:pt x="6470" y="2814"/>
                  </a:lnTo>
                  <a:lnTo>
                    <a:pt x="6439" y="2376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282"/>
                  </a:lnTo>
                  <a:lnTo>
                    <a:pt x="6064" y="1001"/>
                  </a:lnTo>
                  <a:lnTo>
                    <a:pt x="5908" y="719"/>
                  </a:lnTo>
                  <a:lnTo>
                    <a:pt x="5720" y="501"/>
                  </a:lnTo>
                  <a:lnTo>
                    <a:pt x="5501" y="313"/>
                  </a:lnTo>
                  <a:lnTo>
                    <a:pt x="5283" y="157"/>
                  </a:lnTo>
                  <a:lnTo>
                    <a:pt x="5033" y="63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1456303" y="3350776"/>
              <a:ext cx="208240" cy="301115"/>
            </a:xfrm>
            <a:custGeom>
              <a:avLst/>
              <a:gdLst/>
              <a:ahLst/>
              <a:cxnLst/>
              <a:rect l="l" t="t" r="r" b="b"/>
              <a:pathLst>
                <a:path w="4065" h="5878" extrusionOk="0">
                  <a:moveTo>
                    <a:pt x="2626" y="1"/>
                  </a:moveTo>
                  <a:lnTo>
                    <a:pt x="2439" y="63"/>
                  </a:lnTo>
                  <a:lnTo>
                    <a:pt x="2251" y="126"/>
                  </a:lnTo>
                  <a:lnTo>
                    <a:pt x="2033" y="251"/>
                  </a:lnTo>
                  <a:lnTo>
                    <a:pt x="1814" y="376"/>
                  </a:lnTo>
                  <a:lnTo>
                    <a:pt x="1626" y="532"/>
                  </a:lnTo>
                  <a:lnTo>
                    <a:pt x="1439" y="720"/>
                  </a:lnTo>
                  <a:lnTo>
                    <a:pt x="1251" y="907"/>
                  </a:lnTo>
                  <a:lnTo>
                    <a:pt x="907" y="1345"/>
                  </a:lnTo>
                  <a:lnTo>
                    <a:pt x="595" y="1845"/>
                  </a:lnTo>
                  <a:lnTo>
                    <a:pt x="345" y="2408"/>
                  </a:lnTo>
                  <a:lnTo>
                    <a:pt x="157" y="2970"/>
                  </a:lnTo>
                  <a:lnTo>
                    <a:pt x="63" y="3533"/>
                  </a:lnTo>
                  <a:lnTo>
                    <a:pt x="32" y="3814"/>
                  </a:lnTo>
                  <a:lnTo>
                    <a:pt x="1" y="4096"/>
                  </a:lnTo>
                  <a:lnTo>
                    <a:pt x="32" y="4377"/>
                  </a:lnTo>
                  <a:lnTo>
                    <a:pt x="63" y="4627"/>
                  </a:lnTo>
                  <a:lnTo>
                    <a:pt x="95" y="4877"/>
                  </a:lnTo>
                  <a:lnTo>
                    <a:pt x="157" y="5065"/>
                  </a:lnTo>
                  <a:lnTo>
                    <a:pt x="251" y="5252"/>
                  </a:lnTo>
                  <a:lnTo>
                    <a:pt x="345" y="5408"/>
                  </a:lnTo>
                  <a:lnTo>
                    <a:pt x="470" y="5565"/>
                  </a:lnTo>
                  <a:lnTo>
                    <a:pt x="595" y="5690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4" y="5877"/>
                  </a:lnTo>
                  <a:lnTo>
                    <a:pt x="1439" y="5877"/>
                  </a:lnTo>
                  <a:lnTo>
                    <a:pt x="1626" y="5815"/>
                  </a:lnTo>
                  <a:lnTo>
                    <a:pt x="1814" y="5752"/>
                  </a:lnTo>
                  <a:lnTo>
                    <a:pt x="2033" y="5658"/>
                  </a:lnTo>
                  <a:lnTo>
                    <a:pt x="2251" y="5502"/>
                  </a:lnTo>
                  <a:lnTo>
                    <a:pt x="2439" y="5346"/>
                  </a:lnTo>
                  <a:lnTo>
                    <a:pt x="2626" y="5158"/>
                  </a:lnTo>
                  <a:lnTo>
                    <a:pt x="2814" y="4971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1" y="3470"/>
                  </a:lnTo>
                  <a:lnTo>
                    <a:pt x="3908" y="2908"/>
                  </a:lnTo>
                  <a:lnTo>
                    <a:pt x="4033" y="2345"/>
                  </a:lnTo>
                  <a:lnTo>
                    <a:pt x="4064" y="2064"/>
                  </a:lnTo>
                  <a:lnTo>
                    <a:pt x="4064" y="1783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1" y="1032"/>
                  </a:lnTo>
                  <a:lnTo>
                    <a:pt x="3908" y="814"/>
                  </a:lnTo>
                  <a:lnTo>
                    <a:pt x="3814" y="626"/>
                  </a:lnTo>
                  <a:lnTo>
                    <a:pt x="3721" y="470"/>
                  </a:lnTo>
                  <a:lnTo>
                    <a:pt x="3595" y="313"/>
                  </a:lnTo>
                  <a:lnTo>
                    <a:pt x="3470" y="188"/>
                  </a:lnTo>
                  <a:lnTo>
                    <a:pt x="3314" y="95"/>
                  </a:lnTo>
                  <a:lnTo>
                    <a:pt x="3158" y="32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1470749" y="3369986"/>
              <a:ext cx="179399" cy="262695"/>
            </a:xfrm>
            <a:custGeom>
              <a:avLst/>
              <a:gdLst/>
              <a:ahLst/>
              <a:cxnLst/>
              <a:rect l="l" t="t" r="r" b="b"/>
              <a:pathLst>
                <a:path w="3502" h="5128" extrusionOk="0">
                  <a:moveTo>
                    <a:pt x="2438" y="1"/>
                  </a:moveTo>
                  <a:lnTo>
                    <a:pt x="2282" y="32"/>
                  </a:lnTo>
                  <a:lnTo>
                    <a:pt x="2094" y="63"/>
                  </a:lnTo>
                  <a:lnTo>
                    <a:pt x="1938" y="126"/>
                  </a:lnTo>
                  <a:lnTo>
                    <a:pt x="1751" y="220"/>
                  </a:lnTo>
                  <a:lnTo>
                    <a:pt x="1563" y="345"/>
                  </a:lnTo>
                  <a:lnTo>
                    <a:pt x="1407" y="470"/>
                  </a:lnTo>
                  <a:lnTo>
                    <a:pt x="1063" y="814"/>
                  </a:lnTo>
                  <a:lnTo>
                    <a:pt x="782" y="1189"/>
                  </a:lnTo>
                  <a:lnTo>
                    <a:pt x="500" y="1626"/>
                  </a:lnTo>
                  <a:lnTo>
                    <a:pt x="313" y="2095"/>
                  </a:lnTo>
                  <a:lnTo>
                    <a:pt x="125" y="2595"/>
                  </a:lnTo>
                  <a:lnTo>
                    <a:pt x="31" y="3095"/>
                  </a:lnTo>
                  <a:lnTo>
                    <a:pt x="0" y="3564"/>
                  </a:lnTo>
                  <a:lnTo>
                    <a:pt x="0" y="3814"/>
                  </a:lnTo>
                  <a:lnTo>
                    <a:pt x="31" y="4033"/>
                  </a:lnTo>
                  <a:lnTo>
                    <a:pt x="63" y="4221"/>
                  </a:lnTo>
                  <a:lnTo>
                    <a:pt x="125" y="4408"/>
                  </a:lnTo>
                  <a:lnTo>
                    <a:pt x="219" y="4565"/>
                  </a:lnTo>
                  <a:lnTo>
                    <a:pt x="313" y="4721"/>
                  </a:lnTo>
                  <a:lnTo>
                    <a:pt x="407" y="4846"/>
                  </a:lnTo>
                  <a:lnTo>
                    <a:pt x="500" y="4940"/>
                  </a:lnTo>
                  <a:lnTo>
                    <a:pt x="625" y="5002"/>
                  </a:lnTo>
                  <a:lnTo>
                    <a:pt x="782" y="5065"/>
                  </a:lnTo>
                  <a:lnTo>
                    <a:pt x="907" y="5096"/>
                  </a:lnTo>
                  <a:lnTo>
                    <a:pt x="1063" y="5127"/>
                  </a:lnTo>
                  <a:lnTo>
                    <a:pt x="1219" y="5096"/>
                  </a:lnTo>
                  <a:lnTo>
                    <a:pt x="1407" y="5065"/>
                  </a:lnTo>
                  <a:lnTo>
                    <a:pt x="1563" y="5002"/>
                  </a:lnTo>
                  <a:lnTo>
                    <a:pt x="1751" y="4908"/>
                  </a:lnTo>
                  <a:lnTo>
                    <a:pt x="1938" y="4783"/>
                  </a:lnTo>
                  <a:lnTo>
                    <a:pt x="2094" y="4658"/>
                  </a:lnTo>
                  <a:lnTo>
                    <a:pt x="2438" y="4314"/>
                  </a:lnTo>
                  <a:lnTo>
                    <a:pt x="2751" y="3939"/>
                  </a:lnTo>
                  <a:lnTo>
                    <a:pt x="3001" y="3502"/>
                  </a:lnTo>
                  <a:lnTo>
                    <a:pt x="3220" y="3033"/>
                  </a:lnTo>
                  <a:lnTo>
                    <a:pt x="3376" y="2533"/>
                  </a:lnTo>
                  <a:lnTo>
                    <a:pt x="3470" y="2033"/>
                  </a:lnTo>
                  <a:lnTo>
                    <a:pt x="3501" y="1564"/>
                  </a:lnTo>
                  <a:lnTo>
                    <a:pt x="3501" y="1314"/>
                  </a:lnTo>
                  <a:lnTo>
                    <a:pt x="3470" y="1095"/>
                  </a:lnTo>
                  <a:lnTo>
                    <a:pt x="3439" y="907"/>
                  </a:lnTo>
                  <a:lnTo>
                    <a:pt x="3376" y="720"/>
                  </a:lnTo>
                  <a:lnTo>
                    <a:pt x="3282" y="564"/>
                  </a:lnTo>
                  <a:lnTo>
                    <a:pt x="3220" y="407"/>
                  </a:lnTo>
                  <a:lnTo>
                    <a:pt x="3095" y="282"/>
                  </a:lnTo>
                  <a:lnTo>
                    <a:pt x="3001" y="188"/>
                  </a:lnTo>
                  <a:lnTo>
                    <a:pt x="2876" y="126"/>
                  </a:lnTo>
                  <a:lnTo>
                    <a:pt x="2751" y="63"/>
                  </a:lnTo>
                  <a:lnTo>
                    <a:pt x="2595" y="32"/>
                  </a:lnTo>
                  <a:lnTo>
                    <a:pt x="2438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1462706" y="3361995"/>
              <a:ext cx="195433" cy="278678"/>
            </a:xfrm>
            <a:custGeom>
              <a:avLst/>
              <a:gdLst/>
              <a:ahLst/>
              <a:cxnLst/>
              <a:rect l="l" t="t" r="r" b="b"/>
              <a:pathLst>
                <a:path w="3815" h="5440" extrusionOk="0">
                  <a:moveTo>
                    <a:pt x="3095" y="1"/>
                  </a:moveTo>
                  <a:lnTo>
                    <a:pt x="2439" y="1251"/>
                  </a:lnTo>
                  <a:lnTo>
                    <a:pt x="2345" y="1345"/>
                  </a:lnTo>
                  <a:lnTo>
                    <a:pt x="2251" y="1376"/>
                  </a:lnTo>
                  <a:lnTo>
                    <a:pt x="2220" y="1376"/>
                  </a:lnTo>
                  <a:lnTo>
                    <a:pt x="2189" y="1345"/>
                  </a:lnTo>
                  <a:lnTo>
                    <a:pt x="2158" y="1251"/>
                  </a:lnTo>
                  <a:lnTo>
                    <a:pt x="2158" y="32"/>
                  </a:lnTo>
                  <a:lnTo>
                    <a:pt x="1658" y="313"/>
                  </a:lnTo>
                  <a:lnTo>
                    <a:pt x="1658" y="1532"/>
                  </a:lnTo>
                  <a:lnTo>
                    <a:pt x="1626" y="1689"/>
                  </a:lnTo>
                  <a:lnTo>
                    <a:pt x="1564" y="1782"/>
                  </a:lnTo>
                  <a:lnTo>
                    <a:pt x="1470" y="1845"/>
                  </a:lnTo>
                  <a:lnTo>
                    <a:pt x="1439" y="1876"/>
                  </a:lnTo>
                  <a:lnTo>
                    <a:pt x="1376" y="1845"/>
                  </a:lnTo>
                  <a:lnTo>
                    <a:pt x="751" y="1345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4" y="2564"/>
                  </a:lnTo>
                  <a:lnTo>
                    <a:pt x="1064" y="2626"/>
                  </a:lnTo>
                  <a:lnTo>
                    <a:pt x="1064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470"/>
                  </a:lnTo>
                  <a:lnTo>
                    <a:pt x="1" y="4158"/>
                  </a:lnTo>
                  <a:lnTo>
                    <a:pt x="907" y="3627"/>
                  </a:lnTo>
                  <a:lnTo>
                    <a:pt x="1001" y="3627"/>
                  </a:lnTo>
                  <a:lnTo>
                    <a:pt x="1064" y="3689"/>
                  </a:lnTo>
                  <a:lnTo>
                    <a:pt x="1064" y="3783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4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8" y="4189"/>
                  </a:lnTo>
                  <a:lnTo>
                    <a:pt x="1658" y="5408"/>
                  </a:lnTo>
                  <a:lnTo>
                    <a:pt x="2158" y="5127"/>
                  </a:lnTo>
                  <a:lnTo>
                    <a:pt x="2158" y="3908"/>
                  </a:lnTo>
                  <a:lnTo>
                    <a:pt x="2189" y="3752"/>
                  </a:lnTo>
                  <a:lnTo>
                    <a:pt x="2251" y="3658"/>
                  </a:lnTo>
                  <a:lnTo>
                    <a:pt x="2345" y="3595"/>
                  </a:lnTo>
                  <a:lnTo>
                    <a:pt x="2408" y="3564"/>
                  </a:lnTo>
                  <a:lnTo>
                    <a:pt x="2439" y="3595"/>
                  </a:lnTo>
                  <a:lnTo>
                    <a:pt x="3095" y="4095"/>
                  </a:lnTo>
                  <a:lnTo>
                    <a:pt x="3439" y="3408"/>
                  </a:lnTo>
                  <a:lnTo>
                    <a:pt x="2783" y="2908"/>
                  </a:lnTo>
                  <a:lnTo>
                    <a:pt x="2752" y="2876"/>
                  </a:lnTo>
                  <a:lnTo>
                    <a:pt x="2752" y="2814"/>
                  </a:lnTo>
                  <a:lnTo>
                    <a:pt x="2752" y="2689"/>
                  </a:lnTo>
                  <a:lnTo>
                    <a:pt x="2814" y="2564"/>
                  </a:lnTo>
                  <a:lnTo>
                    <a:pt x="2908" y="2470"/>
                  </a:lnTo>
                  <a:lnTo>
                    <a:pt x="3814" y="1970"/>
                  </a:lnTo>
                  <a:lnTo>
                    <a:pt x="3814" y="1282"/>
                  </a:lnTo>
                  <a:lnTo>
                    <a:pt x="2908" y="1814"/>
                  </a:lnTo>
                  <a:lnTo>
                    <a:pt x="2814" y="1814"/>
                  </a:lnTo>
                  <a:lnTo>
                    <a:pt x="2752" y="1751"/>
                  </a:lnTo>
                  <a:lnTo>
                    <a:pt x="2752" y="1657"/>
                  </a:lnTo>
                  <a:lnTo>
                    <a:pt x="2783" y="1501"/>
                  </a:lnTo>
                  <a:lnTo>
                    <a:pt x="3439" y="282"/>
                  </a:lnTo>
                  <a:lnTo>
                    <a:pt x="3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1536369" y="3467672"/>
              <a:ext cx="48103" cy="67313"/>
            </a:xfrm>
            <a:custGeom>
              <a:avLst/>
              <a:gdLst/>
              <a:ahLst/>
              <a:cxnLst/>
              <a:rect l="l" t="t" r="r" b="b"/>
              <a:pathLst>
                <a:path w="939" h="1314" extrusionOk="0">
                  <a:moveTo>
                    <a:pt x="563" y="1"/>
                  </a:moveTo>
                  <a:lnTo>
                    <a:pt x="470" y="32"/>
                  </a:lnTo>
                  <a:lnTo>
                    <a:pt x="376" y="94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63" y="657"/>
                  </a:lnTo>
                  <a:lnTo>
                    <a:pt x="1" y="938"/>
                  </a:lnTo>
                  <a:lnTo>
                    <a:pt x="32" y="1032"/>
                  </a:lnTo>
                  <a:lnTo>
                    <a:pt x="63" y="1157"/>
                  </a:lnTo>
                  <a:lnTo>
                    <a:pt x="95" y="1220"/>
                  </a:lnTo>
                  <a:lnTo>
                    <a:pt x="157" y="1282"/>
                  </a:lnTo>
                  <a:lnTo>
                    <a:pt x="220" y="1313"/>
                  </a:lnTo>
                  <a:lnTo>
                    <a:pt x="376" y="1313"/>
                  </a:lnTo>
                  <a:lnTo>
                    <a:pt x="470" y="1282"/>
                  </a:lnTo>
                  <a:lnTo>
                    <a:pt x="563" y="1220"/>
                  </a:lnTo>
                  <a:lnTo>
                    <a:pt x="657" y="1126"/>
                  </a:lnTo>
                  <a:lnTo>
                    <a:pt x="813" y="907"/>
                  </a:lnTo>
                  <a:lnTo>
                    <a:pt x="907" y="657"/>
                  </a:lnTo>
                  <a:lnTo>
                    <a:pt x="938" y="376"/>
                  </a:lnTo>
                  <a:lnTo>
                    <a:pt x="938" y="282"/>
                  </a:lnTo>
                  <a:lnTo>
                    <a:pt x="907" y="157"/>
                  </a:lnTo>
                  <a:lnTo>
                    <a:pt x="845" y="94"/>
                  </a:lnTo>
                  <a:lnTo>
                    <a:pt x="813" y="32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662153" y="3008131"/>
              <a:ext cx="353931" cy="270686"/>
            </a:xfrm>
            <a:custGeom>
              <a:avLst/>
              <a:gdLst/>
              <a:ahLst/>
              <a:cxnLst/>
              <a:rect l="l" t="t" r="r" b="b"/>
              <a:pathLst>
                <a:path w="6909" h="5284" extrusionOk="0">
                  <a:moveTo>
                    <a:pt x="438" y="1"/>
                  </a:moveTo>
                  <a:lnTo>
                    <a:pt x="313" y="32"/>
                  </a:lnTo>
                  <a:lnTo>
                    <a:pt x="219" y="63"/>
                  </a:lnTo>
                  <a:lnTo>
                    <a:pt x="125" y="126"/>
                  </a:lnTo>
                  <a:lnTo>
                    <a:pt x="63" y="220"/>
                  </a:lnTo>
                  <a:lnTo>
                    <a:pt x="0" y="313"/>
                  </a:lnTo>
                  <a:lnTo>
                    <a:pt x="0" y="438"/>
                  </a:lnTo>
                  <a:lnTo>
                    <a:pt x="0" y="938"/>
                  </a:lnTo>
                  <a:lnTo>
                    <a:pt x="63" y="1501"/>
                  </a:lnTo>
                  <a:lnTo>
                    <a:pt x="188" y="2095"/>
                  </a:lnTo>
                  <a:lnTo>
                    <a:pt x="282" y="2376"/>
                  </a:lnTo>
                  <a:lnTo>
                    <a:pt x="375" y="2689"/>
                  </a:lnTo>
                  <a:lnTo>
                    <a:pt x="500" y="2939"/>
                  </a:lnTo>
                  <a:lnTo>
                    <a:pt x="657" y="3189"/>
                  </a:lnTo>
                  <a:lnTo>
                    <a:pt x="844" y="3408"/>
                  </a:lnTo>
                  <a:lnTo>
                    <a:pt x="1063" y="3627"/>
                  </a:lnTo>
                  <a:lnTo>
                    <a:pt x="1282" y="3877"/>
                  </a:lnTo>
                  <a:lnTo>
                    <a:pt x="1532" y="4064"/>
                  </a:lnTo>
                  <a:lnTo>
                    <a:pt x="2094" y="4471"/>
                  </a:lnTo>
                  <a:lnTo>
                    <a:pt x="2688" y="4783"/>
                  </a:lnTo>
                  <a:lnTo>
                    <a:pt x="3282" y="5033"/>
                  </a:lnTo>
                  <a:lnTo>
                    <a:pt x="3564" y="5127"/>
                  </a:lnTo>
                  <a:lnTo>
                    <a:pt x="3876" y="5189"/>
                  </a:lnTo>
                  <a:lnTo>
                    <a:pt x="4157" y="5252"/>
                  </a:lnTo>
                  <a:lnTo>
                    <a:pt x="4408" y="5283"/>
                  </a:lnTo>
                  <a:lnTo>
                    <a:pt x="4720" y="5283"/>
                  </a:lnTo>
                  <a:lnTo>
                    <a:pt x="5033" y="5221"/>
                  </a:lnTo>
                  <a:lnTo>
                    <a:pt x="5345" y="5158"/>
                  </a:lnTo>
                  <a:lnTo>
                    <a:pt x="5627" y="5033"/>
                  </a:lnTo>
                  <a:lnTo>
                    <a:pt x="5908" y="4908"/>
                  </a:lnTo>
                  <a:lnTo>
                    <a:pt x="6189" y="4783"/>
                  </a:lnTo>
                  <a:lnTo>
                    <a:pt x="6658" y="4502"/>
                  </a:lnTo>
                  <a:lnTo>
                    <a:pt x="6783" y="4377"/>
                  </a:lnTo>
                  <a:lnTo>
                    <a:pt x="6846" y="4252"/>
                  </a:lnTo>
                  <a:lnTo>
                    <a:pt x="6908" y="4127"/>
                  </a:lnTo>
                  <a:lnTo>
                    <a:pt x="6908" y="4002"/>
                  </a:lnTo>
                  <a:lnTo>
                    <a:pt x="6877" y="3845"/>
                  </a:lnTo>
                  <a:lnTo>
                    <a:pt x="6814" y="3720"/>
                  </a:lnTo>
                  <a:lnTo>
                    <a:pt x="6752" y="3595"/>
                  </a:lnTo>
                  <a:lnTo>
                    <a:pt x="6627" y="3502"/>
                  </a:lnTo>
                  <a:lnTo>
                    <a:pt x="657" y="63"/>
                  </a:lnTo>
                  <a:lnTo>
                    <a:pt x="532" y="3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1637232" y="2004218"/>
              <a:ext cx="839106" cy="848686"/>
            </a:xfrm>
            <a:custGeom>
              <a:avLst/>
              <a:gdLst/>
              <a:ahLst/>
              <a:cxnLst/>
              <a:rect l="l" t="t" r="r" b="b"/>
              <a:pathLst>
                <a:path w="16380" h="16567" extrusionOk="0">
                  <a:moveTo>
                    <a:pt x="15536" y="0"/>
                  </a:moveTo>
                  <a:lnTo>
                    <a:pt x="15286" y="32"/>
                  </a:lnTo>
                  <a:lnTo>
                    <a:pt x="15161" y="63"/>
                  </a:lnTo>
                  <a:lnTo>
                    <a:pt x="15036" y="125"/>
                  </a:lnTo>
                  <a:lnTo>
                    <a:pt x="8941" y="3657"/>
                  </a:lnTo>
                  <a:lnTo>
                    <a:pt x="8128" y="4158"/>
                  </a:lnTo>
                  <a:lnTo>
                    <a:pt x="7378" y="4689"/>
                  </a:lnTo>
                  <a:lnTo>
                    <a:pt x="6659" y="5314"/>
                  </a:lnTo>
                  <a:lnTo>
                    <a:pt x="6002" y="5970"/>
                  </a:lnTo>
                  <a:lnTo>
                    <a:pt x="5377" y="6658"/>
                  </a:lnTo>
                  <a:lnTo>
                    <a:pt x="4815" y="7408"/>
                  </a:lnTo>
                  <a:lnTo>
                    <a:pt x="4314" y="8190"/>
                  </a:lnTo>
                  <a:lnTo>
                    <a:pt x="3846" y="9002"/>
                  </a:lnTo>
                  <a:lnTo>
                    <a:pt x="1" y="16567"/>
                  </a:lnTo>
                  <a:lnTo>
                    <a:pt x="15848" y="6721"/>
                  </a:lnTo>
                  <a:lnTo>
                    <a:pt x="16380" y="969"/>
                  </a:lnTo>
                  <a:lnTo>
                    <a:pt x="16380" y="844"/>
                  </a:lnTo>
                  <a:lnTo>
                    <a:pt x="16349" y="719"/>
                  </a:lnTo>
                  <a:lnTo>
                    <a:pt x="16286" y="500"/>
                  </a:lnTo>
                  <a:lnTo>
                    <a:pt x="16161" y="282"/>
                  </a:lnTo>
                  <a:lnTo>
                    <a:pt x="15973" y="157"/>
                  </a:lnTo>
                  <a:lnTo>
                    <a:pt x="15755" y="32"/>
                  </a:lnTo>
                  <a:lnTo>
                    <a:pt x="15536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1678878" y="2348452"/>
              <a:ext cx="770257" cy="968814"/>
            </a:xfrm>
            <a:custGeom>
              <a:avLst/>
              <a:gdLst/>
              <a:ahLst/>
              <a:cxnLst/>
              <a:rect l="l" t="t" r="r" b="b"/>
              <a:pathLst>
                <a:path w="15036" h="18912" extrusionOk="0">
                  <a:moveTo>
                    <a:pt x="15035" y="1"/>
                  </a:moveTo>
                  <a:lnTo>
                    <a:pt x="14160" y="595"/>
                  </a:lnTo>
                  <a:lnTo>
                    <a:pt x="12941" y="10659"/>
                  </a:lnTo>
                  <a:lnTo>
                    <a:pt x="1" y="18099"/>
                  </a:lnTo>
                  <a:lnTo>
                    <a:pt x="282" y="18411"/>
                  </a:lnTo>
                  <a:lnTo>
                    <a:pt x="438" y="18661"/>
                  </a:lnTo>
                  <a:lnTo>
                    <a:pt x="595" y="18911"/>
                  </a:lnTo>
                  <a:lnTo>
                    <a:pt x="13691" y="11347"/>
                  </a:lnTo>
                  <a:lnTo>
                    <a:pt x="15035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1661257" y="2647863"/>
              <a:ext cx="621338" cy="374780"/>
            </a:xfrm>
            <a:custGeom>
              <a:avLst/>
              <a:gdLst/>
              <a:ahLst/>
              <a:cxnLst/>
              <a:rect l="l" t="t" r="r" b="b"/>
              <a:pathLst>
                <a:path w="12129" h="7316" extrusionOk="0">
                  <a:moveTo>
                    <a:pt x="12129" y="1"/>
                  </a:moveTo>
                  <a:lnTo>
                    <a:pt x="563" y="6033"/>
                  </a:lnTo>
                  <a:lnTo>
                    <a:pt x="1" y="7002"/>
                  </a:lnTo>
                  <a:lnTo>
                    <a:pt x="563" y="7315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1608443" y="2955317"/>
              <a:ext cx="107322" cy="102506"/>
            </a:xfrm>
            <a:custGeom>
              <a:avLst/>
              <a:gdLst/>
              <a:ahLst/>
              <a:cxnLst/>
              <a:rect l="l" t="t" r="r" b="b"/>
              <a:pathLst>
                <a:path w="2095" h="2001" extrusionOk="0">
                  <a:moveTo>
                    <a:pt x="1657" y="0"/>
                  </a:moveTo>
                  <a:lnTo>
                    <a:pt x="1563" y="63"/>
                  </a:lnTo>
                  <a:lnTo>
                    <a:pt x="282" y="813"/>
                  </a:lnTo>
                  <a:lnTo>
                    <a:pt x="157" y="875"/>
                  </a:lnTo>
                  <a:lnTo>
                    <a:pt x="63" y="1000"/>
                  </a:lnTo>
                  <a:lnTo>
                    <a:pt x="32" y="1126"/>
                  </a:lnTo>
                  <a:lnTo>
                    <a:pt x="0" y="1282"/>
                  </a:lnTo>
                  <a:lnTo>
                    <a:pt x="0" y="1563"/>
                  </a:lnTo>
                  <a:lnTo>
                    <a:pt x="0" y="1688"/>
                  </a:lnTo>
                  <a:lnTo>
                    <a:pt x="32" y="1813"/>
                  </a:lnTo>
                  <a:lnTo>
                    <a:pt x="94" y="1907"/>
                  </a:lnTo>
                  <a:lnTo>
                    <a:pt x="157" y="1969"/>
                  </a:lnTo>
                  <a:lnTo>
                    <a:pt x="219" y="2001"/>
                  </a:lnTo>
                  <a:lnTo>
                    <a:pt x="407" y="2001"/>
                  </a:lnTo>
                  <a:lnTo>
                    <a:pt x="532" y="1938"/>
                  </a:lnTo>
                  <a:lnTo>
                    <a:pt x="1813" y="1219"/>
                  </a:lnTo>
                  <a:lnTo>
                    <a:pt x="1907" y="1126"/>
                  </a:lnTo>
                  <a:lnTo>
                    <a:pt x="2001" y="1000"/>
                  </a:lnTo>
                  <a:lnTo>
                    <a:pt x="2063" y="875"/>
                  </a:lnTo>
                  <a:lnTo>
                    <a:pt x="2095" y="719"/>
                  </a:lnTo>
                  <a:lnTo>
                    <a:pt x="2095" y="438"/>
                  </a:lnTo>
                  <a:lnTo>
                    <a:pt x="2063" y="313"/>
                  </a:lnTo>
                  <a:lnTo>
                    <a:pt x="2032" y="188"/>
                  </a:lnTo>
                  <a:lnTo>
                    <a:pt x="2001" y="125"/>
                  </a:lnTo>
                  <a:lnTo>
                    <a:pt x="1938" y="31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662153" y="2872025"/>
              <a:ext cx="466017" cy="277090"/>
            </a:xfrm>
            <a:custGeom>
              <a:avLst/>
              <a:gdLst/>
              <a:ahLst/>
              <a:cxnLst/>
              <a:rect l="l" t="t" r="r" b="b"/>
              <a:pathLst>
                <a:path w="9097" h="5409" extrusionOk="0">
                  <a:moveTo>
                    <a:pt x="313" y="1"/>
                  </a:moveTo>
                  <a:lnTo>
                    <a:pt x="0" y="220"/>
                  </a:lnTo>
                  <a:lnTo>
                    <a:pt x="94" y="407"/>
                  </a:lnTo>
                  <a:lnTo>
                    <a:pt x="469" y="876"/>
                  </a:lnTo>
                  <a:lnTo>
                    <a:pt x="750" y="1189"/>
                  </a:lnTo>
                  <a:lnTo>
                    <a:pt x="1125" y="1564"/>
                  </a:lnTo>
                  <a:lnTo>
                    <a:pt x="1532" y="1939"/>
                  </a:lnTo>
                  <a:lnTo>
                    <a:pt x="2032" y="2376"/>
                  </a:lnTo>
                  <a:lnTo>
                    <a:pt x="2626" y="2783"/>
                  </a:lnTo>
                  <a:lnTo>
                    <a:pt x="3282" y="3220"/>
                  </a:lnTo>
                  <a:lnTo>
                    <a:pt x="4032" y="3658"/>
                  </a:lnTo>
                  <a:lnTo>
                    <a:pt x="4845" y="4096"/>
                  </a:lnTo>
                  <a:lnTo>
                    <a:pt x="5752" y="4471"/>
                  </a:lnTo>
                  <a:lnTo>
                    <a:pt x="6752" y="4846"/>
                  </a:lnTo>
                  <a:lnTo>
                    <a:pt x="7846" y="5158"/>
                  </a:lnTo>
                  <a:lnTo>
                    <a:pt x="8408" y="5283"/>
                  </a:lnTo>
                  <a:lnTo>
                    <a:pt x="9034" y="5408"/>
                  </a:lnTo>
                  <a:lnTo>
                    <a:pt x="9096" y="5033"/>
                  </a:lnTo>
                  <a:lnTo>
                    <a:pt x="8502" y="4908"/>
                  </a:lnTo>
                  <a:lnTo>
                    <a:pt x="7940" y="4783"/>
                  </a:lnTo>
                  <a:lnTo>
                    <a:pt x="6877" y="4471"/>
                  </a:lnTo>
                  <a:lnTo>
                    <a:pt x="5908" y="4127"/>
                  </a:lnTo>
                  <a:lnTo>
                    <a:pt x="5001" y="3720"/>
                  </a:lnTo>
                  <a:lnTo>
                    <a:pt x="4220" y="3314"/>
                  </a:lnTo>
                  <a:lnTo>
                    <a:pt x="3501" y="2908"/>
                  </a:lnTo>
                  <a:lnTo>
                    <a:pt x="2845" y="2470"/>
                  </a:lnTo>
                  <a:lnTo>
                    <a:pt x="2282" y="2064"/>
                  </a:lnTo>
                  <a:lnTo>
                    <a:pt x="1813" y="1657"/>
                  </a:lnTo>
                  <a:lnTo>
                    <a:pt x="1376" y="1282"/>
                  </a:lnTo>
                  <a:lnTo>
                    <a:pt x="1063" y="907"/>
                  </a:lnTo>
                  <a:lnTo>
                    <a:pt x="782" y="626"/>
                  </a:lnTo>
                  <a:lnTo>
                    <a:pt x="438" y="157"/>
                  </a:lnTo>
                  <a:lnTo>
                    <a:pt x="344" y="63"/>
                  </a:lnTo>
                  <a:lnTo>
                    <a:pt x="313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1629241" y="2766347"/>
              <a:ext cx="179399" cy="128171"/>
            </a:xfrm>
            <a:custGeom>
              <a:avLst/>
              <a:gdLst/>
              <a:ahLst/>
              <a:cxnLst/>
              <a:rect l="l" t="t" r="r" b="b"/>
              <a:pathLst>
                <a:path w="3502" h="2502" extrusionOk="0">
                  <a:moveTo>
                    <a:pt x="1345" y="1"/>
                  </a:moveTo>
                  <a:lnTo>
                    <a:pt x="1157" y="32"/>
                  </a:lnTo>
                  <a:lnTo>
                    <a:pt x="1001" y="63"/>
                  </a:lnTo>
                  <a:lnTo>
                    <a:pt x="813" y="126"/>
                  </a:lnTo>
                  <a:lnTo>
                    <a:pt x="657" y="188"/>
                  </a:lnTo>
                  <a:lnTo>
                    <a:pt x="532" y="282"/>
                  </a:lnTo>
                  <a:lnTo>
                    <a:pt x="407" y="407"/>
                  </a:lnTo>
                  <a:lnTo>
                    <a:pt x="282" y="532"/>
                  </a:lnTo>
                  <a:lnTo>
                    <a:pt x="188" y="657"/>
                  </a:lnTo>
                  <a:lnTo>
                    <a:pt x="94" y="845"/>
                  </a:lnTo>
                  <a:lnTo>
                    <a:pt x="32" y="1001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1" y="1501"/>
                  </a:lnTo>
                  <a:lnTo>
                    <a:pt x="63" y="1626"/>
                  </a:lnTo>
                  <a:lnTo>
                    <a:pt x="126" y="1751"/>
                  </a:lnTo>
                  <a:lnTo>
                    <a:pt x="251" y="1814"/>
                  </a:lnTo>
                  <a:lnTo>
                    <a:pt x="813" y="2158"/>
                  </a:lnTo>
                  <a:lnTo>
                    <a:pt x="1157" y="2314"/>
                  </a:lnTo>
                  <a:lnTo>
                    <a:pt x="1501" y="2439"/>
                  </a:lnTo>
                  <a:lnTo>
                    <a:pt x="1845" y="2470"/>
                  </a:lnTo>
                  <a:lnTo>
                    <a:pt x="2220" y="2501"/>
                  </a:lnTo>
                  <a:lnTo>
                    <a:pt x="2876" y="2439"/>
                  </a:lnTo>
                  <a:lnTo>
                    <a:pt x="3033" y="2408"/>
                  </a:lnTo>
                  <a:lnTo>
                    <a:pt x="3189" y="2345"/>
                  </a:lnTo>
                  <a:lnTo>
                    <a:pt x="3314" y="2251"/>
                  </a:lnTo>
                  <a:lnTo>
                    <a:pt x="3408" y="2158"/>
                  </a:lnTo>
                  <a:lnTo>
                    <a:pt x="3470" y="2001"/>
                  </a:lnTo>
                  <a:lnTo>
                    <a:pt x="3501" y="1876"/>
                  </a:lnTo>
                  <a:lnTo>
                    <a:pt x="3501" y="1720"/>
                  </a:lnTo>
                  <a:lnTo>
                    <a:pt x="3470" y="1564"/>
                  </a:lnTo>
                  <a:lnTo>
                    <a:pt x="3314" y="1220"/>
                  </a:lnTo>
                  <a:lnTo>
                    <a:pt x="3095" y="939"/>
                  </a:lnTo>
                  <a:lnTo>
                    <a:pt x="2845" y="689"/>
                  </a:lnTo>
                  <a:lnTo>
                    <a:pt x="2533" y="470"/>
                  </a:lnTo>
                  <a:lnTo>
                    <a:pt x="2032" y="188"/>
                  </a:lnTo>
                  <a:lnTo>
                    <a:pt x="1876" y="95"/>
                  </a:lnTo>
                  <a:lnTo>
                    <a:pt x="1689" y="3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2545102" y="1912935"/>
              <a:ext cx="200248" cy="325090"/>
            </a:xfrm>
            <a:custGeom>
              <a:avLst/>
              <a:gdLst/>
              <a:ahLst/>
              <a:cxnLst/>
              <a:rect l="l" t="t" r="r" b="b"/>
              <a:pathLst>
                <a:path w="3909" h="6346" extrusionOk="0">
                  <a:moveTo>
                    <a:pt x="501" y="1"/>
                  </a:moveTo>
                  <a:lnTo>
                    <a:pt x="1" y="4752"/>
                  </a:lnTo>
                  <a:lnTo>
                    <a:pt x="1" y="4971"/>
                  </a:lnTo>
                  <a:lnTo>
                    <a:pt x="1" y="5189"/>
                  </a:lnTo>
                  <a:lnTo>
                    <a:pt x="63" y="5377"/>
                  </a:lnTo>
                  <a:lnTo>
                    <a:pt x="126" y="5564"/>
                  </a:lnTo>
                  <a:lnTo>
                    <a:pt x="220" y="5721"/>
                  </a:lnTo>
                  <a:lnTo>
                    <a:pt x="345" y="5877"/>
                  </a:lnTo>
                  <a:lnTo>
                    <a:pt x="501" y="6002"/>
                  </a:lnTo>
                  <a:lnTo>
                    <a:pt x="657" y="6127"/>
                  </a:lnTo>
                  <a:lnTo>
                    <a:pt x="814" y="6221"/>
                  </a:lnTo>
                  <a:lnTo>
                    <a:pt x="1001" y="6283"/>
                  </a:lnTo>
                  <a:lnTo>
                    <a:pt x="1157" y="6346"/>
                  </a:lnTo>
                  <a:lnTo>
                    <a:pt x="1564" y="6346"/>
                  </a:lnTo>
                  <a:lnTo>
                    <a:pt x="1751" y="6315"/>
                  </a:lnTo>
                  <a:lnTo>
                    <a:pt x="1970" y="6252"/>
                  </a:lnTo>
                  <a:lnTo>
                    <a:pt x="2158" y="6158"/>
                  </a:lnTo>
                  <a:lnTo>
                    <a:pt x="3908" y="5158"/>
                  </a:lnTo>
                  <a:lnTo>
                    <a:pt x="3908" y="5127"/>
                  </a:lnTo>
                  <a:lnTo>
                    <a:pt x="1032" y="751"/>
                  </a:lnTo>
                  <a:lnTo>
                    <a:pt x="782" y="34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1078464" y="3019349"/>
              <a:ext cx="361922" cy="169768"/>
            </a:xfrm>
            <a:custGeom>
              <a:avLst/>
              <a:gdLst/>
              <a:ahLst/>
              <a:cxnLst/>
              <a:rect l="l" t="t" r="r" b="b"/>
              <a:pathLst>
                <a:path w="7065" h="3314" extrusionOk="0">
                  <a:moveTo>
                    <a:pt x="4314" y="1"/>
                  </a:moveTo>
                  <a:lnTo>
                    <a:pt x="3595" y="63"/>
                  </a:lnTo>
                  <a:lnTo>
                    <a:pt x="2907" y="157"/>
                  </a:lnTo>
                  <a:lnTo>
                    <a:pt x="2563" y="251"/>
                  </a:lnTo>
                  <a:lnTo>
                    <a:pt x="2251" y="344"/>
                  </a:lnTo>
                  <a:lnTo>
                    <a:pt x="1938" y="469"/>
                  </a:lnTo>
                  <a:lnTo>
                    <a:pt x="1657" y="594"/>
                  </a:lnTo>
                  <a:lnTo>
                    <a:pt x="1407" y="751"/>
                  </a:lnTo>
                  <a:lnTo>
                    <a:pt x="1157" y="938"/>
                  </a:lnTo>
                  <a:lnTo>
                    <a:pt x="938" y="1095"/>
                  </a:lnTo>
                  <a:lnTo>
                    <a:pt x="750" y="1282"/>
                  </a:lnTo>
                  <a:lnTo>
                    <a:pt x="406" y="1657"/>
                  </a:lnTo>
                  <a:lnTo>
                    <a:pt x="281" y="1845"/>
                  </a:lnTo>
                  <a:lnTo>
                    <a:pt x="156" y="2032"/>
                  </a:lnTo>
                  <a:lnTo>
                    <a:pt x="63" y="2220"/>
                  </a:lnTo>
                  <a:lnTo>
                    <a:pt x="31" y="2376"/>
                  </a:lnTo>
                  <a:lnTo>
                    <a:pt x="0" y="2532"/>
                  </a:lnTo>
                  <a:lnTo>
                    <a:pt x="0" y="2689"/>
                  </a:lnTo>
                  <a:lnTo>
                    <a:pt x="31" y="2814"/>
                  </a:lnTo>
                  <a:lnTo>
                    <a:pt x="94" y="2907"/>
                  </a:lnTo>
                  <a:lnTo>
                    <a:pt x="219" y="2970"/>
                  </a:lnTo>
                  <a:lnTo>
                    <a:pt x="375" y="3064"/>
                  </a:lnTo>
                  <a:lnTo>
                    <a:pt x="594" y="3126"/>
                  </a:lnTo>
                  <a:lnTo>
                    <a:pt x="844" y="3189"/>
                  </a:lnTo>
                  <a:lnTo>
                    <a:pt x="1469" y="3251"/>
                  </a:lnTo>
                  <a:lnTo>
                    <a:pt x="2188" y="3314"/>
                  </a:lnTo>
                  <a:lnTo>
                    <a:pt x="2938" y="3283"/>
                  </a:lnTo>
                  <a:lnTo>
                    <a:pt x="3689" y="3220"/>
                  </a:lnTo>
                  <a:lnTo>
                    <a:pt x="4064" y="3158"/>
                  </a:lnTo>
                  <a:lnTo>
                    <a:pt x="4407" y="3095"/>
                  </a:lnTo>
                  <a:lnTo>
                    <a:pt x="4751" y="3001"/>
                  </a:lnTo>
                  <a:lnTo>
                    <a:pt x="5033" y="2907"/>
                  </a:lnTo>
                  <a:lnTo>
                    <a:pt x="5314" y="2782"/>
                  </a:lnTo>
                  <a:lnTo>
                    <a:pt x="5595" y="2595"/>
                  </a:lnTo>
                  <a:lnTo>
                    <a:pt x="5845" y="2407"/>
                  </a:lnTo>
                  <a:lnTo>
                    <a:pt x="6095" y="2220"/>
                  </a:lnTo>
                  <a:lnTo>
                    <a:pt x="6314" y="2001"/>
                  </a:lnTo>
                  <a:lnTo>
                    <a:pt x="6502" y="1751"/>
                  </a:lnTo>
                  <a:lnTo>
                    <a:pt x="6689" y="1532"/>
                  </a:lnTo>
                  <a:lnTo>
                    <a:pt x="6846" y="1282"/>
                  </a:lnTo>
                  <a:lnTo>
                    <a:pt x="6939" y="1063"/>
                  </a:lnTo>
                  <a:lnTo>
                    <a:pt x="7033" y="844"/>
                  </a:lnTo>
                  <a:lnTo>
                    <a:pt x="7064" y="657"/>
                  </a:lnTo>
                  <a:lnTo>
                    <a:pt x="7064" y="469"/>
                  </a:lnTo>
                  <a:lnTo>
                    <a:pt x="7002" y="313"/>
                  </a:lnTo>
                  <a:lnTo>
                    <a:pt x="6908" y="188"/>
                  </a:lnTo>
                  <a:lnTo>
                    <a:pt x="6752" y="126"/>
                  </a:lnTo>
                  <a:lnTo>
                    <a:pt x="6533" y="94"/>
                  </a:lnTo>
                  <a:lnTo>
                    <a:pt x="6095" y="32"/>
                  </a:lnTo>
                  <a:lnTo>
                    <a:pt x="5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604473" y="2539010"/>
              <a:ext cx="97742" cy="363510"/>
            </a:xfrm>
            <a:custGeom>
              <a:avLst/>
              <a:gdLst/>
              <a:ahLst/>
              <a:cxnLst/>
              <a:rect l="l" t="t" r="r" b="b"/>
              <a:pathLst>
                <a:path w="1908" h="7096" extrusionOk="0">
                  <a:moveTo>
                    <a:pt x="1908" y="0"/>
                  </a:moveTo>
                  <a:lnTo>
                    <a:pt x="1658" y="250"/>
                  </a:lnTo>
                  <a:lnTo>
                    <a:pt x="1408" y="532"/>
                  </a:lnTo>
                  <a:lnTo>
                    <a:pt x="1095" y="938"/>
                  </a:lnTo>
                  <a:lnTo>
                    <a:pt x="782" y="1438"/>
                  </a:lnTo>
                  <a:lnTo>
                    <a:pt x="470" y="2001"/>
                  </a:lnTo>
                  <a:lnTo>
                    <a:pt x="345" y="2313"/>
                  </a:lnTo>
                  <a:lnTo>
                    <a:pt x="220" y="2657"/>
                  </a:lnTo>
                  <a:lnTo>
                    <a:pt x="126" y="3001"/>
                  </a:lnTo>
                  <a:lnTo>
                    <a:pt x="63" y="3376"/>
                  </a:lnTo>
                  <a:lnTo>
                    <a:pt x="1" y="4064"/>
                  </a:lnTo>
                  <a:lnTo>
                    <a:pt x="1" y="4689"/>
                  </a:lnTo>
                  <a:lnTo>
                    <a:pt x="32" y="5220"/>
                  </a:lnTo>
                  <a:lnTo>
                    <a:pt x="157" y="5689"/>
                  </a:lnTo>
                  <a:lnTo>
                    <a:pt x="282" y="6096"/>
                  </a:lnTo>
                  <a:lnTo>
                    <a:pt x="470" y="6439"/>
                  </a:lnTo>
                  <a:lnTo>
                    <a:pt x="657" y="6689"/>
                  </a:lnTo>
                  <a:lnTo>
                    <a:pt x="845" y="6908"/>
                  </a:lnTo>
                  <a:lnTo>
                    <a:pt x="1032" y="7033"/>
                  </a:lnTo>
                  <a:lnTo>
                    <a:pt x="1189" y="7096"/>
                  </a:lnTo>
                  <a:lnTo>
                    <a:pt x="1345" y="7096"/>
                  </a:lnTo>
                  <a:lnTo>
                    <a:pt x="1501" y="7033"/>
                  </a:lnTo>
                  <a:lnTo>
                    <a:pt x="1595" y="6908"/>
                  </a:lnTo>
                  <a:lnTo>
                    <a:pt x="1689" y="6752"/>
                  </a:lnTo>
                  <a:lnTo>
                    <a:pt x="1720" y="6564"/>
                  </a:lnTo>
                  <a:lnTo>
                    <a:pt x="1751" y="6346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2540338" y="2335646"/>
              <a:ext cx="97691" cy="131347"/>
            </a:xfrm>
            <a:custGeom>
              <a:avLst/>
              <a:gdLst/>
              <a:ahLst/>
              <a:cxnLst/>
              <a:rect l="l" t="t" r="r" b="b"/>
              <a:pathLst>
                <a:path w="1907" h="2564" extrusionOk="0">
                  <a:moveTo>
                    <a:pt x="1063" y="1"/>
                  </a:moveTo>
                  <a:lnTo>
                    <a:pt x="938" y="32"/>
                  </a:lnTo>
                  <a:lnTo>
                    <a:pt x="782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20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4"/>
                  </a:lnTo>
                  <a:lnTo>
                    <a:pt x="63" y="2001"/>
                  </a:lnTo>
                  <a:lnTo>
                    <a:pt x="156" y="2157"/>
                  </a:lnTo>
                  <a:lnTo>
                    <a:pt x="281" y="2251"/>
                  </a:lnTo>
                  <a:lnTo>
                    <a:pt x="844" y="2564"/>
                  </a:lnTo>
                  <a:lnTo>
                    <a:pt x="1907" y="438"/>
                  </a:lnTo>
                  <a:lnTo>
                    <a:pt x="1313" y="63"/>
                  </a:lnTo>
                  <a:lnTo>
                    <a:pt x="1188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2570766" y="2353267"/>
              <a:ext cx="80069" cy="116952"/>
            </a:xfrm>
            <a:custGeom>
              <a:avLst/>
              <a:gdLst/>
              <a:ahLst/>
              <a:cxnLst/>
              <a:rect l="l" t="t" r="r" b="b"/>
              <a:pathLst>
                <a:path w="1563" h="2283" extrusionOk="0">
                  <a:moveTo>
                    <a:pt x="1094" y="0"/>
                  </a:moveTo>
                  <a:lnTo>
                    <a:pt x="938" y="32"/>
                  </a:lnTo>
                  <a:lnTo>
                    <a:pt x="781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19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3"/>
                  </a:lnTo>
                  <a:lnTo>
                    <a:pt x="63" y="1970"/>
                  </a:lnTo>
                  <a:lnTo>
                    <a:pt x="125" y="2095"/>
                  </a:lnTo>
                  <a:lnTo>
                    <a:pt x="219" y="2220"/>
                  </a:lnTo>
                  <a:lnTo>
                    <a:pt x="344" y="2251"/>
                  </a:lnTo>
                  <a:lnTo>
                    <a:pt x="469" y="2282"/>
                  </a:lnTo>
                  <a:lnTo>
                    <a:pt x="625" y="2251"/>
                  </a:lnTo>
                  <a:lnTo>
                    <a:pt x="781" y="2188"/>
                  </a:lnTo>
                  <a:lnTo>
                    <a:pt x="938" y="2063"/>
                  </a:lnTo>
                  <a:lnTo>
                    <a:pt x="1094" y="1938"/>
                  </a:lnTo>
                  <a:lnTo>
                    <a:pt x="1219" y="1751"/>
                  </a:lnTo>
                  <a:lnTo>
                    <a:pt x="1344" y="1563"/>
                  </a:lnTo>
                  <a:lnTo>
                    <a:pt x="1438" y="1345"/>
                  </a:lnTo>
                  <a:lnTo>
                    <a:pt x="1500" y="1126"/>
                  </a:lnTo>
                  <a:lnTo>
                    <a:pt x="1532" y="907"/>
                  </a:lnTo>
                  <a:lnTo>
                    <a:pt x="1563" y="688"/>
                  </a:lnTo>
                  <a:lnTo>
                    <a:pt x="1532" y="501"/>
                  </a:lnTo>
                  <a:lnTo>
                    <a:pt x="1500" y="313"/>
                  </a:lnTo>
                  <a:lnTo>
                    <a:pt x="1438" y="188"/>
                  </a:lnTo>
                  <a:lnTo>
                    <a:pt x="1344" y="94"/>
                  </a:lnTo>
                  <a:lnTo>
                    <a:pt x="1219" y="3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2581934" y="2370888"/>
              <a:ext cx="57733" cy="81708"/>
            </a:xfrm>
            <a:custGeom>
              <a:avLst/>
              <a:gdLst/>
              <a:ahLst/>
              <a:cxnLst/>
              <a:rect l="l" t="t" r="r" b="b"/>
              <a:pathLst>
                <a:path w="1127" h="1595" extrusionOk="0">
                  <a:moveTo>
                    <a:pt x="657" y="0"/>
                  </a:moveTo>
                  <a:lnTo>
                    <a:pt x="563" y="63"/>
                  </a:lnTo>
                  <a:lnTo>
                    <a:pt x="438" y="157"/>
                  </a:lnTo>
                  <a:lnTo>
                    <a:pt x="345" y="250"/>
                  </a:lnTo>
                  <a:lnTo>
                    <a:pt x="157" y="500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126"/>
                  </a:lnTo>
                  <a:lnTo>
                    <a:pt x="1" y="1251"/>
                  </a:lnTo>
                  <a:lnTo>
                    <a:pt x="32" y="1376"/>
                  </a:lnTo>
                  <a:lnTo>
                    <a:pt x="95" y="1469"/>
                  </a:lnTo>
                  <a:lnTo>
                    <a:pt x="157" y="1563"/>
                  </a:lnTo>
                  <a:lnTo>
                    <a:pt x="251" y="1594"/>
                  </a:lnTo>
                  <a:lnTo>
                    <a:pt x="438" y="1594"/>
                  </a:lnTo>
                  <a:lnTo>
                    <a:pt x="563" y="1532"/>
                  </a:lnTo>
                  <a:lnTo>
                    <a:pt x="657" y="1469"/>
                  </a:lnTo>
                  <a:lnTo>
                    <a:pt x="782" y="1344"/>
                  </a:lnTo>
                  <a:lnTo>
                    <a:pt x="939" y="1094"/>
                  </a:lnTo>
                  <a:lnTo>
                    <a:pt x="1064" y="782"/>
                  </a:lnTo>
                  <a:lnTo>
                    <a:pt x="1095" y="625"/>
                  </a:lnTo>
                  <a:lnTo>
                    <a:pt x="1126" y="469"/>
                  </a:lnTo>
                  <a:lnTo>
                    <a:pt x="1095" y="344"/>
                  </a:lnTo>
                  <a:lnTo>
                    <a:pt x="1064" y="219"/>
                  </a:lnTo>
                  <a:lnTo>
                    <a:pt x="1032" y="125"/>
                  </a:lnTo>
                  <a:lnTo>
                    <a:pt x="939" y="63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2593152" y="2385283"/>
              <a:ext cx="35296" cy="52918"/>
            </a:xfrm>
            <a:custGeom>
              <a:avLst/>
              <a:gdLst/>
              <a:ahLst/>
              <a:cxnLst/>
              <a:rect l="l" t="t" r="r" b="b"/>
              <a:pathLst>
                <a:path w="689" h="1033" extrusionOk="0">
                  <a:moveTo>
                    <a:pt x="469" y="1"/>
                  </a:moveTo>
                  <a:lnTo>
                    <a:pt x="344" y="63"/>
                  </a:lnTo>
                  <a:lnTo>
                    <a:pt x="188" y="157"/>
                  </a:lnTo>
                  <a:lnTo>
                    <a:pt x="94" y="344"/>
                  </a:lnTo>
                  <a:lnTo>
                    <a:pt x="1" y="532"/>
                  </a:lnTo>
                  <a:lnTo>
                    <a:pt x="1" y="720"/>
                  </a:lnTo>
                  <a:lnTo>
                    <a:pt x="1" y="876"/>
                  </a:lnTo>
                  <a:lnTo>
                    <a:pt x="94" y="1001"/>
                  </a:lnTo>
                  <a:lnTo>
                    <a:pt x="157" y="1032"/>
                  </a:lnTo>
                  <a:lnTo>
                    <a:pt x="188" y="1032"/>
                  </a:lnTo>
                  <a:lnTo>
                    <a:pt x="344" y="1001"/>
                  </a:lnTo>
                  <a:lnTo>
                    <a:pt x="469" y="876"/>
                  </a:lnTo>
                  <a:lnTo>
                    <a:pt x="595" y="720"/>
                  </a:lnTo>
                  <a:lnTo>
                    <a:pt x="657" y="532"/>
                  </a:lnTo>
                  <a:lnTo>
                    <a:pt x="688" y="313"/>
                  </a:lnTo>
                  <a:lnTo>
                    <a:pt x="657" y="157"/>
                  </a:lnTo>
                  <a:lnTo>
                    <a:pt x="595" y="63"/>
                  </a:lnTo>
                  <a:lnTo>
                    <a:pt x="532" y="32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2604370" y="2402904"/>
              <a:ext cx="11270" cy="17673"/>
            </a:xfrm>
            <a:custGeom>
              <a:avLst/>
              <a:gdLst/>
              <a:ahLst/>
              <a:cxnLst/>
              <a:rect l="l" t="t" r="r" b="b"/>
              <a:pathLst>
                <a:path w="220" h="345" extrusionOk="0">
                  <a:moveTo>
                    <a:pt x="157" y="0"/>
                  </a:moveTo>
                  <a:lnTo>
                    <a:pt x="125" y="32"/>
                  </a:lnTo>
                  <a:lnTo>
                    <a:pt x="32" y="125"/>
                  </a:lnTo>
                  <a:lnTo>
                    <a:pt x="0" y="250"/>
                  </a:lnTo>
                  <a:lnTo>
                    <a:pt x="0" y="282"/>
                  </a:lnTo>
                  <a:lnTo>
                    <a:pt x="32" y="313"/>
                  </a:lnTo>
                  <a:lnTo>
                    <a:pt x="63" y="344"/>
                  </a:lnTo>
                  <a:lnTo>
                    <a:pt x="125" y="313"/>
                  </a:lnTo>
                  <a:lnTo>
                    <a:pt x="188" y="250"/>
                  </a:lnTo>
                  <a:lnTo>
                    <a:pt x="219" y="125"/>
                  </a:lnTo>
                  <a:lnTo>
                    <a:pt x="219" y="63"/>
                  </a:lnTo>
                  <a:lnTo>
                    <a:pt x="188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2409047" y="2266799"/>
              <a:ext cx="890334" cy="1208969"/>
            </a:xfrm>
            <a:custGeom>
              <a:avLst/>
              <a:gdLst/>
              <a:ahLst/>
              <a:cxnLst/>
              <a:rect l="l" t="t" r="r" b="b"/>
              <a:pathLst>
                <a:path w="17380" h="23600" extrusionOk="0">
                  <a:moveTo>
                    <a:pt x="13628" y="1"/>
                  </a:moveTo>
                  <a:lnTo>
                    <a:pt x="13441" y="32"/>
                  </a:lnTo>
                  <a:lnTo>
                    <a:pt x="13253" y="63"/>
                  </a:lnTo>
                  <a:lnTo>
                    <a:pt x="13066" y="126"/>
                  </a:lnTo>
                  <a:lnTo>
                    <a:pt x="12909" y="219"/>
                  </a:lnTo>
                  <a:lnTo>
                    <a:pt x="12753" y="313"/>
                  </a:lnTo>
                  <a:lnTo>
                    <a:pt x="12597" y="438"/>
                  </a:lnTo>
                  <a:lnTo>
                    <a:pt x="12472" y="594"/>
                  </a:lnTo>
                  <a:lnTo>
                    <a:pt x="12378" y="751"/>
                  </a:lnTo>
                  <a:lnTo>
                    <a:pt x="12284" y="907"/>
                  </a:lnTo>
                  <a:lnTo>
                    <a:pt x="12222" y="1095"/>
                  </a:lnTo>
                  <a:lnTo>
                    <a:pt x="12190" y="1282"/>
                  </a:lnTo>
                  <a:lnTo>
                    <a:pt x="12159" y="1470"/>
                  </a:lnTo>
                  <a:lnTo>
                    <a:pt x="12159" y="20599"/>
                  </a:lnTo>
                  <a:lnTo>
                    <a:pt x="12159" y="20881"/>
                  </a:lnTo>
                  <a:lnTo>
                    <a:pt x="12097" y="21162"/>
                  </a:lnTo>
                  <a:lnTo>
                    <a:pt x="12003" y="21443"/>
                  </a:lnTo>
                  <a:lnTo>
                    <a:pt x="11878" y="21724"/>
                  </a:lnTo>
                  <a:lnTo>
                    <a:pt x="11690" y="21943"/>
                  </a:lnTo>
                  <a:lnTo>
                    <a:pt x="11503" y="22162"/>
                  </a:lnTo>
                  <a:lnTo>
                    <a:pt x="11284" y="22381"/>
                  </a:lnTo>
                  <a:lnTo>
                    <a:pt x="11034" y="22537"/>
                  </a:lnTo>
                  <a:lnTo>
                    <a:pt x="10784" y="22662"/>
                  </a:lnTo>
                  <a:lnTo>
                    <a:pt x="10534" y="22756"/>
                  </a:lnTo>
                  <a:lnTo>
                    <a:pt x="10284" y="22787"/>
                  </a:lnTo>
                  <a:lnTo>
                    <a:pt x="10002" y="22818"/>
                  </a:lnTo>
                  <a:lnTo>
                    <a:pt x="9721" y="22787"/>
                  </a:lnTo>
                  <a:lnTo>
                    <a:pt x="9471" y="22756"/>
                  </a:lnTo>
                  <a:lnTo>
                    <a:pt x="9190" y="22662"/>
                  </a:lnTo>
                  <a:lnTo>
                    <a:pt x="8940" y="22537"/>
                  </a:lnTo>
                  <a:lnTo>
                    <a:pt x="8252" y="22131"/>
                  </a:lnTo>
                  <a:lnTo>
                    <a:pt x="8158" y="22037"/>
                  </a:lnTo>
                  <a:lnTo>
                    <a:pt x="8064" y="21943"/>
                  </a:lnTo>
                  <a:lnTo>
                    <a:pt x="8002" y="21787"/>
                  </a:lnTo>
                  <a:lnTo>
                    <a:pt x="7971" y="21631"/>
                  </a:lnTo>
                  <a:lnTo>
                    <a:pt x="8002" y="21506"/>
                  </a:lnTo>
                  <a:lnTo>
                    <a:pt x="8064" y="21349"/>
                  </a:lnTo>
                  <a:lnTo>
                    <a:pt x="8158" y="21224"/>
                  </a:lnTo>
                  <a:lnTo>
                    <a:pt x="8252" y="21131"/>
                  </a:lnTo>
                  <a:lnTo>
                    <a:pt x="9002" y="20724"/>
                  </a:lnTo>
                  <a:lnTo>
                    <a:pt x="9127" y="20630"/>
                  </a:lnTo>
                  <a:lnTo>
                    <a:pt x="9252" y="20505"/>
                  </a:lnTo>
                  <a:lnTo>
                    <a:pt x="9377" y="20412"/>
                  </a:lnTo>
                  <a:lnTo>
                    <a:pt x="9471" y="20255"/>
                  </a:lnTo>
                  <a:lnTo>
                    <a:pt x="9534" y="20130"/>
                  </a:lnTo>
                  <a:lnTo>
                    <a:pt x="9565" y="19974"/>
                  </a:lnTo>
                  <a:lnTo>
                    <a:pt x="9627" y="19787"/>
                  </a:lnTo>
                  <a:lnTo>
                    <a:pt x="9627" y="19630"/>
                  </a:lnTo>
                  <a:lnTo>
                    <a:pt x="9627" y="19474"/>
                  </a:lnTo>
                  <a:lnTo>
                    <a:pt x="9565" y="19286"/>
                  </a:lnTo>
                  <a:lnTo>
                    <a:pt x="9534" y="19161"/>
                  </a:lnTo>
                  <a:lnTo>
                    <a:pt x="9471" y="19005"/>
                  </a:lnTo>
                  <a:lnTo>
                    <a:pt x="9377" y="18880"/>
                  </a:lnTo>
                  <a:lnTo>
                    <a:pt x="9252" y="18755"/>
                  </a:lnTo>
                  <a:lnTo>
                    <a:pt x="9127" y="18630"/>
                  </a:lnTo>
                  <a:lnTo>
                    <a:pt x="9002" y="18536"/>
                  </a:lnTo>
                  <a:lnTo>
                    <a:pt x="8721" y="18411"/>
                  </a:lnTo>
                  <a:lnTo>
                    <a:pt x="8440" y="18317"/>
                  </a:lnTo>
                  <a:lnTo>
                    <a:pt x="8158" y="18255"/>
                  </a:lnTo>
                  <a:lnTo>
                    <a:pt x="7846" y="18224"/>
                  </a:lnTo>
                  <a:lnTo>
                    <a:pt x="7564" y="18255"/>
                  </a:lnTo>
                  <a:lnTo>
                    <a:pt x="7252" y="18317"/>
                  </a:lnTo>
                  <a:lnTo>
                    <a:pt x="6970" y="18411"/>
                  </a:lnTo>
                  <a:lnTo>
                    <a:pt x="6689" y="18536"/>
                  </a:lnTo>
                  <a:lnTo>
                    <a:pt x="3407" y="20443"/>
                  </a:lnTo>
                  <a:lnTo>
                    <a:pt x="3126" y="20568"/>
                  </a:lnTo>
                  <a:lnTo>
                    <a:pt x="2844" y="20662"/>
                  </a:lnTo>
                  <a:lnTo>
                    <a:pt x="2532" y="20724"/>
                  </a:lnTo>
                  <a:lnTo>
                    <a:pt x="2219" y="20755"/>
                  </a:lnTo>
                  <a:lnTo>
                    <a:pt x="1907" y="20724"/>
                  </a:lnTo>
                  <a:lnTo>
                    <a:pt x="1625" y="20662"/>
                  </a:lnTo>
                  <a:lnTo>
                    <a:pt x="1313" y="20568"/>
                  </a:lnTo>
                  <a:lnTo>
                    <a:pt x="1032" y="20443"/>
                  </a:lnTo>
                  <a:lnTo>
                    <a:pt x="906" y="20349"/>
                  </a:lnTo>
                  <a:lnTo>
                    <a:pt x="844" y="20255"/>
                  </a:lnTo>
                  <a:lnTo>
                    <a:pt x="781" y="20130"/>
                  </a:lnTo>
                  <a:lnTo>
                    <a:pt x="781" y="19974"/>
                  </a:lnTo>
                  <a:lnTo>
                    <a:pt x="781" y="19849"/>
                  </a:lnTo>
                  <a:lnTo>
                    <a:pt x="844" y="19724"/>
                  </a:lnTo>
                  <a:lnTo>
                    <a:pt x="906" y="19599"/>
                  </a:lnTo>
                  <a:lnTo>
                    <a:pt x="1032" y="19536"/>
                  </a:lnTo>
                  <a:lnTo>
                    <a:pt x="4345" y="17630"/>
                  </a:lnTo>
                  <a:lnTo>
                    <a:pt x="4626" y="17442"/>
                  </a:lnTo>
                  <a:lnTo>
                    <a:pt x="4876" y="17223"/>
                  </a:lnTo>
                  <a:lnTo>
                    <a:pt x="5095" y="16973"/>
                  </a:lnTo>
                  <a:lnTo>
                    <a:pt x="5251" y="16692"/>
                  </a:lnTo>
                  <a:lnTo>
                    <a:pt x="5408" y="16411"/>
                  </a:lnTo>
                  <a:lnTo>
                    <a:pt x="5501" y="16098"/>
                  </a:lnTo>
                  <a:lnTo>
                    <a:pt x="5595" y="15754"/>
                  </a:lnTo>
                  <a:lnTo>
                    <a:pt x="5595" y="15442"/>
                  </a:lnTo>
                  <a:lnTo>
                    <a:pt x="5595" y="4377"/>
                  </a:lnTo>
                  <a:lnTo>
                    <a:pt x="5595" y="4127"/>
                  </a:lnTo>
                  <a:lnTo>
                    <a:pt x="5533" y="3908"/>
                  </a:lnTo>
                  <a:lnTo>
                    <a:pt x="5470" y="3689"/>
                  </a:lnTo>
                  <a:lnTo>
                    <a:pt x="5376" y="3470"/>
                  </a:lnTo>
                  <a:lnTo>
                    <a:pt x="5220" y="3283"/>
                  </a:lnTo>
                  <a:lnTo>
                    <a:pt x="5095" y="3095"/>
                  </a:lnTo>
                  <a:lnTo>
                    <a:pt x="4907" y="2939"/>
                  </a:lnTo>
                  <a:lnTo>
                    <a:pt x="4720" y="2814"/>
                  </a:lnTo>
                  <a:lnTo>
                    <a:pt x="4314" y="2564"/>
                  </a:lnTo>
                  <a:lnTo>
                    <a:pt x="4157" y="2532"/>
                  </a:lnTo>
                  <a:lnTo>
                    <a:pt x="4001" y="2532"/>
                  </a:lnTo>
                  <a:lnTo>
                    <a:pt x="3876" y="2595"/>
                  </a:lnTo>
                  <a:lnTo>
                    <a:pt x="3782" y="2720"/>
                  </a:lnTo>
                  <a:lnTo>
                    <a:pt x="3720" y="2876"/>
                  </a:lnTo>
                  <a:lnTo>
                    <a:pt x="3720" y="3001"/>
                  </a:lnTo>
                  <a:lnTo>
                    <a:pt x="3782" y="3158"/>
                  </a:lnTo>
                  <a:lnTo>
                    <a:pt x="3907" y="3251"/>
                  </a:lnTo>
                  <a:lnTo>
                    <a:pt x="4314" y="3501"/>
                  </a:lnTo>
                  <a:lnTo>
                    <a:pt x="4532" y="3658"/>
                  </a:lnTo>
                  <a:lnTo>
                    <a:pt x="4689" y="3845"/>
                  </a:lnTo>
                  <a:lnTo>
                    <a:pt x="4782" y="4095"/>
                  </a:lnTo>
                  <a:lnTo>
                    <a:pt x="4814" y="4377"/>
                  </a:lnTo>
                  <a:lnTo>
                    <a:pt x="4814" y="15442"/>
                  </a:lnTo>
                  <a:lnTo>
                    <a:pt x="4814" y="15661"/>
                  </a:lnTo>
                  <a:lnTo>
                    <a:pt x="4751" y="15879"/>
                  </a:lnTo>
                  <a:lnTo>
                    <a:pt x="4689" y="16098"/>
                  </a:lnTo>
                  <a:lnTo>
                    <a:pt x="4595" y="16317"/>
                  </a:lnTo>
                  <a:lnTo>
                    <a:pt x="4470" y="16504"/>
                  </a:lnTo>
                  <a:lnTo>
                    <a:pt x="4314" y="16661"/>
                  </a:lnTo>
                  <a:lnTo>
                    <a:pt x="4157" y="16817"/>
                  </a:lnTo>
                  <a:lnTo>
                    <a:pt x="3938" y="16942"/>
                  </a:lnTo>
                  <a:lnTo>
                    <a:pt x="656" y="18849"/>
                  </a:lnTo>
                  <a:lnTo>
                    <a:pt x="500" y="18943"/>
                  </a:lnTo>
                  <a:lnTo>
                    <a:pt x="375" y="19068"/>
                  </a:lnTo>
                  <a:lnTo>
                    <a:pt x="250" y="19193"/>
                  </a:lnTo>
                  <a:lnTo>
                    <a:pt x="156" y="19318"/>
                  </a:lnTo>
                  <a:lnTo>
                    <a:pt x="94" y="19474"/>
                  </a:lnTo>
                  <a:lnTo>
                    <a:pt x="31" y="19630"/>
                  </a:lnTo>
                  <a:lnTo>
                    <a:pt x="0" y="19818"/>
                  </a:lnTo>
                  <a:lnTo>
                    <a:pt x="0" y="19974"/>
                  </a:lnTo>
                  <a:lnTo>
                    <a:pt x="0" y="20162"/>
                  </a:lnTo>
                  <a:lnTo>
                    <a:pt x="31" y="20318"/>
                  </a:lnTo>
                  <a:lnTo>
                    <a:pt x="94" y="20474"/>
                  </a:lnTo>
                  <a:lnTo>
                    <a:pt x="156" y="20630"/>
                  </a:lnTo>
                  <a:lnTo>
                    <a:pt x="250" y="20787"/>
                  </a:lnTo>
                  <a:lnTo>
                    <a:pt x="375" y="20912"/>
                  </a:lnTo>
                  <a:lnTo>
                    <a:pt x="500" y="21006"/>
                  </a:lnTo>
                  <a:lnTo>
                    <a:pt x="656" y="21099"/>
                  </a:lnTo>
                  <a:lnTo>
                    <a:pt x="1032" y="21287"/>
                  </a:lnTo>
                  <a:lnTo>
                    <a:pt x="1407" y="21412"/>
                  </a:lnTo>
                  <a:lnTo>
                    <a:pt x="1813" y="21506"/>
                  </a:lnTo>
                  <a:lnTo>
                    <a:pt x="2219" y="21537"/>
                  </a:lnTo>
                  <a:lnTo>
                    <a:pt x="2626" y="21506"/>
                  </a:lnTo>
                  <a:lnTo>
                    <a:pt x="3032" y="21412"/>
                  </a:lnTo>
                  <a:lnTo>
                    <a:pt x="3438" y="21287"/>
                  </a:lnTo>
                  <a:lnTo>
                    <a:pt x="3813" y="21099"/>
                  </a:lnTo>
                  <a:lnTo>
                    <a:pt x="7095" y="19224"/>
                  </a:lnTo>
                  <a:lnTo>
                    <a:pt x="7283" y="19130"/>
                  </a:lnTo>
                  <a:lnTo>
                    <a:pt x="7471" y="19068"/>
                  </a:lnTo>
                  <a:lnTo>
                    <a:pt x="7658" y="19036"/>
                  </a:lnTo>
                  <a:lnTo>
                    <a:pt x="7846" y="19005"/>
                  </a:lnTo>
                  <a:lnTo>
                    <a:pt x="8033" y="19036"/>
                  </a:lnTo>
                  <a:lnTo>
                    <a:pt x="8252" y="19068"/>
                  </a:lnTo>
                  <a:lnTo>
                    <a:pt x="8440" y="19130"/>
                  </a:lnTo>
                  <a:lnTo>
                    <a:pt x="8596" y="19224"/>
                  </a:lnTo>
                  <a:lnTo>
                    <a:pt x="8721" y="19318"/>
                  </a:lnTo>
                  <a:lnTo>
                    <a:pt x="8815" y="19443"/>
                  </a:lnTo>
                  <a:lnTo>
                    <a:pt x="8846" y="19536"/>
                  </a:lnTo>
                  <a:lnTo>
                    <a:pt x="8846" y="19630"/>
                  </a:lnTo>
                  <a:lnTo>
                    <a:pt x="8846" y="19724"/>
                  </a:lnTo>
                  <a:lnTo>
                    <a:pt x="8815" y="19818"/>
                  </a:lnTo>
                  <a:lnTo>
                    <a:pt x="8721" y="19943"/>
                  </a:lnTo>
                  <a:lnTo>
                    <a:pt x="8596" y="20037"/>
                  </a:lnTo>
                  <a:lnTo>
                    <a:pt x="7877" y="20474"/>
                  </a:lnTo>
                  <a:lnTo>
                    <a:pt x="7721" y="20568"/>
                  </a:lnTo>
                  <a:lnTo>
                    <a:pt x="7596" y="20693"/>
                  </a:lnTo>
                  <a:lnTo>
                    <a:pt x="7471" y="20818"/>
                  </a:lnTo>
                  <a:lnTo>
                    <a:pt x="7377" y="20974"/>
                  </a:lnTo>
                  <a:lnTo>
                    <a:pt x="7314" y="21131"/>
                  </a:lnTo>
                  <a:lnTo>
                    <a:pt x="7252" y="21287"/>
                  </a:lnTo>
                  <a:lnTo>
                    <a:pt x="7220" y="21474"/>
                  </a:lnTo>
                  <a:lnTo>
                    <a:pt x="7189" y="21631"/>
                  </a:lnTo>
                  <a:lnTo>
                    <a:pt x="7220" y="21818"/>
                  </a:lnTo>
                  <a:lnTo>
                    <a:pt x="7252" y="22006"/>
                  </a:lnTo>
                  <a:lnTo>
                    <a:pt x="7314" y="22162"/>
                  </a:lnTo>
                  <a:lnTo>
                    <a:pt x="7377" y="22318"/>
                  </a:lnTo>
                  <a:lnTo>
                    <a:pt x="7471" y="22475"/>
                  </a:lnTo>
                  <a:lnTo>
                    <a:pt x="7596" y="22600"/>
                  </a:lnTo>
                  <a:lnTo>
                    <a:pt x="7721" y="22725"/>
                  </a:lnTo>
                  <a:lnTo>
                    <a:pt x="7877" y="22818"/>
                  </a:lnTo>
                  <a:lnTo>
                    <a:pt x="8565" y="23194"/>
                  </a:lnTo>
                  <a:lnTo>
                    <a:pt x="8908" y="23381"/>
                  </a:lnTo>
                  <a:lnTo>
                    <a:pt x="9252" y="23506"/>
                  </a:lnTo>
                  <a:lnTo>
                    <a:pt x="9627" y="23569"/>
                  </a:lnTo>
                  <a:lnTo>
                    <a:pt x="10002" y="23600"/>
                  </a:lnTo>
                  <a:lnTo>
                    <a:pt x="10377" y="23569"/>
                  </a:lnTo>
                  <a:lnTo>
                    <a:pt x="10721" y="23506"/>
                  </a:lnTo>
                  <a:lnTo>
                    <a:pt x="11096" y="23381"/>
                  </a:lnTo>
                  <a:lnTo>
                    <a:pt x="11440" y="23194"/>
                  </a:lnTo>
                  <a:lnTo>
                    <a:pt x="11753" y="22975"/>
                  </a:lnTo>
                  <a:lnTo>
                    <a:pt x="12065" y="22725"/>
                  </a:lnTo>
                  <a:lnTo>
                    <a:pt x="12315" y="22412"/>
                  </a:lnTo>
                  <a:lnTo>
                    <a:pt x="12534" y="22100"/>
                  </a:lnTo>
                  <a:lnTo>
                    <a:pt x="12722" y="21756"/>
                  </a:lnTo>
                  <a:lnTo>
                    <a:pt x="12847" y="21381"/>
                  </a:lnTo>
                  <a:lnTo>
                    <a:pt x="12909" y="20974"/>
                  </a:lnTo>
                  <a:lnTo>
                    <a:pt x="12941" y="20599"/>
                  </a:lnTo>
                  <a:lnTo>
                    <a:pt x="12941" y="1470"/>
                  </a:lnTo>
                  <a:lnTo>
                    <a:pt x="12972" y="1282"/>
                  </a:lnTo>
                  <a:lnTo>
                    <a:pt x="13034" y="1126"/>
                  </a:lnTo>
                  <a:lnTo>
                    <a:pt x="13159" y="1001"/>
                  </a:lnTo>
                  <a:lnTo>
                    <a:pt x="13284" y="876"/>
                  </a:lnTo>
                  <a:lnTo>
                    <a:pt x="13472" y="813"/>
                  </a:lnTo>
                  <a:lnTo>
                    <a:pt x="13628" y="782"/>
                  </a:lnTo>
                  <a:lnTo>
                    <a:pt x="13816" y="813"/>
                  </a:lnTo>
                  <a:lnTo>
                    <a:pt x="13972" y="876"/>
                  </a:lnTo>
                  <a:lnTo>
                    <a:pt x="16785" y="2501"/>
                  </a:lnTo>
                  <a:lnTo>
                    <a:pt x="16942" y="2564"/>
                  </a:lnTo>
                  <a:lnTo>
                    <a:pt x="17098" y="2532"/>
                  </a:lnTo>
                  <a:lnTo>
                    <a:pt x="17223" y="2470"/>
                  </a:lnTo>
                  <a:lnTo>
                    <a:pt x="17317" y="2376"/>
                  </a:lnTo>
                  <a:lnTo>
                    <a:pt x="17379" y="2220"/>
                  </a:lnTo>
                  <a:lnTo>
                    <a:pt x="17348" y="2064"/>
                  </a:lnTo>
                  <a:lnTo>
                    <a:pt x="17285" y="1938"/>
                  </a:lnTo>
                  <a:lnTo>
                    <a:pt x="17192" y="1845"/>
                  </a:lnTo>
                  <a:lnTo>
                    <a:pt x="14378" y="219"/>
                  </a:lnTo>
                  <a:lnTo>
                    <a:pt x="14191" y="126"/>
                  </a:lnTo>
                  <a:lnTo>
                    <a:pt x="14003" y="63"/>
                  </a:lnTo>
                  <a:lnTo>
                    <a:pt x="13816" y="32"/>
                  </a:lnTo>
                  <a:lnTo>
                    <a:pt x="1362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3102334" y="1866525"/>
              <a:ext cx="915948" cy="2030402"/>
            </a:xfrm>
            <a:custGeom>
              <a:avLst/>
              <a:gdLst/>
              <a:ahLst/>
              <a:cxnLst/>
              <a:rect l="l" t="t" r="r" b="b"/>
              <a:pathLst>
                <a:path w="17880" h="39635" extrusionOk="0">
                  <a:moveTo>
                    <a:pt x="4189" y="0"/>
                  </a:moveTo>
                  <a:lnTo>
                    <a:pt x="3908" y="63"/>
                  </a:lnTo>
                  <a:lnTo>
                    <a:pt x="3626" y="156"/>
                  </a:lnTo>
                  <a:lnTo>
                    <a:pt x="3345" y="313"/>
                  </a:lnTo>
                  <a:lnTo>
                    <a:pt x="2970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5"/>
                  </a:lnTo>
                  <a:lnTo>
                    <a:pt x="1657" y="1688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32" y="3501"/>
                  </a:lnTo>
                  <a:lnTo>
                    <a:pt x="376" y="3907"/>
                  </a:lnTo>
                  <a:lnTo>
                    <a:pt x="251" y="4345"/>
                  </a:lnTo>
                  <a:lnTo>
                    <a:pt x="125" y="4751"/>
                  </a:lnTo>
                  <a:lnTo>
                    <a:pt x="63" y="5189"/>
                  </a:lnTo>
                  <a:lnTo>
                    <a:pt x="32" y="5627"/>
                  </a:lnTo>
                  <a:lnTo>
                    <a:pt x="0" y="6064"/>
                  </a:lnTo>
                  <a:lnTo>
                    <a:pt x="0" y="32539"/>
                  </a:lnTo>
                  <a:lnTo>
                    <a:pt x="12253" y="39635"/>
                  </a:lnTo>
                  <a:lnTo>
                    <a:pt x="17880" y="7408"/>
                  </a:lnTo>
                  <a:lnTo>
                    <a:pt x="5627" y="313"/>
                  </a:lnTo>
                  <a:lnTo>
                    <a:pt x="5564" y="281"/>
                  </a:lnTo>
                  <a:lnTo>
                    <a:pt x="5533" y="281"/>
                  </a:lnTo>
                  <a:lnTo>
                    <a:pt x="5283" y="156"/>
                  </a:lnTo>
                  <a:lnTo>
                    <a:pt x="5033" y="63"/>
                  </a:lnTo>
                  <a:lnTo>
                    <a:pt x="4752" y="31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3730001" y="2229968"/>
              <a:ext cx="344300" cy="1666943"/>
            </a:xfrm>
            <a:custGeom>
              <a:avLst/>
              <a:gdLst/>
              <a:ahLst/>
              <a:cxnLst/>
              <a:rect l="l" t="t" r="r" b="b"/>
              <a:pathLst>
                <a:path w="6721" h="32540" extrusionOk="0">
                  <a:moveTo>
                    <a:pt x="4189" y="1"/>
                  </a:moveTo>
                  <a:lnTo>
                    <a:pt x="3908" y="63"/>
                  </a:lnTo>
                  <a:lnTo>
                    <a:pt x="3626" y="157"/>
                  </a:lnTo>
                  <a:lnTo>
                    <a:pt x="3345" y="313"/>
                  </a:lnTo>
                  <a:lnTo>
                    <a:pt x="2939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6"/>
                  </a:lnTo>
                  <a:lnTo>
                    <a:pt x="1657" y="1689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00" y="3501"/>
                  </a:lnTo>
                  <a:lnTo>
                    <a:pt x="344" y="3908"/>
                  </a:lnTo>
                  <a:lnTo>
                    <a:pt x="219" y="4345"/>
                  </a:lnTo>
                  <a:lnTo>
                    <a:pt x="125" y="4752"/>
                  </a:lnTo>
                  <a:lnTo>
                    <a:pt x="63" y="5189"/>
                  </a:lnTo>
                  <a:lnTo>
                    <a:pt x="0" y="5627"/>
                  </a:lnTo>
                  <a:lnTo>
                    <a:pt x="0" y="6065"/>
                  </a:lnTo>
                  <a:lnTo>
                    <a:pt x="0" y="32540"/>
                  </a:lnTo>
                  <a:lnTo>
                    <a:pt x="6721" y="28664"/>
                  </a:lnTo>
                  <a:lnTo>
                    <a:pt x="6721" y="2251"/>
                  </a:lnTo>
                  <a:lnTo>
                    <a:pt x="6689" y="1939"/>
                  </a:lnTo>
                  <a:lnTo>
                    <a:pt x="6627" y="1626"/>
                  </a:lnTo>
                  <a:lnTo>
                    <a:pt x="6533" y="1345"/>
                  </a:lnTo>
                  <a:lnTo>
                    <a:pt x="6408" y="1095"/>
                  </a:lnTo>
                  <a:lnTo>
                    <a:pt x="6221" y="845"/>
                  </a:lnTo>
                  <a:lnTo>
                    <a:pt x="6033" y="657"/>
                  </a:lnTo>
                  <a:lnTo>
                    <a:pt x="5814" y="469"/>
                  </a:lnTo>
                  <a:lnTo>
                    <a:pt x="5595" y="313"/>
                  </a:lnTo>
                  <a:lnTo>
                    <a:pt x="5345" y="188"/>
                  </a:lnTo>
                  <a:lnTo>
                    <a:pt x="5064" y="94"/>
                  </a:lnTo>
                  <a:lnTo>
                    <a:pt x="4783" y="32"/>
                  </a:lnTo>
                  <a:lnTo>
                    <a:pt x="45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3150384" y="2210758"/>
              <a:ext cx="542858" cy="866308"/>
            </a:xfrm>
            <a:custGeom>
              <a:avLst/>
              <a:gdLst/>
              <a:ahLst/>
              <a:cxnLst/>
              <a:rect l="l" t="t" r="r" b="b"/>
              <a:pathLst>
                <a:path w="10597" h="16911" extrusionOk="0">
                  <a:moveTo>
                    <a:pt x="0" y="1"/>
                  </a:moveTo>
                  <a:lnTo>
                    <a:pt x="0" y="10878"/>
                  </a:lnTo>
                  <a:lnTo>
                    <a:pt x="10596" y="16911"/>
                  </a:lnTo>
                  <a:lnTo>
                    <a:pt x="10596" y="60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3523459" y="2466936"/>
              <a:ext cx="144154" cy="107322"/>
            </a:xfrm>
            <a:custGeom>
              <a:avLst/>
              <a:gdLst/>
              <a:ahLst/>
              <a:cxnLst/>
              <a:rect l="l" t="t" r="r" b="b"/>
              <a:pathLst>
                <a:path w="2814" h="2095" extrusionOk="0">
                  <a:moveTo>
                    <a:pt x="281" y="1"/>
                  </a:moveTo>
                  <a:lnTo>
                    <a:pt x="156" y="63"/>
                  </a:lnTo>
                  <a:lnTo>
                    <a:pt x="63" y="157"/>
                  </a:lnTo>
                  <a:lnTo>
                    <a:pt x="31" y="220"/>
                  </a:lnTo>
                  <a:lnTo>
                    <a:pt x="0" y="282"/>
                  </a:lnTo>
                  <a:lnTo>
                    <a:pt x="31" y="470"/>
                  </a:lnTo>
                  <a:lnTo>
                    <a:pt x="94" y="626"/>
                  </a:lnTo>
                  <a:lnTo>
                    <a:pt x="219" y="751"/>
                  </a:lnTo>
                  <a:lnTo>
                    <a:pt x="344" y="876"/>
                  </a:lnTo>
                  <a:lnTo>
                    <a:pt x="2407" y="2064"/>
                  </a:lnTo>
                  <a:lnTo>
                    <a:pt x="2501" y="2095"/>
                  </a:lnTo>
                  <a:lnTo>
                    <a:pt x="2563" y="2095"/>
                  </a:lnTo>
                  <a:lnTo>
                    <a:pt x="2688" y="2064"/>
                  </a:lnTo>
                  <a:lnTo>
                    <a:pt x="2782" y="1970"/>
                  </a:lnTo>
                  <a:lnTo>
                    <a:pt x="2813" y="1907"/>
                  </a:lnTo>
                  <a:lnTo>
                    <a:pt x="2813" y="1845"/>
                  </a:lnTo>
                  <a:lnTo>
                    <a:pt x="2813" y="1657"/>
                  </a:lnTo>
                  <a:lnTo>
                    <a:pt x="2720" y="1501"/>
                  </a:lnTo>
                  <a:lnTo>
                    <a:pt x="2626" y="1345"/>
                  </a:lnTo>
                  <a:lnTo>
                    <a:pt x="2469" y="1251"/>
                  </a:lnTo>
                  <a:lnTo>
                    <a:pt x="406" y="63"/>
                  </a:lnTo>
                  <a:lnTo>
                    <a:pt x="344" y="32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3288078" y="2751953"/>
              <a:ext cx="233802" cy="156961"/>
            </a:xfrm>
            <a:custGeom>
              <a:avLst/>
              <a:gdLst/>
              <a:ahLst/>
              <a:cxnLst/>
              <a:rect l="l" t="t" r="r" b="b"/>
              <a:pathLst>
                <a:path w="4564" h="3064" extrusionOk="0">
                  <a:moveTo>
                    <a:pt x="250" y="1"/>
                  </a:moveTo>
                  <a:lnTo>
                    <a:pt x="125" y="32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0" y="438"/>
                  </a:lnTo>
                  <a:lnTo>
                    <a:pt x="94" y="594"/>
                  </a:lnTo>
                  <a:lnTo>
                    <a:pt x="188" y="751"/>
                  </a:lnTo>
                  <a:lnTo>
                    <a:pt x="344" y="844"/>
                  </a:lnTo>
                  <a:lnTo>
                    <a:pt x="4158" y="3033"/>
                  </a:lnTo>
                  <a:lnTo>
                    <a:pt x="4251" y="3033"/>
                  </a:lnTo>
                  <a:lnTo>
                    <a:pt x="4314" y="3064"/>
                  </a:lnTo>
                  <a:lnTo>
                    <a:pt x="4439" y="3033"/>
                  </a:lnTo>
                  <a:lnTo>
                    <a:pt x="4533" y="2907"/>
                  </a:lnTo>
                  <a:lnTo>
                    <a:pt x="4564" y="2845"/>
                  </a:lnTo>
                  <a:lnTo>
                    <a:pt x="4564" y="2782"/>
                  </a:lnTo>
                  <a:lnTo>
                    <a:pt x="4564" y="2595"/>
                  </a:lnTo>
                  <a:lnTo>
                    <a:pt x="4470" y="2439"/>
                  </a:lnTo>
                  <a:lnTo>
                    <a:pt x="4376" y="2314"/>
                  </a:lnTo>
                  <a:lnTo>
                    <a:pt x="4220" y="2189"/>
                  </a:lnTo>
                  <a:lnTo>
                    <a:pt x="375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3180812" y="2881655"/>
              <a:ext cx="446755" cy="277038"/>
            </a:xfrm>
            <a:custGeom>
              <a:avLst/>
              <a:gdLst/>
              <a:ahLst/>
              <a:cxnLst/>
              <a:rect l="l" t="t" r="r" b="b"/>
              <a:pathLst>
                <a:path w="8721" h="5408" extrusionOk="0">
                  <a:moveTo>
                    <a:pt x="281" y="0"/>
                  </a:moveTo>
                  <a:lnTo>
                    <a:pt x="156" y="32"/>
                  </a:lnTo>
                  <a:lnTo>
                    <a:pt x="63" y="125"/>
                  </a:lnTo>
                  <a:lnTo>
                    <a:pt x="31" y="188"/>
                  </a:lnTo>
                  <a:lnTo>
                    <a:pt x="0" y="250"/>
                  </a:lnTo>
                  <a:lnTo>
                    <a:pt x="31" y="438"/>
                  </a:lnTo>
                  <a:lnTo>
                    <a:pt x="94" y="594"/>
                  </a:lnTo>
                  <a:lnTo>
                    <a:pt x="219" y="751"/>
                  </a:lnTo>
                  <a:lnTo>
                    <a:pt x="344" y="844"/>
                  </a:lnTo>
                  <a:lnTo>
                    <a:pt x="8346" y="5377"/>
                  </a:lnTo>
                  <a:lnTo>
                    <a:pt x="8408" y="5377"/>
                  </a:lnTo>
                  <a:lnTo>
                    <a:pt x="8471" y="5408"/>
                  </a:lnTo>
                  <a:lnTo>
                    <a:pt x="8596" y="5377"/>
                  </a:lnTo>
                  <a:lnTo>
                    <a:pt x="8690" y="5283"/>
                  </a:lnTo>
                  <a:lnTo>
                    <a:pt x="8721" y="5189"/>
                  </a:lnTo>
                  <a:lnTo>
                    <a:pt x="8721" y="5127"/>
                  </a:lnTo>
                  <a:lnTo>
                    <a:pt x="8721" y="4939"/>
                  </a:lnTo>
                  <a:lnTo>
                    <a:pt x="8658" y="4783"/>
                  </a:lnTo>
                  <a:lnTo>
                    <a:pt x="8533" y="4658"/>
                  </a:lnTo>
                  <a:lnTo>
                    <a:pt x="8408" y="4533"/>
                  </a:lnTo>
                  <a:lnTo>
                    <a:pt x="406" y="32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3305699" y="2537422"/>
              <a:ext cx="198609" cy="145742"/>
            </a:xfrm>
            <a:custGeom>
              <a:avLst/>
              <a:gdLst/>
              <a:ahLst/>
              <a:cxnLst/>
              <a:rect l="l" t="t" r="r" b="b"/>
              <a:pathLst>
                <a:path w="3877" h="2845" extrusionOk="0">
                  <a:moveTo>
                    <a:pt x="3876" y="0"/>
                  </a:moveTo>
                  <a:lnTo>
                    <a:pt x="813" y="781"/>
                  </a:lnTo>
                  <a:lnTo>
                    <a:pt x="1719" y="1282"/>
                  </a:lnTo>
                  <a:lnTo>
                    <a:pt x="0" y="2844"/>
                  </a:lnTo>
                  <a:lnTo>
                    <a:pt x="3032" y="2063"/>
                  </a:lnTo>
                  <a:lnTo>
                    <a:pt x="2157" y="1532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3187215" y="2274790"/>
              <a:ext cx="54455" cy="89751"/>
            </a:xfrm>
            <a:custGeom>
              <a:avLst/>
              <a:gdLst/>
              <a:ahLst/>
              <a:cxnLst/>
              <a:rect l="l" t="t" r="r" b="b"/>
              <a:pathLst>
                <a:path w="1063" h="1752" extrusionOk="0">
                  <a:moveTo>
                    <a:pt x="94" y="1"/>
                  </a:moveTo>
                  <a:lnTo>
                    <a:pt x="31" y="63"/>
                  </a:lnTo>
                  <a:lnTo>
                    <a:pt x="0" y="157"/>
                  </a:lnTo>
                  <a:lnTo>
                    <a:pt x="0" y="939"/>
                  </a:lnTo>
                  <a:lnTo>
                    <a:pt x="31" y="1095"/>
                  </a:lnTo>
                  <a:lnTo>
                    <a:pt x="94" y="1220"/>
                  </a:lnTo>
                  <a:lnTo>
                    <a:pt x="156" y="1314"/>
                  </a:lnTo>
                  <a:lnTo>
                    <a:pt x="281" y="1407"/>
                  </a:lnTo>
                  <a:lnTo>
                    <a:pt x="813" y="1720"/>
                  </a:lnTo>
                  <a:lnTo>
                    <a:pt x="907" y="1751"/>
                  </a:lnTo>
                  <a:lnTo>
                    <a:pt x="969" y="1720"/>
                  </a:lnTo>
                  <a:lnTo>
                    <a:pt x="1032" y="1657"/>
                  </a:lnTo>
                  <a:lnTo>
                    <a:pt x="1063" y="1595"/>
                  </a:lnTo>
                  <a:lnTo>
                    <a:pt x="1063" y="782"/>
                  </a:lnTo>
                  <a:lnTo>
                    <a:pt x="1032" y="657"/>
                  </a:lnTo>
                  <a:lnTo>
                    <a:pt x="969" y="501"/>
                  </a:lnTo>
                  <a:lnTo>
                    <a:pt x="907" y="407"/>
                  </a:lnTo>
                  <a:lnTo>
                    <a:pt x="782" y="313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3187215" y="2377292"/>
              <a:ext cx="54455" cy="89699"/>
            </a:xfrm>
            <a:custGeom>
              <a:avLst/>
              <a:gdLst/>
              <a:ahLst/>
              <a:cxnLst/>
              <a:rect l="l" t="t" r="r" b="b"/>
              <a:pathLst>
                <a:path w="1063" h="1751" extrusionOk="0">
                  <a:moveTo>
                    <a:pt x="156" y="0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969"/>
                  </a:lnTo>
                  <a:lnTo>
                    <a:pt x="31" y="1126"/>
                  </a:lnTo>
                  <a:lnTo>
                    <a:pt x="94" y="1251"/>
                  </a:lnTo>
                  <a:lnTo>
                    <a:pt x="156" y="1344"/>
                  </a:lnTo>
                  <a:lnTo>
                    <a:pt x="281" y="1438"/>
                  </a:lnTo>
                  <a:lnTo>
                    <a:pt x="813" y="1751"/>
                  </a:lnTo>
                  <a:lnTo>
                    <a:pt x="969" y="1751"/>
                  </a:lnTo>
                  <a:lnTo>
                    <a:pt x="1032" y="1688"/>
                  </a:lnTo>
                  <a:lnTo>
                    <a:pt x="1063" y="1594"/>
                  </a:lnTo>
                  <a:lnTo>
                    <a:pt x="1063" y="813"/>
                  </a:lnTo>
                  <a:lnTo>
                    <a:pt x="1032" y="657"/>
                  </a:lnTo>
                  <a:lnTo>
                    <a:pt x="969" y="532"/>
                  </a:lnTo>
                  <a:lnTo>
                    <a:pt x="907" y="438"/>
                  </a:lnTo>
                  <a:lnTo>
                    <a:pt x="782" y="344"/>
                  </a:lnTo>
                  <a:lnTo>
                    <a:pt x="250" y="3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3926963" y="2481381"/>
              <a:ext cx="32068" cy="1024806"/>
            </a:xfrm>
            <a:custGeom>
              <a:avLst/>
              <a:gdLst/>
              <a:ahLst/>
              <a:cxnLst/>
              <a:rect l="l" t="t" r="r" b="b"/>
              <a:pathLst>
                <a:path w="626" h="20005" extrusionOk="0">
                  <a:moveTo>
                    <a:pt x="375" y="0"/>
                  </a:moveTo>
                  <a:lnTo>
                    <a:pt x="250" y="31"/>
                  </a:lnTo>
                  <a:lnTo>
                    <a:pt x="156" y="125"/>
                  </a:lnTo>
                  <a:lnTo>
                    <a:pt x="63" y="219"/>
                  </a:lnTo>
                  <a:lnTo>
                    <a:pt x="0" y="344"/>
                  </a:lnTo>
                  <a:lnTo>
                    <a:pt x="0" y="500"/>
                  </a:lnTo>
                  <a:lnTo>
                    <a:pt x="0" y="19755"/>
                  </a:lnTo>
                  <a:lnTo>
                    <a:pt x="31" y="19880"/>
                  </a:lnTo>
                  <a:lnTo>
                    <a:pt x="125" y="19974"/>
                  </a:lnTo>
                  <a:lnTo>
                    <a:pt x="250" y="20005"/>
                  </a:lnTo>
                  <a:lnTo>
                    <a:pt x="375" y="19974"/>
                  </a:lnTo>
                  <a:lnTo>
                    <a:pt x="469" y="19880"/>
                  </a:lnTo>
                  <a:lnTo>
                    <a:pt x="563" y="19786"/>
                  </a:lnTo>
                  <a:lnTo>
                    <a:pt x="594" y="19661"/>
                  </a:lnTo>
                  <a:lnTo>
                    <a:pt x="625" y="19505"/>
                  </a:lnTo>
                  <a:lnTo>
                    <a:pt x="625" y="250"/>
                  </a:lnTo>
                  <a:lnTo>
                    <a:pt x="594" y="125"/>
                  </a:lnTo>
                  <a:lnTo>
                    <a:pt x="500" y="31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0A990F-5010-455D-97E5-6F67C5536DAA}"/>
              </a:ext>
            </a:extLst>
          </p:cNvPr>
          <p:cNvGrpSpPr/>
          <p:nvPr/>
        </p:nvGrpSpPr>
        <p:grpSpPr>
          <a:xfrm>
            <a:off x="-191589" y="2001784"/>
            <a:ext cx="4781356" cy="1706682"/>
            <a:chOff x="-191589" y="2001784"/>
            <a:chExt cx="4781356" cy="1706682"/>
          </a:xfrm>
        </p:grpSpPr>
        <p:sp>
          <p:nvSpPr>
            <p:cNvPr id="1435" name="Google Shape;1435;p40"/>
            <p:cNvSpPr txBox="1"/>
            <p:nvPr/>
          </p:nvSpPr>
          <p:spPr>
            <a:xfrm>
              <a:off x="-191589" y="2001784"/>
              <a:ext cx="3368156" cy="6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3200" b="1" dirty="0">
                  <a:solidFill>
                    <a:schemeClr val="accent1"/>
                  </a:solidFill>
                  <a:ea typeface="Fira Sans"/>
                  <a:cs typeface="Fira Sans"/>
                  <a:sym typeface="Fira Sans"/>
                </a:rPr>
                <a:t>Best Model</a:t>
              </a:r>
              <a:endParaRPr sz="3200" b="1" dirty="0">
                <a:solidFill>
                  <a:schemeClr val="accent1"/>
                </a:solidFill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581889" y="2821666"/>
              <a:ext cx="25872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1600" b="1" dirty="0">
                  <a:solidFill>
                    <a:srgbClr val="2E7BB0"/>
                  </a:solidFill>
                  <a:ea typeface="Roboto"/>
                  <a:cs typeface="Roboto"/>
                  <a:sym typeface="Roboto"/>
                </a:rPr>
                <a:t>XGBoost</a:t>
              </a:r>
            </a:p>
            <a:p>
              <a:pPr algn="r"/>
              <a:r>
                <a:rPr lang="en" sz="1600" dirty="0">
                  <a:solidFill>
                    <a:srgbClr val="000000"/>
                  </a:solidFill>
                  <a:ea typeface="Roboto"/>
                  <a:cs typeface="Roboto"/>
                  <a:sym typeface="Roboto"/>
                </a:rPr>
                <a:t>R</a:t>
              </a:r>
              <a:r>
                <a:rPr lang="en" sz="1600" cap="small" baseline="30000" dirty="0">
                  <a:solidFill>
                    <a:srgbClr val="000000"/>
                  </a:solidFill>
                  <a:ea typeface="Roboto"/>
                  <a:cs typeface="Roboto"/>
                  <a:sym typeface="Roboto"/>
                </a:rPr>
                <a:t>2</a:t>
              </a:r>
              <a:r>
                <a:rPr lang="en" sz="1600" cap="small" dirty="0">
                  <a:solidFill>
                    <a:srgbClr val="000000"/>
                  </a:solidFill>
                  <a:ea typeface="Roboto"/>
                  <a:cs typeface="Roboto"/>
                  <a:sym typeface="Roboto"/>
                </a:rPr>
                <a:t>: 97.49%</a:t>
              </a:r>
              <a:endParaRPr sz="1600" dirty="0">
                <a:solidFill>
                  <a:srgbClr val="000000"/>
                </a:solidFill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92" name="Google Shape;1492;p40"/>
            <p:cNvCxnSpPr>
              <a:cxnSpLocks/>
              <a:stCxn id="1435" idx="3"/>
            </p:cNvCxnSpPr>
            <p:nvPr/>
          </p:nvCxnSpPr>
          <p:spPr>
            <a:xfrm>
              <a:off x="3176567" y="2343384"/>
              <a:ext cx="1413200" cy="952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CAFC1B-DACF-4C91-823F-90161CF187F2}"/>
              </a:ext>
            </a:extLst>
          </p:cNvPr>
          <p:cNvGrpSpPr/>
          <p:nvPr/>
        </p:nvGrpSpPr>
        <p:grpSpPr>
          <a:xfrm>
            <a:off x="0" y="4178931"/>
            <a:ext cx="4986033" cy="1716772"/>
            <a:chOff x="0" y="4178931"/>
            <a:chExt cx="4986033" cy="1716772"/>
          </a:xfrm>
        </p:grpSpPr>
        <p:sp>
          <p:nvSpPr>
            <p:cNvPr id="1436" name="Google Shape;1436;p40"/>
            <p:cNvSpPr txBox="1"/>
            <p:nvPr/>
          </p:nvSpPr>
          <p:spPr>
            <a:xfrm>
              <a:off x="0" y="4178931"/>
              <a:ext cx="3170833" cy="6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3200" b="1" dirty="0">
                  <a:solidFill>
                    <a:srgbClr val="C00000"/>
                  </a:solidFill>
                  <a:ea typeface="Fira Sans"/>
                  <a:cs typeface="Fira Sans"/>
                  <a:sym typeface="Fira Sans"/>
                </a:rPr>
                <a:t>Worst Model</a:t>
              </a:r>
              <a:endParaRPr sz="3200" b="1" dirty="0">
                <a:solidFill>
                  <a:srgbClr val="C00000"/>
                </a:solidFill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613400" y="4779587"/>
              <a:ext cx="2587200" cy="1116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1600" b="1" dirty="0">
                  <a:solidFill>
                    <a:srgbClr val="C00000"/>
                  </a:solidFill>
                  <a:ea typeface="Roboto"/>
                  <a:cs typeface="Roboto"/>
                  <a:sym typeface="Roboto"/>
                </a:rPr>
                <a:t>Lasso</a:t>
              </a:r>
            </a:p>
            <a:p>
              <a:pPr algn="r"/>
              <a:r>
                <a:rPr lang="en-US" sz="1600" dirty="0">
                  <a:solidFill>
                    <a:srgbClr val="000000"/>
                  </a:solidFill>
                  <a:ea typeface="Roboto"/>
                  <a:cs typeface="Roboto"/>
                  <a:sym typeface="Roboto"/>
                </a:rPr>
                <a:t>R</a:t>
              </a:r>
              <a:r>
                <a:rPr lang="en-US" sz="1600" cap="small" baseline="30000" dirty="0">
                  <a:solidFill>
                    <a:srgbClr val="000000"/>
                  </a:solidFill>
                  <a:ea typeface="Roboto"/>
                  <a:cs typeface="Roboto"/>
                  <a:sym typeface="Roboto"/>
                </a:rPr>
                <a:t>2</a:t>
              </a:r>
              <a:r>
                <a:rPr lang="en-US" sz="1600" cap="small" dirty="0">
                  <a:solidFill>
                    <a:srgbClr val="000000"/>
                  </a:solidFill>
                  <a:ea typeface="Roboto"/>
                  <a:cs typeface="Roboto"/>
                  <a:sym typeface="Roboto"/>
                </a:rPr>
                <a:t>: 82.92%</a:t>
              </a:r>
              <a:endParaRPr lang="en-US" sz="1600" dirty="0">
                <a:solidFill>
                  <a:srgbClr val="000000"/>
                </a:solidFill>
                <a:ea typeface="Roboto"/>
                <a:cs typeface="Roboto"/>
                <a:sym typeface="Roboto"/>
              </a:endParaRPr>
            </a:p>
            <a:p>
              <a:pPr algn="r"/>
              <a:endParaRPr lang="en-US" sz="1600" dirty="0">
                <a:solidFill>
                  <a:srgbClr val="000000"/>
                </a:solidFill>
                <a:ea typeface="Roboto"/>
                <a:cs typeface="Roboto"/>
                <a:sym typeface="Roboto"/>
              </a:endParaRPr>
            </a:p>
            <a:p>
              <a:pPr algn="r"/>
              <a:endParaRPr sz="1600" dirty="0">
                <a:solidFill>
                  <a:srgbClr val="000000"/>
                </a:solidFill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94" name="Google Shape;1494;p40"/>
            <p:cNvCxnSpPr>
              <a:cxnSpLocks/>
              <a:stCxn id="1436" idx="3"/>
            </p:cNvCxnSpPr>
            <p:nvPr/>
          </p:nvCxnSpPr>
          <p:spPr>
            <a:xfrm>
              <a:off x="3170833" y="4520531"/>
              <a:ext cx="1815200" cy="486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68" name="Title 3">
            <a:extLst>
              <a:ext uri="{FF2B5EF4-FFF2-40B4-BE49-F238E27FC236}">
                <a16:creationId xmlns:a16="http://schemas.microsoft.com/office/drawing/2014/main" id="{3856466A-1E0E-415D-BADD-DF989922694B}"/>
              </a:ext>
            </a:extLst>
          </p:cNvPr>
          <p:cNvSpPr txBox="1">
            <a:spLocks/>
          </p:cNvSpPr>
          <p:nvPr/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C00000"/>
                </a:solidFill>
              </a:rPr>
              <a:t>Discussion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4D17F9-C16F-42E8-B449-8E4F458F5C5E}"/>
              </a:ext>
            </a:extLst>
          </p:cNvPr>
          <p:cNvGrpSpPr/>
          <p:nvPr/>
        </p:nvGrpSpPr>
        <p:grpSpPr>
          <a:xfrm>
            <a:off x="4986034" y="2993335"/>
            <a:ext cx="7473501" cy="2830799"/>
            <a:chOff x="4986034" y="2993335"/>
            <a:chExt cx="7473501" cy="2830799"/>
          </a:xfrm>
        </p:grpSpPr>
        <p:sp>
          <p:nvSpPr>
            <p:cNvPr id="1434" name="Google Shape;1434;p40"/>
            <p:cNvSpPr txBox="1"/>
            <p:nvPr/>
          </p:nvSpPr>
          <p:spPr>
            <a:xfrm>
              <a:off x="8695947" y="2993335"/>
              <a:ext cx="3763588" cy="986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 b="1" dirty="0">
                  <a:solidFill>
                    <a:srgbClr val="C00000"/>
                  </a:solidFill>
                  <a:ea typeface="Fira Sans"/>
                  <a:cs typeface="Fira Sans"/>
                  <a:sym typeface="Fira Sans"/>
                </a:rPr>
                <a:t>Lasso’s Underpderformance</a:t>
              </a:r>
            </a:p>
          </p:txBody>
        </p:sp>
        <p:cxnSp>
          <p:nvCxnSpPr>
            <p:cNvPr id="1495" name="Google Shape;1495;p40"/>
            <p:cNvCxnSpPr>
              <a:cxnSpLocks/>
            </p:cNvCxnSpPr>
            <p:nvPr/>
          </p:nvCxnSpPr>
          <p:spPr>
            <a:xfrm rot="10800000">
              <a:off x="4986034" y="5017919"/>
              <a:ext cx="4915613" cy="802053"/>
            </a:xfrm>
            <a:prstGeom prst="bentConnector3">
              <a:avLst>
                <a:gd name="adj1" fmla="val 100122"/>
              </a:avLst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79" name="Google Shape;1438;p40">
              <a:extLst>
                <a:ext uri="{FF2B5EF4-FFF2-40B4-BE49-F238E27FC236}">
                  <a16:creationId xmlns:a16="http://schemas.microsoft.com/office/drawing/2014/main" id="{012DD99F-8A7A-48E5-AD75-29F66DAA47E7}"/>
                </a:ext>
              </a:extLst>
            </p:cNvPr>
            <p:cNvSpPr/>
            <p:nvPr/>
          </p:nvSpPr>
          <p:spPr>
            <a:xfrm>
              <a:off x="8751644" y="4097522"/>
              <a:ext cx="3151536" cy="1536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ea typeface="Roboto"/>
                  <a:cs typeface="Roboto"/>
                  <a:sym typeface="Roboto"/>
                </a:rPr>
                <a:t>Use </a:t>
              </a:r>
              <a:r>
                <a:rPr lang="en-US" sz="1600" b="1" dirty="0">
                  <a:solidFill>
                    <a:srgbClr val="C00000"/>
                  </a:solidFill>
                  <a:ea typeface="Roboto"/>
                  <a:cs typeface="Roboto"/>
                  <a:sym typeface="Roboto"/>
                </a:rPr>
                <a:t>L1 norm </a:t>
              </a:r>
              <a:r>
                <a:rPr lang="en-US" sz="1600" dirty="0">
                  <a:ea typeface="Roboto"/>
                  <a:cs typeface="Roboto"/>
                  <a:sym typeface="Roboto"/>
                </a:rPr>
                <a:t>as penalty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0000"/>
                  </a:solidFill>
                  <a:ea typeface="Roboto"/>
                  <a:cs typeface="Roboto"/>
                  <a:sym typeface="Roboto"/>
                </a:rPr>
                <a:t>L1 norm cause some feature weight to </a:t>
              </a:r>
              <a:r>
                <a:rPr lang="en-US" sz="1600" b="1" dirty="0">
                  <a:solidFill>
                    <a:srgbClr val="C00000"/>
                  </a:solidFill>
                  <a:ea typeface="Roboto"/>
                  <a:cs typeface="Roboto"/>
                  <a:sym typeface="Roboto"/>
                </a:rPr>
                <a:t>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0000"/>
                  </a:solidFill>
                  <a:ea typeface="Roboto"/>
                  <a:cs typeface="Roboto"/>
                  <a:sym typeface="Roboto"/>
                </a:rPr>
                <a:t>Cause </a:t>
              </a:r>
              <a:r>
                <a:rPr lang="en-US" sz="1600" b="1" dirty="0">
                  <a:solidFill>
                    <a:srgbClr val="C00000"/>
                  </a:solidFill>
                  <a:ea typeface="Roboto"/>
                  <a:cs typeface="Roboto"/>
                  <a:sym typeface="Roboto"/>
                </a:rPr>
                <a:t>Overfitting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rgbClr val="000000"/>
                </a:solidFill>
                <a:ea typeface="Roboto"/>
                <a:cs typeface="Roboto"/>
                <a:sym typeface="Roboto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sz="1600" dirty="0">
                <a:solidFill>
                  <a:srgbClr val="000000"/>
                </a:solidFill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A32D20-2835-49DE-B21C-0FFCB74F42FD}"/>
                </a:ext>
              </a:extLst>
            </p:cNvPr>
            <p:cNvCxnSpPr/>
            <p:nvPr/>
          </p:nvCxnSpPr>
          <p:spPr>
            <a:xfrm flipV="1">
              <a:off x="9892937" y="5313933"/>
              <a:ext cx="0" cy="5102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6"/>
          <p:cNvSpPr/>
          <p:nvPr/>
        </p:nvSpPr>
        <p:spPr>
          <a:xfrm>
            <a:off x="3722558" y="1481934"/>
            <a:ext cx="4734852" cy="4734953"/>
          </a:xfrm>
          <a:custGeom>
            <a:avLst/>
            <a:gdLst/>
            <a:ahLst/>
            <a:cxnLst/>
            <a:rect l="l" t="t" r="r" b="b"/>
            <a:pathLst>
              <a:path w="15127" h="15127" extrusionOk="0">
                <a:moveTo>
                  <a:pt x="7564" y="899"/>
                </a:moveTo>
                <a:cubicBezTo>
                  <a:pt x="11239" y="899"/>
                  <a:pt x="14228" y="3890"/>
                  <a:pt x="14227" y="7563"/>
                </a:cubicBezTo>
                <a:cubicBezTo>
                  <a:pt x="14227" y="11237"/>
                  <a:pt x="11239" y="14226"/>
                  <a:pt x="7564" y="14226"/>
                </a:cubicBezTo>
                <a:cubicBezTo>
                  <a:pt x="3889" y="14226"/>
                  <a:pt x="900" y="11237"/>
                  <a:pt x="900" y="7563"/>
                </a:cubicBezTo>
                <a:cubicBezTo>
                  <a:pt x="900" y="3888"/>
                  <a:pt x="3889" y="899"/>
                  <a:pt x="7564" y="899"/>
                </a:cubicBezTo>
                <a:close/>
                <a:moveTo>
                  <a:pt x="7564" y="1"/>
                </a:moveTo>
                <a:cubicBezTo>
                  <a:pt x="3393" y="1"/>
                  <a:pt x="1" y="3395"/>
                  <a:pt x="1" y="7564"/>
                </a:cubicBezTo>
                <a:cubicBezTo>
                  <a:pt x="1" y="11735"/>
                  <a:pt x="3395" y="15127"/>
                  <a:pt x="7564" y="15127"/>
                </a:cubicBezTo>
                <a:cubicBezTo>
                  <a:pt x="11734" y="15127"/>
                  <a:pt x="15127" y="11734"/>
                  <a:pt x="15127" y="7564"/>
                </a:cubicBezTo>
                <a:cubicBezTo>
                  <a:pt x="15127" y="3393"/>
                  <a:pt x="11734" y="1"/>
                  <a:pt x="7564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4" name="Google Shape;1044;p36"/>
          <p:cNvSpPr/>
          <p:nvPr/>
        </p:nvSpPr>
        <p:spPr>
          <a:xfrm>
            <a:off x="4287233" y="2046624"/>
            <a:ext cx="3605524" cy="3605913"/>
          </a:xfrm>
          <a:custGeom>
            <a:avLst/>
            <a:gdLst/>
            <a:ahLst/>
            <a:cxnLst/>
            <a:rect l="l" t="t" r="r" b="b"/>
            <a:pathLst>
              <a:path w="11519" h="11520" extrusionOk="0">
                <a:moveTo>
                  <a:pt x="5760" y="899"/>
                </a:moveTo>
                <a:cubicBezTo>
                  <a:pt x="8441" y="899"/>
                  <a:pt x="10621" y="3079"/>
                  <a:pt x="10621" y="5760"/>
                </a:cubicBezTo>
                <a:cubicBezTo>
                  <a:pt x="10621" y="8441"/>
                  <a:pt x="8441" y="10621"/>
                  <a:pt x="5760" y="10621"/>
                </a:cubicBezTo>
                <a:cubicBezTo>
                  <a:pt x="3080" y="10621"/>
                  <a:pt x="898" y="8441"/>
                  <a:pt x="898" y="5760"/>
                </a:cubicBezTo>
                <a:cubicBezTo>
                  <a:pt x="898" y="3079"/>
                  <a:pt x="3080" y="899"/>
                  <a:pt x="5760" y="899"/>
                </a:cubicBezTo>
                <a:close/>
                <a:moveTo>
                  <a:pt x="5760" y="1"/>
                </a:moveTo>
                <a:cubicBezTo>
                  <a:pt x="2584" y="1"/>
                  <a:pt x="1" y="2584"/>
                  <a:pt x="1" y="5760"/>
                </a:cubicBezTo>
                <a:cubicBezTo>
                  <a:pt x="1" y="8936"/>
                  <a:pt x="2584" y="11520"/>
                  <a:pt x="5760" y="11520"/>
                </a:cubicBezTo>
                <a:cubicBezTo>
                  <a:pt x="8935" y="11520"/>
                  <a:pt x="11519" y="8936"/>
                  <a:pt x="11519" y="5760"/>
                </a:cubicBezTo>
                <a:cubicBezTo>
                  <a:pt x="11519" y="2584"/>
                  <a:pt x="8935" y="1"/>
                  <a:pt x="5760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5" name="Google Shape;1045;p36"/>
          <p:cNvSpPr/>
          <p:nvPr/>
        </p:nvSpPr>
        <p:spPr>
          <a:xfrm>
            <a:off x="4851592" y="2611312"/>
            <a:ext cx="2476821" cy="2476561"/>
          </a:xfrm>
          <a:custGeom>
            <a:avLst/>
            <a:gdLst/>
            <a:ahLst/>
            <a:cxnLst/>
            <a:rect l="l" t="t" r="r" b="b"/>
            <a:pathLst>
              <a:path w="7913" h="7912" extrusionOk="0">
                <a:moveTo>
                  <a:pt x="3957" y="898"/>
                </a:moveTo>
                <a:cubicBezTo>
                  <a:pt x="5643" y="898"/>
                  <a:pt x="7015" y="2270"/>
                  <a:pt x="7015" y="3956"/>
                </a:cubicBezTo>
                <a:cubicBezTo>
                  <a:pt x="7015" y="5641"/>
                  <a:pt x="5643" y="7015"/>
                  <a:pt x="3957" y="7015"/>
                </a:cubicBezTo>
                <a:cubicBezTo>
                  <a:pt x="2270" y="7015"/>
                  <a:pt x="899" y="5641"/>
                  <a:pt x="899" y="3956"/>
                </a:cubicBezTo>
                <a:cubicBezTo>
                  <a:pt x="899" y="2269"/>
                  <a:pt x="2271" y="898"/>
                  <a:pt x="3957" y="898"/>
                </a:cubicBezTo>
                <a:close/>
                <a:moveTo>
                  <a:pt x="3957" y="1"/>
                </a:moveTo>
                <a:cubicBezTo>
                  <a:pt x="1775" y="1"/>
                  <a:pt x="1" y="1776"/>
                  <a:pt x="1" y="3956"/>
                </a:cubicBezTo>
                <a:cubicBezTo>
                  <a:pt x="1" y="6138"/>
                  <a:pt x="1776" y="7912"/>
                  <a:pt x="3957" y="7912"/>
                </a:cubicBezTo>
                <a:cubicBezTo>
                  <a:pt x="6138" y="7912"/>
                  <a:pt x="7913" y="6137"/>
                  <a:pt x="7913" y="3956"/>
                </a:cubicBezTo>
                <a:cubicBezTo>
                  <a:pt x="7913" y="1774"/>
                  <a:pt x="6138" y="1"/>
                  <a:pt x="395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6" name="Google Shape;1046;p36"/>
          <p:cNvSpPr/>
          <p:nvPr/>
        </p:nvSpPr>
        <p:spPr>
          <a:xfrm>
            <a:off x="5949953" y="1482561"/>
            <a:ext cx="2507809" cy="4386881"/>
          </a:xfrm>
          <a:custGeom>
            <a:avLst/>
            <a:gdLst/>
            <a:ahLst/>
            <a:cxnLst/>
            <a:rect l="l" t="t" r="r" b="b"/>
            <a:pathLst>
              <a:path w="8012" h="14015" extrusionOk="0">
                <a:moveTo>
                  <a:pt x="449" y="1"/>
                </a:moveTo>
                <a:cubicBezTo>
                  <a:pt x="201" y="1"/>
                  <a:pt x="0" y="201"/>
                  <a:pt x="0" y="449"/>
                </a:cubicBezTo>
                <a:cubicBezTo>
                  <a:pt x="0" y="698"/>
                  <a:pt x="201" y="898"/>
                  <a:pt x="449" y="898"/>
                </a:cubicBezTo>
                <a:cubicBezTo>
                  <a:pt x="4124" y="898"/>
                  <a:pt x="7112" y="3888"/>
                  <a:pt x="7112" y="7562"/>
                </a:cubicBezTo>
                <a:cubicBezTo>
                  <a:pt x="7112" y="9853"/>
                  <a:pt x="5958" y="11956"/>
                  <a:pt x="4024" y="13187"/>
                </a:cubicBezTo>
                <a:cubicBezTo>
                  <a:pt x="3816" y="13320"/>
                  <a:pt x="3754" y="13598"/>
                  <a:pt x="3887" y="13808"/>
                </a:cubicBezTo>
                <a:cubicBezTo>
                  <a:pt x="3973" y="13942"/>
                  <a:pt x="4117" y="14014"/>
                  <a:pt x="4266" y="14014"/>
                </a:cubicBezTo>
                <a:cubicBezTo>
                  <a:pt x="4348" y="14014"/>
                  <a:pt x="4432" y="13992"/>
                  <a:pt x="4508" y="13945"/>
                </a:cubicBezTo>
                <a:cubicBezTo>
                  <a:pt x="6702" y="12547"/>
                  <a:pt x="8012" y="10162"/>
                  <a:pt x="8012" y="7563"/>
                </a:cubicBezTo>
                <a:cubicBezTo>
                  <a:pt x="8012" y="3393"/>
                  <a:pt x="4619" y="1"/>
                  <a:pt x="449" y="1"/>
                </a:cubicBezTo>
                <a:close/>
              </a:path>
            </a:pathLst>
          </a:custGeom>
          <a:solidFill>
            <a:srgbClr val="2E7B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7" name="Google Shape;1047;p36"/>
          <p:cNvSpPr/>
          <p:nvPr/>
        </p:nvSpPr>
        <p:spPr>
          <a:xfrm>
            <a:off x="5565260" y="2046936"/>
            <a:ext cx="2327517" cy="3605600"/>
          </a:xfrm>
          <a:custGeom>
            <a:avLst/>
            <a:gdLst/>
            <a:ahLst/>
            <a:cxnLst/>
            <a:rect l="l" t="t" r="r" b="b"/>
            <a:pathLst>
              <a:path w="7436" h="11519" extrusionOk="0">
                <a:moveTo>
                  <a:pt x="1677" y="1"/>
                </a:moveTo>
                <a:cubicBezTo>
                  <a:pt x="1429" y="1"/>
                  <a:pt x="1228" y="201"/>
                  <a:pt x="1228" y="450"/>
                </a:cubicBezTo>
                <a:cubicBezTo>
                  <a:pt x="1228" y="699"/>
                  <a:pt x="1429" y="899"/>
                  <a:pt x="1677" y="899"/>
                </a:cubicBezTo>
                <a:cubicBezTo>
                  <a:pt x="4358" y="899"/>
                  <a:pt x="6538" y="3079"/>
                  <a:pt x="6538" y="5760"/>
                </a:cubicBezTo>
                <a:cubicBezTo>
                  <a:pt x="6538" y="8441"/>
                  <a:pt x="4357" y="10621"/>
                  <a:pt x="1676" y="10621"/>
                </a:cubicBezTo>
                <a:cubicBezTo>
                  <a:pt x="1311" y="10621"/>
                  <a:pt x="945" y="10580"/>
                  <a:pt x="592" y="10501"/>
                </a:cubicBezTo>
                <a:cubicBezTo>
                  <a:pt x="558" y="10493"/>
                  <a:pt x="524" y="10489"/>
                  <a:pt x="490" y="10489"/>
                </a:cubicBezTo>
                <a:cubicBezTo>
                  <a:pt x="286" y="10489"/>
                  <a:pt x="102" y="10630"/>
                  <a:pt x="55" y="10838"/>
                </a:cubicBezTo>
                <a:cubicBezTo>
                  <a:pt x="0" y="11080"/>
                  <a:pt x="151" y="11320"/>
                  <a:pt x="393" y="11375"/>
                </a:cubicBezTo>
                <a:cubicBezTo>
                  <a:pt x="811" y="11470"/>
                  <a:pt x="1243" y="11519"/>
                  <a:pt x="1677" y="11519"/>
                </a:cubicBezTo>
                <a:cubicBezTo>
                  <a:pt x="4852" y="11519"/>
                  <a:pt x="7436" y="8935"/>
                  <a:pt x="7436" y="5760"/>
                </a:cubicBezTo>
                <a:cubicBezTo>
                  <a:pt x="7436" y="2584"/>
                  <a:pt x="4852" y="1"/>
                  <a:pt x="1677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>
            <a:off x="4927029" y="2610997"/>
            <a:ext cx="2401700" cy="2476875"/>
          </a:xfrm>
          <a:custGeom>
            <a:avLst/>
            <a:gdLst/>
            <a:ahLst/>
            <a:cxnLst/>
            <a:rect l="l" t="t" r="r" b="b"/>
            <a:pathLst>
              <a:path w="7673" h="7913" extrusionOk="0">
                <a:moveTo>
                  <a:pt x="3717" y="1"/>
                </a:moveTo>
                <a:cubicBezTo>
                  <a:pt x="3469" y="1"/>
                  <a:pt x="3268" y="202"/>
                  <a:pt x="3268" y="450"/>
                </a:cubicBezTo>
                <a:cubicBezTo>
                  <a:pt x="3268" y="698"/>
                  <a:pt x="3469" y="899"/>
                  <a:pt x="3717" y="899"/>
                </a:cubicBezTo>
                <a:cubicBezTo>
                  <a:pt x="5405" y="899"/>
                  <a:pt x="6776" y="2271"/>
                  <a:pt x="6776" y="3957"/>
                </a:cubicBezTo>
                <a:cubicBezTo>
                  <a:pt x="6776" y="5642"/>
                  <a:pt x="5403" y="7016"/>
                  <a:pt x="3717" y="7016"/>
                </a:cubicBezTo>
                <a:cubicBezTo>
                  <a:pt x="2511" y="7016"/>
                  <a:pt x="1414" y="6302"/>
                  <a:pt x="923" y="5200"/>
                </a:cubicBezTo>
                <a:cubicBezTo>
                  <a:pt x="848" y="5033"/>
                  <a:pt x="683" y="4934"/>
                  <a:pt x="511" y="4934"/>
                </a:cubicBezTo>
                <a:cubicBezTo>
                  <a:pt x="450" y="4934"/>
                  <a:pt x="389" y="4946"/>
                  <a:pt x="330" y="4972"/>
                </a:cubicBezTo>
                <a:cubicBezTo>
                  <a:pt x="102" y="5074"/>
                  <a:pt x="0" y="5340"/>
                  <a:pt x="101" y="5566"/>
                </a:cubicBezTo>
                <a:cubicBezTo>
                  <a:pt x="736" y="6992"/>
                  <a:pt x="2156" y="7913"/>
                  <a:pt x="3716" y="7913"/>
                </a:cubicBezTo>
                <a:cubicBezTo>
                  <a:pt x="5897" y="7913"/>
                  <a:pt x="7672" y="6138"/>
                  <a:pt x="7673" y="3957"/>
                </a:cubicBezTo>
                <a:cubicBezTo>
                  <a:pt x="7673" y="1775"/>
                  <a:pt x="5898" y="1"/>
                  <a:pt x="3717" y="1"/>
                </a:cubicBezTo>
                <a:close/>
              </a:path>
            </a:pathLst>
          </a:custGeom>
          <a:solidFill>
            <a:srgbClr val="2E7B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049" name="Google Shape;1049;p36"/>
          <p:cNvGrpSpPr/>
          <p:nvPr/>
        </p:nvGrpSpPr>
        <p:grpSpPr>
          <a:xfrm>
            <a:off x="505359" y="1217433"/>
            <a:ext cx="2652441" cy="2171232"/>
            <a:chOff x="379019" y="913075"/>
            <a:chExt cx="1989331" cy="1628424"/>
          </a:xfrm>
        </p:grpSpPr>
        <p:sp>
          <p:nvSpPr>
            <p:cNvPr id="1050" name="Google Shape;1050;p36"/>
            <p:cNvSpPr txBox="1"/>
            <p:nvPr/>
          </p:nvSpPr>
          <p:spPr>
            <a:xfrm>
              <a:off x="441750" y="1863799"/>
              <a:ext cx="1926600" cy="6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Model such as Bayesian Ridge Regression</a:t>
              </a: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1" name="Google Shape;1051;p36"/>
            <p:cNvSpPr txBox="1"/>
            <p:nvPr/>
          </p:nvSpPr>
          <p:spPr>
            <a:xfrm>
              <a:off x="379019" y="913075"/>
              <a:ext cx="1818125" cy="581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2133"/>
                </a:spcAft>
              </a:pPr>
              <a:r>
                <a:rPr lang="en" sz="4800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Try</a:t>
              </a:r>
              <a:endParaRPr sz="4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52" name="Google Shape;1052;p36"/>
            <p:cNvSpPr txBox="1"/>
            <p:nvPr/>
          </p:nvSpPr>
          <p:spPr>
            <a:xfrm>
              <a:off x="441750" y="1561970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2133"/>
                </a:spcAft>
              </a:pPr>
              <a:r>
                <a:rPr lang="en" sz="2400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More</a:t>
              </a:r>
              <a:endParaRPr sz="24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53" name="Google Shape;1053;p36"/>
          <p:cNvGrpSpPr/>
          <p:nvPr/>
        </p:nvGrpSpPr>
        <p:grpSpPr>
          <a:xfrm>
            <a:off x="589000" y="3902812"/>
            <a:ext cx="2568800" cy="2231753"/>
            <a:chOff x="441750" y="2927108"/>
            <a:chExt cx="1926600" cy="1673815"/>
          </a:xfrm>
        </p:grpSpPr>
        <p:sp>
          <p:nvSpPr>
            <p:cNvPr id="1054" name="Google Shape;1054;p36"/>
            <p:cNvSpPr txBox="1"/>
            <p:nvPr/>
          </p:nvSpPr>
          <p:spPr>
            <a:xfrm>
              <a:off x="441750" y="2927108"/>
              <a:ext cx="1308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2133"/>
                </a:spcAft>
              </a:pPr>
              <a:r>
                <a:rPr lang="en" sz="4800" b="1" dirty="0">
                  <a:solidFill>
                    <a:srgbClr val="2E7BB0"/>
                  </a:solidFill>
                  <a:latin typeface="Fira Sans"/>
                  <a:ea typeface="Fira Sans"/>
                  <a:cs typeface="Fira Sans"/>
                  <a:sym typeface="Fira Sans"/>
                </a:rPr>
                <a:t>Try</a:t>
              </a:r>
              <a:endParaRPr sz="4800" b="1" dirty="0">
                <a:solidFill>
                  <a:srgbClr val="2E7BB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55" name="Google Shape;1055;p36"/>
            <p:cNvSpPr txBox="1"/>
            <p:nvPr/>
          </p:nvSpPr>
          <p:spPr>
            <a:xfrm>
              <a:off x="441750" y="3535820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2133"/>
                </a:spcAft>
              </a:pPr>
              <a:r>
                <a:rPr lang="en" sz="2400" b="1" dirty="0">
                  <a:solidFill>
                    <a:srgbClr val="2E7BB0"/>
                  </a:solidFill>
                  <a:latin typeface="Fira Sans"/>
                  <a:ea typeface="Fira Sans"/>
                  <a:cs typeface="Fira Sans"/>
                  <a:sym typeface="Fira Sans"/>
                </a:rPr>
                <a:t>Other</a:t>
              </a:r>
              <a:endParaRPr sz="2400" b="1" dirty="0">
                <a:solidFill>
                  <a:srgbClr val="2E7BB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56" name="Google Shape;1056;p36"/>
            <p:cNvSpPr txBox="1"/>
            <p:nvPr/>
          </p:nvSpPr>
          <p:spPr>
            <a:xfrm>
              <a:off x="441750" y="3885422"/>
              <a:ext cx="19266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Dimension Reduction Method such as LDA</a:t>
              </a: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7" name="Google Shape;1057;p36"/>
          <p:cNvGrpSpPr/>
          <p:nvPr/>
        </p:nvGrpSpPr>
        <p:grpSpPr>
          <a:xfrm>
            <a:off x="8810125" y="2735808"/>
            <a:ext cx="3121605" cy="2227204"/>
            <a:chOff x="6474290" y="2293745"/>
            <a:chExt cx="2341204" cy="1670403"/>
          </a:xfrm>
        </p:grpSpPr>
        <p:sp>
          <p:nvSpPr>
            <p:cNvPr id="1058" name="Google Shape;1058;p36"/>
            <p:cNvSpPr txBox="1"/>
            <p:nvPr/>
          </p:nvSpPr>
          <p:spPr>
            <a:xfrm>
              <a:off x="6474290" y="3248648"/>
              <a:ext cx="2275785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16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Between Dataset with PCA and Dataset without PCA</a:t>
              </a: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36"/>
            <p:cNvSpPr txBox="1"/>
            <p:nvPr/>
          </p:nvSpPr>
          <p:spPr>
            <a:xfrm>
              <a:off x="6498273" y="2293745"/>
              <a:ext cx="231722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2133"/>
                </a:spcAft>
              </a:pPr>
              <a:r>
                <a:rPr lang="en" sz="4800" b="1" dirty="0">
                  <a:solidFill>
                    <a:srgbClr val="2E7BB0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Compare</a:t>
              </a:r>
              <a:endParaRPr sz="4800" b="1" dirty="0">
                <a:solidFill>
                  <a:srgbClr val="2E7BB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60" name="Google Shape;1060;p36"/>
            <p:cNvSpPr txBox="1"/>
            <p:nvPr/>
          </p:nvSpPr>
          <p:spPr>
            <a:xfrm>
              <a:off x="7441175" y="2942645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2133"/>
                </a:spcAft>
              </a:pPr>
              <a:r>
                <a:rPr lang="en" sz="2400" b="1" dirty="0">
                  <a:solidFill>
                    <a:srgbClr val="2E7BB0"/>
                  </a:solidFill>
                  <a:latin typeface="Fira Sans"/>
                  <a:ea typeface="Fira Sans"/>
                  <a:cs typeface="Fira Sans"/>
                  <a:sym typeface="Fira Sans"/>
                </a:rPr>
                <a:t>Result</a:t>
              </a:r>
              <a:endParaRPr sz="2400" b="1" dirty="0">
                <a:solidFill>
                  <a:srgbClr val="2E7BB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061" name="Google Shape;1061;p36"/>
          <p:cNvSpPr/>
          <p:nvPr/>
        </p:nvSpPr>
        <p:spPr>
          <a:xfrm>
            <a:off x="5917976" y="4267911"/>
            <a:ext cx="347747" cy="347772"/>
          </a:xfrm>
          <a:custGeom>
            <a:avLst/>
            <a:gdLst/>
            <a:ahLst/>
            <a:cxnLst/>
            <a:rect l="l" t="t" r="r" b="b"/>
            <a:pathLst>
              <a:path w="2859" h="2859" extrusionOk="0">
                <a:moveTo>
                  <a:pt x="370" y="1"/>
                </a:moveTo>
                <a:lnTo>
                  <a:pt x="277" y="32"/>
                </a:lnTo>
                <a:lnTo>
                  <a:pt x="124" y="154"/>
                </a:lnTo>
                <a:lnTo>
                  <a:pt x="32" y="308"/>
                </a:lnTo>
                <a:lnTo>
                  <a:pt x="1" y="400"/>
                </a:lnTo>
                <a:lnTo>
                  <a:pt x="1" y="492"/>
                </a:lnTo>
                <a:lnTo>
                  <a:pt x="1" y="2367"/>
                </a:lnTo>
                <a:lnTo>
                  <a:pt x="1" y="2459"/>
                </a:lnTo>
                <a:lnTo>
                  <a:pt x="32" y="2551"/>
                </a:lnTo>
                <a:lnTo>
                  <a:pt x="124" y="2705"/>
                </a:lnTo>
                <a:lnTo>
                  <a:pt x="277" y="2828"/>
                </a:lnTo>
                <a:lnTo>
                  <a:pt x="370" y="2858"/>
                </a:lnTo>
                <a:lnTo>
                  <a:pt x="2459" y="2858"/>
                </a:lnTo>
                <a:lnTo>
                  <a:pt x="2551" y="2828"/>
                </a:lnTo>
                <a:lnTo>
                  <a:pt x="2705" y="2705"/>
                </a:lnTo>
                <a:lnTo>
                  <a:pt x="2828" y="2551"/>
                </a:lnTo>
                <a:lnTo>
                  <a:pt x="2858" y="2459"/>
                </a:lnTo>
                <a:lnTo>
                  <a:pt x="2858" y="2367"/>
                </a:lnTo>
                <a:lnTo>
                  <a:pt x="2858" y="492"/>
                </a:lnTo>
                <a:lnTo>
                  <a:pt x="2858" y="400"/>
                </a:lnTo>
                <a:lnTo>
                  <a:pt x="2828" y="308"/>
                </a:lnTo>
                <a:lnTo>
                  <a:pt x="2705" y="154"/>
                </a:lnTo>
                <a:lnTo>
                  <a:pt x="2551" y="32"/>
                </a:lnTo>
                <a:lnTo>
                  <a:pt x="245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2" name="Google Shape;1062;p36"/>
          <p:cNvSpPr/>
          <p:nvPr/>
        </p:nvSpPr>
        <p:spPr>
          <a:xfrm>
            <a:off x="5861906" y="3083174"/>
            <a:ext cx="89887" cy="646765"/>
          </a:xfrm>
          <a:custGeom>
            <a:avLst/>
            <a:gdLst/>
            <a:ahLst/>
            <a:cxnLst/>
            <a:rect l="l" t="t" r="r" b="b"/>
            <a:pathLst>
              <a:path w="739" h="5317" extrusionOk="0">
                <a:moveTo>
                  <a:pt x="370" y="1"/>
                </a:moveTo>
                <a:lnTo>
                  <a:pt x="216" y="31"/>
                </a:lnTo>
                <a:lnTo>
                  <a:pt x="124" y="124"/>
                </a:lnTo>
                <a:lnTo>
                  <a:pt x="32" y="216"/>
                </a:lnTo>
                <a:lnTo>
                  <a:pt x="1" y="369"/>
                </a:lnTo>
                <a:lnTo>
                  <a:pt x="1" y="4978"/>
                </a:lnTo>
                <a:lnTo>
                  <a:pt x="32" y="5101"/>
                </a:lnTo>
                <a:lnTo>
                  <a:pt x="124" y="5224"/>
                </a:lnTo>
                <a:lnTo>
                  <a:pt x="216" y="5316"/>
                </a:lnTo>
                <a:lnTo>
                  <a:pt x="523" y="5316"/>
                </a:lnTo>
                <a:lnTo>
                  <a:pt x="615" y="5224"/>
                </a:lnTo>
                <a:lnTo>
                  <a:pt x="708" y="5101"/>
                </a:lnTo>
                <a:lnTo>
                  <a:pt x="738" y="4978"/>
                </a:lnTo>
                <a:lnTo>
                  <a:pt x="738" y="369"/>
                </a:lnTo>
                <a:lnTo>
                  <a:pt x="708" y="216"/>
                </a:lnTo>
                <a:lnTo>
                  <a:pt x="615" y="124"/>
                </a:lnTo>
                <a:lnTo>
                  <a:pt x="523" y="31"/>
                </a:lnTo>
                <a:lnTo>
                  <a:pt x="37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3" name="Google Shape;1063;p36"/>
          <p:cNvSpPr/>
          <p:nvPr/>
        </p:nvSpPr>
        <p:spPr>
          <a:xfrm>
            <a:off x="6231898" y="3083174"/>
            <a:ext cx="89887" cy="646765"/>
          </a:xfrm>
          <a:custGeom>
            <a:avLst/>
            <a:gdLst/>
            <a:ahLst/>
            <a:cxnLst/>
            <a:rect l="l" t="t" r="r" b="b"/>
            <a:pathLst>
              <a:path w="739" h="5317" extrusionOk="0">
                <a:moveTo>
                  <a:pt x="369" y="1"/>
                </a:moveTo>
                <a:lnTo>
                  <a:pt x="216" y="31"/>
                </a:lnTo>
                <a:lnTo>
                  <a:pt x="124" y="124"/>
                </a:lnTo>
                <a:lnTo>
                  <a:pt x="32" y="216"/>
                </a:lnTo>
                <a:lnTo>
                  <a:pt x="1" y="369"/>
                </a:lnTo>
                <a:lnTo>
                  <a:pt x="1" y="4978"/>
                </a:lnTo>
                <a:lnTo>
                  <a:pt x="32" y="5101"/>
                </a:lnTo>
                <a:lnTo>
                  <a:pt x="124" y="5224"/>
                </a:lnTo>
                <a:lnTo>
                  <a:pt x="216" y="5316"/>
                </a:lnTo>
                <a:lnTo>
                  <a:pt x="492" y="5316"/>
                </a:lnTo>
                <a:lnTo>
                  <a:pt x="615" y="5224"/>
                </a:lnTo>
                <a:lnTo>
                  <a:pt x="707" y="5101"/>
                </a:lnTo>
                <a:lnTo>
                  <a:pt x="738" y="4978"/>
                </a:lnTo>
                <a:lnTo>
                  <a:pt x="738" y="369"/>
                </a:lnTo>
                <a:lnTo>
                  <a:pt x="707" y="216"/>
                </a:lnTo>
                <a:lnTo>
                  <a:pt x="615" y="124"/>
                </a:lnTo>
                <a:lnTo>
                  <a:pt x="492" y="31"/>
                </a:lnTo>
                <a:lnTo>
                  <a:pt x="36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4" name="Google Shape;1064;p36"/>
          <p:cNvSpPr/>
          <p:nvPr/>
        </p:nvSpPr>
        <p:spPr>
          <a:xfrm>
            <a:off x="5828337" y="3905435"/>
            <a:ext cx="527033" cy="527071"/>
          </a:xfrm>
          <a:custGeom>
            <a:avLst/>
            <a:gdLst/>
            <a:ahLst/>
            <a:cxnLst/>
            <a:rect l="l" t="t" r="r" b="b"/>
            <a:pathLst>
              <a:path w="4333" h="4333" extrusionOk="0">
                <a:moveTo>
                  <a:pt x="584" y="0"/>
                </a:moveTo>
                <a:lnTo>
                  <a:pt x="431" y="62"/>
                </a:lnTo>
                <a:lnTo>
                  <a:pt x="308" y="123"/>
                </a:lnTo>
                <a:lnTo>
                  <a:pt x="215" y="216"/>
                </a:lnTo>
                <a:lnTo>
                  <a:pt x="123" y="308"/>
                </a:lnTo>
                <a:lnTo>
                  <a:pt x="31" y="461"/>
                </a:lnTo>
                <a:lnTo>
                  <a:pt x="0" y="584"/>
                </a:lnTo>
                <a:lnTo>
                  <a:pt x="0" y="738"/>
                </a:lnTo>
                <a:lnTo>
                  <a:pt x="0" y="3595"/>
                </a:lnTo>
                <a:lnTo>
                  <a:pt x="0" y="3749"/>
                </a:lnTo>
                <a:lnTo>
                  <a:pt x="31" y="3872"/>
                </a:lnTo>
                <a:lnTo>
                  <a:pt x="123" y="4026"/>
                </a:lnTo>
                <a:lnTo>
                  <a:pt x="215" y="4118"/>
                </a:lnTo>
                <a:lnTo>
                  <a:pt x="308" y="4210"/>
                </a:lnTo>
                <a:lnTo>
                  <a:pt x="431" y="4271"/>
                </a:lnTo>
                <a:lnTo>
                  <a:pt x="584" y="4333"/>
                </a:lnTo>
                <a:lnTo>
                  <a:pt x="3749" y="4333"/>
                </a:lnTo>
                <a:lnTo>
                  <a:pt x="3872" y="4271"/>
                </a:lnTo>
                <a:lnTo>
                  <a:pt x="3995" y="4210"/>
                </a:lnTo>
                <a:lnTo>
                  <a:pt x="4118" y="4118"/>
                </a:lnTo>
                <a:lnTo>
                  <a:pt x="4210" y="4026"/>
                </a:lnTo>
                <a:lnTo>
                  <a:pt x="4271" y="3872"/>
                </a:lnTo>
                <a:lnTo>
                  <a:pt x="4302" y="3749"/>
                </a:lnTo>
                <a:lnTo>
                  <a:pt x="4333" y="3595"/>
                </a:lnTo>
                <a:lnTo>
                  <a:pt x="4333" y="738"/>
                </a:lnTo>
                <a:lnTo>
                  <a:pt x="4302" y="584"/>
                </a:lnTo>
                <a:lnTo>
                  <a:pt x="4271" y="461"/>
                </a:lnTo>
                <a:lnTo>
                  <a:pt x="4210" y="308"/>
                </a:lnTo>
                <a:lnTo>
                  <a:pt x="4118" y="216"/>
                </a:lnTo>
                <a:lnTo>
                  <a:pt x="3995" y="123"/>
                </a:lnTo>
                <a:lnTo>
                  <a:pt x="3872" y="62"/>
                </a:lnTo>
                <a:lnTo>
                  <a:pt x="3749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5" name="Google Shape;1065;p36"/>
          <p:cNvSpPr/>
          <p:nvPr/>
        </p:nvSpPr>
        <p:spPr>
          <a:xfrm>
            <a:off x="5690046" y="3505496"/>
            <a:ext cx="799855" cy="800033"/>
          </a:xfrm>
          <a:custGeom>
            <a:avLst/>
            <a:gdLst/>
            <a:ahLst/>
            <a:cxnLst/>
            <a:rect l="l" t="t" r="r" b="b"/>
            <a:pathLst>
              <a:path w="6576" h="6577" extrusionOk="0">
                <a:moveTo>
                  <a:pt x="892" y="1"/>
                </a:moveTo>
                <a:lnTo>
                  <a:pt x="677" y="93"/>
                </a:lnTo>
                <a:lnTo>
                  <a:pt x="492" y="185"/>
                </a:lnTo>
                <a:lnTo>
                  <a:pt x="339" y="308"/>
                </a:lnTo>
                <a:lnTo>
                  <a:pt x="185" y="492"/>
                </a:lnTo>
                <a:lnTo>
                  <a:pt x="93" y="677"/>
                </a:lnTo>
                <a:lnTo>
                  <a:pt x="31" y="892"/>
                </a:lnTo>
                <a:lnTo>
                  <a:pt x="1" y="1107"/>
                </a:lnTo>
                <a:lnTo>
                  <a:pt x="1" y="5439"/>
                </a:lnTo>
                <a:lnTo>
                  <a:pt x="31" y="5685"/>
                </a:lnTo>
                <a:lnTo>
                  <a:pt x="93" y="5900"/>
                </a:lnTo>
                <a:lnTo>
                  <a:pt x="185" y="6084"/>
                </a:lnTo>
                <a:lnTo>
                  <a:pt x="339" y="6238"/>
                </a:lnTo>
                <a:lnTo>
                  <a:pt x="492" y="6392"/>
                </a:lnTo>
                <a:lnTo>
                  <a:pt x="677" y="6484"/>
                </a:lnTo>
                <a:lnTo>
                  <a:pt x="892" y="6545"/>
                </a:lnTo>
                <a:lnTo>
                  <a:pt x="1137" y="6576"/>
                </a:lnTo>
                <a:lnTo>
                  <a:pt x="5470" y="6576"/>
                </a:lnTo>
                <a:lnTo>
                  <a:pt x="5685" y="6545"/>
                </a:lnTo>
                <a:lnTo>
                  <a:pt x="5900" y="6484"/>
                </a:lnTo>
                <a:lnTo>
                  <a:pt x="6084" y="6392"/>
                </a:lnTo>
                <a:lnTo>
                  <a:pt x="6269" y="6238"/>
                </a:lnTo>
                <a:lnTo>
                  <a:pt x="6392" y="6084"/>
                </a:lnTo>
                <a:lnTo>
                  <a:pt x="6484" y="5900"/>
                </a:lnTo>
                <a:lnTo>
                  <a:pt x="6576" y="5685"/>
                </a:lnTo>
                <a:lnTo>
                  <a:pt x="6576" y="5439"/>
                </a:lnTo>
                <a:lnTo>
                  <a:pt x="6576" y="1107"/>
                </a:lnTo>
                <a:lnTo>
                  <a:pt x="6576" y="892"/>
                </a:lnTo>
                <a:lnTo>
                  <a:pt x="6484" y="677"/>
                </a:lnTo>
                <a:lnTo>
                  <a:pt x="6392" y="492"/>
                </a:lnTo>
                <a:lnTo>
                  <a:pt x="6269" y="308"/>
                </a:lnTo>
                <a:lnTo>
                  <a:pt x="6084" y="185"/>
                </a:lnTo>
                <a:lnTo>
                  <a:pt x="5900" y="93"/>
                </a:lnTo>
                <a:lnTo>
                  <a:pt x="5685" y="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6" name="Google Shape;1066;p36"/>
          <p:cNvSpPr/>
          <p:nvPr/>
        </p:nvSpPr>
        <p:spPr>
          <a:xfrm>
            <a:off x="5960129" y="3632984"/>
            <a:ext cx="263435" cy="579469"/>
          </a:xfrm>
          <a:custGeom>
            <a:avLst/>
            <a:gdLst/>
            <a:ahLst/>
            <a:cxnLst/>
            <a:rect l="l" t="t" r="r" b="b"/>
            <a:pathLst>
              <a:path w="1691" h="3719" extrusionOk="0">
                <a:moveTo>
                  <a:pt x="584" y="1"/>
                </a:moveTo>
                <a:lnTo>
                  <a:pt x="31" y="1752"/>
                </a:lnTo>
                <a:lnTo>
                  <a:pt x="523" y="1752"/>
                </a:lnTo>
                <a:lnTo>
                  <a:pt x="0" y="3718"/>
                </a:lnTo>
                <a:lnTo>
                  <a:pt x="1690" y="1291"/>
                </a:lnTo>
                <a:lnTo>
                  <a:pt x="891" y="1291"/>
                </a:lnTo>
                <a:lnTo>
                  <a:pt x="144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D1E1F29E-25D8-4C61-828C-C32EABB813BC}"/>
              </a:ext>
            </a:extLst>
          </p:cNvPr>
          <p:cNvSpPr txBox="1">
            <a:spLocks/>
          </p:cNvSpPr>
          <p:nvPr/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2E7BB0"/>
                </a:solidFill>
              </a:rPr>
              <a:t>Future Work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 rot="18900000">
            <a:off x="1136632" y="3131331"/>
            <a:ext cx="314113" cy="314113"/>
          </a:xfrm>
          <a:prstGeom prst="roundRect">
            <a:avLst/>
          </a:prstGeom>
          <a:noFill/>
          <a:ln w="381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 rot="18900000">
            <a:off x="2713991" y="1893394"/>
            <a:ext cx="256664" cy="256664"/>
          </a:xfrm>
          <a:prstGeom prst="roundRect">
            <a:avLst/>
          </a:prstGeom>
          <a:noFill/>
          <a:ln w="38100">
            <a:solidFill>
              <a:srgbClr val="FFBE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6700" y="1606122"/>
            <a:ext cx="674154" cy="674154"/>
          </a:xfrm>
          <a:prstGeom prst="roundRect">
            <a:avLst/>
          </a:prstGeom>
          <a:noFill/>
          <a:ln w="762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650625" y="1304703"/>
            <a:ext cx="412928" cy="412928"/>
          </a:xfrm>
          <a:prstGeom prst="roundRect">
            <a:avLst/>
          </a:prstGeom>
          <a:noFill/>
          <a:ln w="381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735960" y="552083"/>
            <a:ext cx="1008112" cy="1008112"/>
          </a:xfrm>
          <a:prstGeom prst="roundRect">
            <a:avLst/>
          </a:prstGeom>
          <a:noFill/>
          <a:ln w="1270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151784" y="1543535"/>
            <a:ext cx="864139" cy="864139"/>
          </a:xfrm>
          <a:prstGeom prst="roundRect">
            <a:avLst/>
          </a:prstGeom>
          <a:noFill/>
          <a:ln w="1270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660834" y="2568307"/>
            <a:ext cx="1152128" cy="1152128"/>
          </a:xfrm>
          <a:prstGeom prst="roundRect">
            <a:avLst/>
          </a:prstGeom>
          <a:noFill/>
          <a:ln w="1270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27448" y="696099"/>
            <a:ext cx="864096" cy="847436"/>
          </a:xfrm>
          <a:prstGeom prst="roundRect">
            <a:avLst/>
          </a:prstGeom>
          <a:noFill/>
          <a:ln w="762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-168696" y="1272120"/>
            <a:ext cx="864139" cy="864139"/>
          </a:xfrm>
          <a:prstGeom prst="roundRect">
            <a:avLst/>
          </a:prstGeom>
          <a:noFill/>
          <a:ln w="1270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120336" y="116632"/>
            <a:ext cx="1008112" cy="1008112"/>
          </a:xfrm>
          <a:prstGeom prst="roundRect">
            <a:avLst/>
          </a:prstGeom>
          <a:noFill/>
          <a:ln w="1270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464153" y="1545688"/>
            <a:ext cx="276550" cy="276550"/>
          </a:xfrm>
          <a:prstGeom prst="roundRect">
            <a:avLst/>
          </a:prstGeom>
          <a:noFill/>
          <a:ln w="38100">
            <a:solidFill>
              <a:srgbClr val="FFBE3F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98745" y="3072362"/>
            <a:ext cx="553101" cy="553101"/>
          </a:xfrm>
          <a:prstGeom prst="roundRect">
            <a:avLst/>
          </a:prstGeom>
          <a:noFill/>
          <a:ln w="762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68094" y="1623873"/>
            <a:ext cx="515538" cy="515538"/>
          </a:xfrm>
          <a:prstGeom prst="roundRect">
            <a:avLst/>
          </a:prstGeom>
          <a:noFill/>
          <a:ln w="5715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420222" y="798370"/>
            <a:ext cx="515538" cy="515538"/>
          </a:xfrm>
          <a:prstGeom prst="roundRect">
            <a:avLst/>
          </a:prstGeom>
          <a:noFill/>
          <a:ln w="57150">
            <a:solidFill>
              <a:srgbClr val="FFBE3F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871864" y="798370"/>
            <a:ext cx="360040" cy="360040"/>
          </a:xfrm>
          <a:prstGeom prst="roundRect">
            <a:avLst/>
          </a:prstGeom>
          <a:noFill/>
          <a:ln w="381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071277" y="1056139"/>
            <a:ext cx="360040" cy="360040"/>
          </a:xfrm>
          <a:prstGeom prst="roundRect">
            <a:avLst/>
          </a:prstGeom>
          <a:noFill/>
          <a:ln w="38100">
            <a:solidFill>
              <a:srgbClr val="FFBE3F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516319" y="1763178"/>
            <a:ext cx="517097" cy="517097"/>
          </a:xfrm>
          <a:prstGeom prst="roundRect">
            <a:avLst/>
          </a:prstGeom>
          <a:noFill/>
          <a:ln w="5715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95443" y="4403596"/>
            <a:ext cx="456403" cy="456403"/>
          </a:xfrm>
          <a:prstGeom prst="roundRect">
            <a:avLst/>
          </a:prstGeom>
          <a:noFill/>
          <a:ln w="762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41790" y="4166283"/>
            <a:ext cx="456403" cy="456403"/>
          </a:xfrm>
          <a:prstGeom prst="roundRect">
            <a:avLst/>
          </a:prstGeom>
          <a:noFill/>
          <a:ln w="57150">
            <a:solidFill>
              <a:srgbClr val="FFBE3F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87013" y="2285402"/>
            <a:ext cx="266245" cy="266245"/>
          </a:xfrm>
          <a:prstGeom prst="roundRect">
            <a:avLst/>
          </a:prstGeom>
          <a:noFill/>
          <a:ln w="381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 rot="18900000">
            <a:off x="1808774" y="1970456"/>
            <a:ext cx="256664" cy="256664"/>
          </a:xfrm>
          <a:prstGeom prst="roundRect">
            <a:avLst/>
          </a:prstGeom>
          <a:noFill/>
          <a:ln w="38100">
            <a:solidFill>
              <a:srgbClr val="E1301D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 rot="18900000">
            <a:off x="2351014" y="1051257"/>
            <a:ext cx="256664" cy="256664"/>
          </a:xfrm>
          <a:prstGeom prst="roundRect">
            <a:avLst/>
          </a:prstGeom>
          <a:noFill/>
          <a:ln w="38100">
            <a:solidFill>
              <a:srgbClr val="8BAA45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 rot="18900000">
            <a:off x="5103572" y="2072221"/>
            <a:ext cx="256664" cy="256664"/>
          </a:xfrm>
          <a:prstGeom prst="roundRect">
            <a:avLst/>
          </a:prstGeom>
          <a:noFill/>
          <a:ln w="381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圆角矩形 24"/>
          <p:cNvSpPr/>
          <p:nvPr/>
        </p:nvSpPr>
        <p:spPr>
          <a:xfrm rot="18900000">
            <a:off x="8453413" y="1162868"/>
            <a:ext cx="256664" cy="256664"/>
          </a:xfrm>
          <a:prstGeom prst="roundRect">
            <a:avLst/>
          </a:prstGeom>
          <a:noFill/>
          <a:ln w="38100">
            <a:solidFill>
              <a:srgbClr val="1C8CA1"/>
            </a:solidFill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9797" y="3624763"/>
            <a:ext cx="7416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)"/>
                <a:cs typeface="Arial" panose="020B0604020202020204" pitchFamily="34" charset="0"/>
                <a:sym typeface="Arial" panose="020B0604020202020204" pitchFamily="34" charset="0"/>
              </a:rPr>
              <a:t>THANK YOU</a:t>
            </a:r>
            <a:endParaRPr lang="zh-CN" altLang="en-US" sz="5400" b="1" dirty="0">
              <a:ln w="19050">
                <a:solidFill>
                  <a:schemeClr val="bg1">
                    <a:lumMod val="95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)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43087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907F2A6F-84F6-4992-9865-E525F829C253}"/>
              </a:ext>
            </a:extLst>
          </p:cNvPr>
          <p:cNvGrpSpPr/>
          <p:nvPr/>
        </p:nvGrpSpPr>
        <p:grpSpPr>
          <a:xfrm>
            <a:off x="879231" y="2830482"/>
            <a:ext cx="3289663" cy="759614"/>
            <a:chOff x="764931" y="2301783"/>
            <a:chExt cx="3289663" cy="759614"/>
          </a:xfrm>
        </p:grpSpPr>
        <p:sp>
          <p:nvSpPr>
            <p:cNvPr id="682" name="TextBox 681">
              <a:extLst>
                <a:ext uri="{FF2B5EF4-FFF2-40B4-BE49-F238E27FC236}">
                  <a16:creationId xmlns:a16="http://schemas.microsoft.com/office/drawing/2014/main" id="{9E0B885D-641F-4A4A-BB86-E24E65C79046}"/>
                </a:ext>
              </a:extLst>
            </p:cNvPr>
            <p:cNvSpPr txBox="1"/>
            <p:nvPr/>
          </p:nvSpPr>
          <p:spPr>
            <a:xfrm>
              <a:off x="764931" y="2301783"/>
              <a:ext cx="124700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1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grpSp>
          <p:nvGrpSpPr>
            <p:cNvPr id="683" name="Group 5">
              <a:extLst>
                <a:ext uri="{FF2B5EF4-FFF2-40B4-BE49-F238E27FC236}">
                  <a16:creationId xmlns:a16="http://schemas.microsoft.com/office/drawing/2014/main" id="{B32C089A-F677-452C-862C-50BB4135D003}"/>
                </a:ext>
              </a:extLst>
            </p:cNvPr>
            <p:cNvGrpSpPr/>
            <p:nvPr/>
          </p:nvGrpSpPr>
          <p:grpSpPr>
            <a:xfrm>
              <a:off x="2093048" y="2301783"/>
              <a:ext cx="1961546" cy="759614"/>
              <a:chOff x="2676932" y="3301949"/>
              <a:chExt cx="1550268" cy="759614"/>
            </a:xfrm>
          </p:grpSpPr>
          <p:sp>
            <p:nvSpPr>
              <p:cNvPr id="684" name="TextBox 683">
                <a:extLst>
                  <a:ext uri="{FF2B5EF4-FFF2-40B4-BE49-F238E27FC236}">
                    <a16:creationId xmlns:a16="http://schemas.microsoft.com/office/drawing/2014/main" id="{773FA609-0F94-4E4A-A3FD-7075053F309D}"/>
                  </a:ext>
                </a:extLst>
              </p:cNvPr>
              <p:cNvSpPr txBox="1"/>
              <p:nvPr/>
            </p:nvSpPr>
            <p:spPr>
              <a:xfrm>
                <a:off x="2676933" y="3301949"/>
                <a:ext cx="1550267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accent1"/>
                    </a:solidFill>
                    <a:cs typeface="Arial" pitchFamily="34" charset="0"/>
                  </a:rPr>
                  <a:t>Data Source</a:t>
                </a:r>
                <a:endParaRPr lang="ko-KR" altLang="en-US" sz="2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685" name="TextBox 684">
                <a:extLst>
                  <a:ext uri="{FF2B5EF4-FFF2-40B4-BE49-F238E27FC236}">
                    <a16:creationId xmlns:a16="http://schemas.microsoft.com/office/drawing/2014/main" id="{ED3BCBA7-B60E-417E-A3A9-74041E5E89E2}"/>
                  </a:ext>
                </a:extLst>
              </p:cNvPr>
              <p:cNvSpPr txBox="1"/>
              <p:nvPr/>
            </p:nvSpPr>
            <p:spPr>
              <a:xfrm>
                <a:off x="2676932" y="3784564"/>
                <a:ext cx="155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Kaggle</a:t>
                </a:r>
              </a:p>
            </p:txBody>
          </p:sp>
        </p:grp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D2EE80B9-603F-4DB9-AF8D-E45ECFFCED71}"/>
              </a:ext>
            </a:extLst>
          </p:cNvPr>
          <p:cNvGrpSpPr/>
          <p:nvPr/>
        </p:nvGrpSpPr>
        <p:grpSpPr>
          <a:xfrm>
            <a:off x="4168894" y="2830482"/>
            <a:ext cx="3504933" cy="944280"/>
            <a:chOff x="3654544" y="2301783"/>
            <a:chExt cx="3504933" cy="944280"/>
          </a:xfrm>
        </p:grpSpPr>
        <p:sp>
          <p:nvSpPr>
            <p:cNvPr id="687" name="TextBox 686">
              <a:extLst>
                <a:ext uri="{FF2B5EF4-FFF2-40B4-BE49-F238E27FC236}">
                  <a16:creationId xmlns:a16="http://schemas.microsoft.com/office/drawing/2014/main" id="{F3EA5E52-1956-4458-918A-586481704DE5}"/>
                </a:ext>
              </a:extLst>
            </p:cNvPr>
            <p:cNvSpPr txBox="1"/>
            <p:nvPr/>
          </p:nvSpPr>
          <p:spPr>
            <a:xfrm>
              <a:off x="3654544" y="2301783"/>
              <a:ext cx="160273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10781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688" name="Group 5">
              <a:extLst>
                <a:ext uri="{FF2B5EF4-FFF2-40B4-BE49-F238E27FC236}">
                  <a16:creationId xmlns:a16="http://schemas.microsoft.com/office/drawing/2014/main" id="{C47D514D-54F4-480A-86DB-6032E518ED1A}"/>
                </a:ext>
              </a:extLst>
            </p:cNvPr>
            <p:cNvGrpSpPr/>
            <p:nvPr/>
          </p:nvGrpSpPr>
          <p:grpSpPr>
            <a:xfrm>
              <a:off x="5197932" y="2301783"/>
              <a:ext cx="1961545" cy="944280"/>
              <a:chOff x="2676933" y="3301949"/>
              <a:chExt cx="1550267" cy="944280"/>
            </a:xfrm>
          </p:grpSpPr>
          <p:sp>
            <p:nvSpPr>
              <p:cNvPr id="689" name="TextBox 688">
                <a:extLst>
                  <a:ext uri="{FF2B5EF4-FFF2-40B4-BE49-F238E27FC236}">
                    <a16:creationId xmlns:a16="http://schemas.microsoft.com/office/drawing/2014/main" id="{CE0BA1CD-78D1-458F-95B5-EE1A7A368324}"/>
                  </a:ext>
                </a:extLst>
              </p:cNvPr>
              <p:cNvSpPr txBox="1"/>
              <p:nvPr/>
            </p:nvSpPr>
            <p:spPr>
              <a:xfrm>
                <a:off x="2676933" y="3301949"/>
                <a:ext cx="1550267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accent2"/>
                    </a:solidFill>
                    <a:cs typeface="Arial" pitchFamily="34" charset="0"/>
                  </a:rPr>
                  <a:t>Sample Size</a:t>
                </a:r>
                <a:endParaRPr lang="ko-KR" altLang="en-US" sz="20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90" name="TextBox 689">
                <a:extLst>
                  <a:ext uri="{FF2B5EF4-FFF2-40B4-BE49-F238E27FC236}">
                    <a16:creationId xmlns:a16="http://schemas.microsoft.com/office/drawing/2014/main" id="{9F7A491E-1550-4568-9E70-399434462B8B}"/>
                  </a:ext>
                </a:extLst>
              </p:cNvPr>
              <p:cNvSpPr txBox="1"/>
              <p:nvPr/>
            </p:nvSpPr>
            <p:spPr>
              <a:xfrm>
                <a:off x="2676933" y="3784564"/>
                <a:ext cx="1550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BMW Dataset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Csv file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CD938BDF-DC75-4815-83EF-3D1A59250D4E}"/>
              </a:ext>
            </a:extLst>
          </p:cNvPr>
          <p:cNvGrpSpPr/>
          <p:nvPr/>
        </p:nvGrpSpPr>
        <p:grpSpPr>
          <a:xfrm>
            <a:off x="879231" y="4999554"/>
            <a:ext cx="3289663" cy="759614"/>
            <a:chOff x="764931" y="5018604"/>
            <a:chExt cx="3289663" cy="759614"/>
          </a:xfrm>
        </p:grpSpPr>
        <p:sp>
          <p:nvSpPr>
            <p:cNvPr id="697" name="TextBox 696">
              <a:extLst>
                <a:ext uri="{FF2B5EF4-FFF2-40B4-BE49-F238E27FC236}">
                  <a16:creationId xmlns:a16="http://schemas.microsoft.com/office/drawing/2014/main" id="{1BC0B138-5447-41B3-A6D6-EF37A800AF2D}"/>
                </a:ext>
              </a:extLst>
            </p:cNvPr>
            <p:cNvSpPr txBox="1"/>
            <p:nvPr/>
          </p:nvSpPr>
          <p:spPr>
            <a:xfrm>
              <a:off x="764931" y="5018604"/>
              <a:ext cx="124700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4"/>
                  </a:solidFill>
                  <a:cs typeface="Arial" pitchFamily="34" charset="0"/>
                </a:rPr>
                <a:t>1</a:t>
              </a:r>
              <a:endParaRPr lang="ko-KR" altLang="en-US" sz="3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grpSp>
          <p:nvGrpSpPr>
            <p:cNvPr id="698" name="Group 5">
              <a:extLst>
                <a:ext uri="{FF2B5EF4-FFF2-40B4-BE49-F238E27FC236}">
                  <a16:creationId xmlns:a16="http://schemas.microsoft.com/office/drawing/2014/main" id="{A853F0ED-0003-4CA4-851B-1B9F927CC206}"/>
                </a:ext>
              </a:extLst>
            </p:cNvPr>
            <p:cNvGrpSpPr/>
            <p:nvPr/>
          </p:nvGrpSpPr>
          <p:grpSpPr>
            <a:xfrm>
              <a:off x="2093049" y="5018604"/>
              <a:ext cx="1961545" cy="759614"/>
              <a:chOff x="2676933" y="3301949"/>
              <a:chExt cx="1550267" cy="759614"/>
            </a:xfrm>
          </p:grpSpPr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1CADEF32-F49B-4204-A856-12D3F5986C1A}"/>
                  </a:ext>
                </a:extLst>
              </p:cNvPr>
              <p:cNvSpPr txBox="1"/>
              <p:nvPr/>
            </p:nvSpPr>
            <p:spPr>
              <a:xfrm>
                <a:off x="2676933" y="3301949"/>
                <a:ext cx="1550267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accent4"/>
                    </a:solidFill>
                    <a:cs typeface="Arial" pitchFamily="34" charset="0"/>
                  </a:rPr>
                  <a:t>Geography</a:t>
                </a:r>
                <a:endParaRPr lang="ko-KR" altLang="en-US" sz="20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700" name="TextBox 699">
                <a:extLst>
                  <a:ext uri="{FF2B5EF4-FFF2-40B4-BE49-F238E27FC236}">
                    <a16:creationId xmlns:a16="http://schemas.microsoft.com/office/drawing/2014/main" id="{5F40EE39-5DF7-44DB-B915-72A96CC424CC}"/>
                  </a:ext>
                </a:extLst>
              </p:cNvPr>
              <p:cNvSpPr txBox="1"/>
              <p:nvPr/>
            </p:nvSpPr>
            <p:spPr>
              <a:xfrm>
                <a:off x="2676933" y="3784564"/>
                <a:ext cx="155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United Kingdom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CDD21DED-535A-4D35-B1FE-EEFAEF2F3AB5}"/>
              </a:ext>
            </a:extLst>
          </p:cNvPr>
          <p:cNvGrpSpPr/>
          <p:nvPr/>
        </p:nvGrpSpPr>
        <p:grpSpPr>
          <a:xfrm>
            <a:off x="4384565" y="4999554"/>
            <a:ext cx="3289396" cy="944280"/>
            <a:chOff x="3870081" y="5018604"/>
            <a:chExt cx="3289396" cy="944280"/>
          </a:xfrm>
        </p:grpSpPr>
        <p:sp>
          <p:nvSpPr>
            <p:cNvPr id="702" name="TextBox 701">
              <a:extLst>
                <a:ext uri="{FF2B5EF4-FFF2-40B4-BE49-F238E27FC236}">
                  <a16:creationId xmlns:a16="http://schemas.microsoft.com/office/drawing/2014/main" id="{D9F2A17F-6EC0-44E9-A5A8-C7F293854FD8}"/>
                </a:ext>
              </a:extLst>
            </p:cNvPr>
            <p:cNvSpPr txBox="1"/>
            <p:nvPr/>
          </p:nvSpPr>
          <p:spPr>
            <a:xfrm>
              <a:off x="3870081" y="5018604"/>
              <a:ext cx="124700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5"/>
                  </a:solidFill>
                  <a:cs typeface="Arial" pitchFamily="34" charset="0"/>
                </a:rPr>
                <a:t>3</a:t>
              </a:r>
              <a:endParaRPr lang="ko-KR" altLang="en-US" sz="36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grpSp>
          <p:nvGrpSpPr>
            <p:cNvPr id="703" name="Group 5">
              <a:extLst>
                <a:ext uri="{FF2B5EF4-FFF2-40B4-BE49-F238E27FC236}">
                  <a16:creationId xmlns:a16="http://schemas.microsoft.com/office/drawing/2014/main" id="{E5FE35A8-FD12-4968-AAA2-477B2C61F7A0}"/>
                </a:ext>
              </a:extLst>
            </p:cNvPr>
            <p:cNvGrpSpPr/>
            <p:nvPr/>
          </p:nvGrpSpPr>
          <p:grpSpPr>
            <a:xfrm>
              <a:off x="5197932" y="5018604"/>
              <a:ext cx="1961545" cy="944280"/>
              <a:chOff x="2676933" y="3301949"/>
              <a:chExt cx="1550267" cy="944280"/>
            </a:xfrm>
          </p:grpSpPr>
          <p:sp>
            <p:nvSpPr>
              <p:cNvPr id="704" name="TextBox 703">
                <a:extLst>
                  <a:ext uri="{FF2B5EF4-FFF2-40B4-BE49-F238E27FC236}">
                    <a16:creationId xmlns:a16="http://schemas.microsoft.com/office/drawing/2014/main" id="{2AAC0ED9-7CE4-48D1-950F-2787E9F12079}"/>
                  </a:ext>
                </a:extLst>
              </p:cNvPr>
              <p:cNvSpPr txBox="1"/>
              <p:nvPr/>
            </p:nvSpPr>
            <p:spPr>
              <a:xfrm>
                <a:off x="2676933" y="3301949"/>
                <a:ext cx="1550267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accent5"/>
                    </a:solidFill>
                    <a:cs typeface="Arial" pitchFamily="34" charset="0"/>
                  </a:rPr>
                  <a:t>Categorical</a:t>
                </a:r>
                <a:endParaRPr lang="ko-KR" altLang="en-US" sz="20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  <p:sp>
            <p:nvSpPr>
              <p:cNvPr id="705" name="TextBox 704">
                <a:extLst>
                  <a:ext uri="{FF2B5EF4-FFF2-40B4-BE49-F238E27FC236}">
                    <a16:creationId xmlns:a16="http://schemas.microsoft.com/office/drawing/2014/main" id="{2BD3830B-A7A1-4E73-BC1D-FBAFE72B80D6}"/>
                  </a:ext>
                </a:extLst>
              </p:cNvPr>
              <p:cNvSpPr txBox="1"/>
              <p:nvPr/>
            </p:nvSpPr>
            <p:spPr>
              <a:xfrm>
                <a:off x="2676933" y="3784564"/>
                <a:ext cx="1432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Model, Transmission, Fuel Type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CDF00879-06D8-4ADF-A757-1AE0A2AEA4A9}"/>
              </a:ext>
            </a:extLst>
          </p:cNvPr>
          <p:cNvGrpSpPr/>
          <p:nvPr/>
        </p:nvGrpSpPr>
        <p:grpSpPr>
          <a:xfrm>
            <a:off x="7889631" y="4999554"/>
            <a:ext cx="3289128" cy="944280"/>
            <a:chOff x="6975231" y="5018604"/>
            <a:chExt cx="3289128" cy="944280"/>
          </a:xfrm>
        </p:grpSpPr>
        <p:sp>
          <p:nvSpPr>
            <p:cNvPr id="707" name="TextBox 706">
              <a:extLst>
                <a:ext uri="{FF2B5EF4-FFF2-40B4-BE49-F238E27FC236}">
                  <a16:creationId xmlns:a16="http://schemas.microsoft.com/office/drawing/2014/main" id="{09330A29-D898-4FB5-BBB4-5ACE6A211897}"/>
                </a:ext>
              </a:extLst>
            </p:cNvPr>
            <p:cNvSpPr txBox="1"/>
            <p:nvPr/>
          </p:nvSpPr>
          <p:spPr>
            <a:xfrm>
              <a:off x="6975231" y="5018604"/>
              <a:ext cx="124700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6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708" name="Group 5">
              <a:extLst>
                <a:ext uri="{FF2B5EF4-FFF2-40B4-BE49-F238E27FC236}">
                  <a16:creationId xmlns:a16="http://schemas.microsoft.com/office/drawing/2014/main" id="{C3BE65FD-F625-4228-9AA1-4202A7BD36FC}"/>
                </a:ext>
              </a:extLst>
            </p:cNvPr>
            <p:cNvGrpSpPr/>
            <p:nvPr/>
          </p:nvGrpSpPr>
          <p:grpSpPr>
            <a:xfrm>
              <a:off x="8302814" y="5018604"/>
              <a:ext cx="1961545" cy="944280"/>
              <a:chOff x="2676933" y="3301949"/>
              <a:chExt cx="1550267" cy="944280"/>
            </a:xfrm>
          </p:grpSpPr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65F9D81F-3E85-4E42-8132-509E9698EF26}"/>
                  </a:ext>
                </a:extLst>
              </p:cNvPr>
              <p:cNvSpPr txBox="1"/>
              <p:nvPr/>
            </p:nvSpPr>
            <p:spPr>
              <a:xfrm>
                <a:off x="2676933" y="3301949"/>
                <a:ext cx="1550267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accent2"/>
                    </a:solidFill>
                    <a:cs typeface="Arial" pitchFamily="34" charset="0"/>
                  </a:rPr>
                  <a:t>Numerical</a:t>
                </a:r>
                <a:endParaRPr lang="ko-KR" altLang="en-US" sz="20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10" name="TextBox 709">
                <a:extLst>
                  <a:ext uri="{FF2B5EF4-FFF2-40B4-BE49-F238E27FC236}">
                    <a16:creationId xmlns:a16="http://schemas.microsoft.com/office/drawing/2014/main" id="{2CA85BC1-0890-4114-874B-0EBCB780BE5E}"/>
                  </a:ext>
                </a:extLst>
              </p:cNvPr>
              <p:cNvSpPr txBox="1"/>
              <p:nvPr/>
            </p:nvSpPr>
            <p:spPr>
              <a:xfrm>
                <a:off x="2676933" y="3784564"/>
                <a:ext cx="1550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Year, Price, Mileage, Tax, Mpg, Engine Size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D0E23DF2-6777-446D-BDAA-310E9588EA8B}"/>
              </a:ext>
            </a:extLst>
          </p:cNvPr>
          <p:cNvGrpSpPr/>
          <p:nvPr/>
        </p:nvGrpSpPr>
        <p:grpSpPr>
          <a:xfrm>
            <a:off x="756254" y="1940848"/>
            <a:ext cx="10679494" cy="2721871"/>
            <a:chOff x="756254" y="1940848"/>
            <a:chExt cx="10679494" cy="27218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C70AFEF-03C9-45AA-B241-D24CBA857449}"/>
                </a:ext>
              </a:extLst>
            </p:cNvPr>
            <p:cNvGrpSpPr/>
            <p:nvPr/>
          </p:nvGrpSpPr>
          <p:grpSpPr>
            <a:xfrm>
              <a:off x="756254" y="1940848"/>
              <a:ext cx="10679494" cy="2721871"/>
              <a:chOff x="756254" y="1940848"/>
              <a:chExt cx="10679494" cy="2721871"/>
            </a:xfrm>
            <a:solidFill>
              <a:schemeClr val="accent6"/>
            </a:solidFill>
          </p:grpSpPr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BC348736-707F-493D-8E2E-CAB974BAD255}"/>
                  </a:ext>
                </a:extLst>
              </p:cNvPr>
              <p:cNvSpPr/>
              <p:nvPr/>
            </p:nvSpPr>
            <p:spPr>
              <a:xfrm>
                <a:off x="756254" y="1940848"/>
                <a:ext cx="10547598" cy="2637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Rectangle 714">
                <a:extLst>
                  <a:ext uri="{FF2B5EF4-FFF2-40B4-BE49-F238E27FC236}">
                    <a16:creationId xmlns:a16="http://schemas.microsoft.com/office/drawing/2014/main" id="{BB409843-AB28-49F5-A187-606024FE81F9}"/>
                  </a:ext>
                </a:extLst>
              </p:cNvPr>
              <p:cNvSpPr/>
              <p:nvPr/>
            </p:nvSpPr>
            <p:spPr>
              <a:xfrm rot="5400000">
                <a:off x="9942926" y="3169899"/>
                <a:ext cx="2721871" cy="2637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D2B1D0F5-EC12-4C28-BC40-5B133CE88C0E}"/>
                  </a:ext>
                </a:extLst>
              </p:cNvPr>
              <p:cNvSpPr/>
              <p:nvPr/>
            </p:nvSpPr>
            <p:spPr>
              <a:xfrm>
                <a:off x="756254" y="4398948"/>
                <a:ext cx="10679494" cy="2637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46394469-5B83-43D6-B7F3-D791DEAD56A7}"/>
                </a:ext>
              </a:extLst>
            </p:cNvPr>
            <p:cNvGrpSpPr/>
            <p:nvPr/>
          </p:nvGrpSpPr>
          <p:grpSpPr>
            <a:xfrm>
              <a:off x="756254" y="2072733"/>
              <a:ext cx="10679494" cy="2589986"/>
              <a:chOff x="756254" y="2072733"/>
              <a:chExt cx="10679494" cy="2589986"/>
            </a:xfrm>
          </p:grpSpPr>
          <p:cxnSp>
            <p:nvCxnSpPr>
              <p:cNvPr id="713" name="Straight Connector 712">
                <a:extLst>
                  <a:ext uri="{FF2B5EF4-FFF2-40B4-BE49-F238E27FC236}">
                    <a16:creationId xmlns:a16="http://schemas.microsoft.com/office/drawing/2014/main" id="{D93C230E-5E60-451D-9217-E27F65F115DE}"/>
                  </a:ext>
                </a:extLst>
              </p:cNvPr>
              <p:cNvCxnSpPr>
                <a:cxnSpLocks/>
                <a:stCxn id="712" idx="1"/>
                <a:endCxn id="712" idx="3"/>
              </p:cNvCxnSpPr>
              <p:nvPr/>
            </p:nvCxnSpPr>
            <p:spPr>
              <a:xfrm>
                <a:off x="756254" y="2072733"/>
                <a:ext cx="10547598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AB537573-76F6-4E3C-8059-DD60A5CD0699}"/>
                  </a:ext>
                </a:extLst>
              </p:cNvPr>
              <p:cNvCxnSpPr>
                <a:cxnSpLocks/>
                <a:endCxn id="715" idx="3"/>
              </p:cNvCxnSpPr>
              <p:nvPr/>
            </p:nvCxnSpPr>
            <p:spPr>
              <a:xfrm flipH="1">
                <a:off x="11303861" y="2072735"/>
                <a:ext cx="4" cy="2589984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B321F767-F84E-47C0-828F-FA8333F30A8F}"/>
                  </a:ext>
                </a:extLst>
              </p:cNvPr>
              <p:cNvCxnSpPr>
                <a:cxnSpLocks/>
                <a:stCxn id="718" idx="1"/>
                <a:endCxn id="718" idx="3"/>
              </p:cNvCxnSpPr>
              <p:nvPr/>
            </p:nvCxnSpPr>
            <p:spPr>
              <a:xfrm>
                <a:off x="756254" y="4530833"/>
                <a:ext cx="10679494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D8F6F0EC-FDC7-47E8-AEE1-51F333502FAA}"/>
              </a:ext>
            </a:extLst>
          </p:cNvPr>
          <p:cNvGrpSpPr/>
          <p:nvPr/>
        </p:nvGrpSpPr>
        <p:grpSpPr>
          <a:xfrm flipH="1">
            <a:off x="1037472" y="1678638"/>
            <a:ext cx="930519" cy="358175"/>
            <a:chOff x="8760955" y="-377720"/>
            <a:chExt cx="5693435" cy="2191516"/>
          </a:xfrm>
        </p:grpSpPr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B3F22559-4BED-462F-BD5C-B8DD55E66C75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5A149B1-99EA-4BFA-83B9-F69464458C20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3578A91C-C5FA-4E67-AFC1-A85CAFA3DB76}"/>
              </a:ext>
            </a:extLst>
          </p:cNvPr>
          <p:cNvGrpSpPr/>
          <p:nvPr/>
        </p:nvGrpSpPr>
        <p:grpSpPr>
          <a:xfrm>
            <a:off x="1011148" y="4106715"/>
            <a:ext cx="930519" cy="358175"/>
            <a:chOff x="8760955" y="-377720"/>
            <a:chExt cx="5693435" cy="2191516"/>
          </a:xfrm>
        </p:grpSpPr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2BE0A249-4F92-440B-8E49-68132BF14AEF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226C3DB5-286A-47B5-A51E-846700846DD3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977356FA-25D6-4D3D-AFDA-7584DCF3D7F6}"/>
              </a:ext>
            </a:extLst>
          </p:cNvPr>
          <p:cNvGrpSpPr/>
          <p:nvPr/>
        </p:nvGrpSpPr>
        <p:grpSpPr>
          <a:xfrm flipH="1">
            <a:off x="4542405" y="1678638"/>
            <a:ext cx="930519" cy="358175"/>
            <a:chOff x="8760955" y="-377720"/>
            <a:chExt cx="5693435" cy="2191516"/>
          </a:xfrm>
        </p:grpSpPr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AA8569EE-4C62-4629-8423-0C6C6242B329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377FEC4D-CB48-4B13-A942-8C69665A53BA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2B83A927-B75E-42DB-BF64-AD978C579A18}"/>
              </a:ext>
            </a:extLst>
          </p:cNvPr>
          <p:cNvGrpSpPr/>
          <p:nvPr/>
        </p:nvGrpSpPr>
        <p:grpSpPr>
          <a:xfrm flipH="1">
            <a:off x="8047338" y="1678638"/>
            <a:ext cx="930519" cy="358175"/>
            <a:chOff x="8760955" y="-377720"/>
            <a:chExt cx="5693435" cy="2191516"/>
          </a:xfrm>
        </p:grpSpPr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D2C29A75-6D39-416A-A0CF-7D59AECD6846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C311CC2-0F3F-424E-A09F-A138302E5DCA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732" name="Group 731">
            <a:extLst>
              <a:ext uri="{FF2B5EF4-FFF2-40B4-BE49-F238E27FC236}">
                <a16:creationId xmlns:a16="http://schemas.microsoft.com/office/drawing/2014/main" id="{6A13DFBC-5112-49E1-9544-3E613B2CDD5E}"/>
              </a:ext>
            </a:extLst>
          </p:cNvPr>
          <p:cNvGrpSpPr/>
          <p:nvPr/>
        </p:nvGrpSpPr>
        <p:grpSpPr>
          <a:xfrm>
            <a:off x="4536260" y="4106715"/>
            <a:ext cx="930519" cy="358175"/>
            <a:chOff x="8760955" y="-377720"/>
            <a:chExt cx="5693435" cy="2191516"/>
          </a:xfrm>
        </p:grpSpPr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7E5B7807-5AE8-4CED-AAEE-A54FD083B7EA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4E0D6C1-33F6-4D85-A601-E7E90660DC0D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8F404815-4B89-4D7E-BBDB-672221F6B8A2}"/>
              </a:ext>
            </a:extLst>
          </p:cNvPr>
          <p:cNvGrpSpPr/>
          <p:nvPr/>
        </p:nvGrpSpPr>
        <p:grpSpPr>
          <a:xfrm>
            <a:off x="8061372" y="4106715"/>
            <a:ext cx="930519" cy="358175"/>
            <a:chOff x="8760955" y="-377720"/>
            <a:chExt cx="5693435" cy="2191516"/>
          </a:xfrm>
        </p:grpSpPr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9EC62760-1C2D-4982-9EE2-71BC4EB1729F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CB184ABC-5C36-4377-9394-8C356DC5AACA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3A9111-89C8-4DF4-B005-E202585A5CEE}"/>
              </a:ext>
            </a:extLst>
          </p:cNvPr>
          <p:cNvGrpSpPr/>
          <p:nvPr/>
        </p:nvGrpSpPr>
        <p:grpSpPr>
          <a:xfrm>
            <a:off x="7889097" y="2826554"/>
            <a:ext cx="3245713" cy="736945"/>
            <a:chOff x="7889097" y="2826554"/>
            <a:chExt cx="3245713" cy="736945"/>
          </a:xfrm>
        </p:grpSpPr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FEC8DAD1-86F0-43F6-B270-907A54016DDA}"/>
                </a:ext>
              </a:extLst>
            </p:cNvPr>
            <p:cNvSpPr txBox="1"/>
            <p:nvPr/>
          </p:nvSpPr>
          <p:spPr>
            <a:xfrm>
              <a:off x="7889097" y="2830482"/>
              <a:ext cx="124700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/>
                  </a:solidFill>
                  <a:cs typeface="Arial" pitchFamily="34" charset="0"/>
                </a:rPr>
                <a:t>6</a:t>
              </a:r>
              <a:endParaRPr lang="ko-KR" altLang="en-US" sz="3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694" name="TextBox 693">
              <a:extLst>
                <a:ext uri="{FF2B5EF4-FFF2-40B4-BE49-F238E27FC236}">
                  <a16:creationId xmlns:a16="http://schemas.microsoft.com/office/drawing/2014/main" id="{281C5ED2-183B-4A92-8F90-1914DA6A5ACB}"/>
                </a:ext>
              </a:extLst>
            </p:cNvPr>
            <p:cNvSpPr txBox="1"/>
            <p:nvPr/>
          </p:nvSpPr>
          <p:spPr>
            <a:xfrm>
              <a:off x="9154131" y="2826554"/>
              <a:ext cx="19615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Techniques</a:t>
              </a:r>
              <a:endParaRPr lang="ko-KR" altLang="en-US" sz="20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7A47EF-19EE-476D-97B3-1A406D602440}"/>
                </a:ext>
              </a:extLst>
            </p:cNvPr>
            <p:cNvSpPr txBox="1"/>
            <p:nvPr/>
          </p:nvSpPr>
          <p:spPr>
            <a:xfrm>
              <a:off x="9173265" y="3286500"/>
              <a:ext cx="19615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Regression Model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77463"/>
            <a:ext cx="12192000" cy="775778"/>
          </a:xfrm>
        </p:spPr>
        <p:txBody>
          <a:bodyPr/>
          <a:lstStyle/>
          <a:p>
            <a:r>
              <a:rPr lang="en-US" dirty="0"/>
              <a:t>Exploring Metadata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C86BE4-04B7-44C7-BAF1-04C7C1C40D83}"/>
              </a:ext>
            </a:extLst>
          </p:cNvPr>
          <p:cNvGrpSpPr/>
          <p:nvPr/>
        </p:nvGrpSpPr>
        <p:grpSpPr>
          <a:xfrm>
            <a:off x="4197301" y="1454186"/>
            <a:ext cx="7150323" cy="4935246"/>
            <a:chOff x="3386441" y="1081401"/>
            <a:chExt cx="7957813" cy="5492586"/>
          </a:xfrm>
        </p:grpSpPr>
        <p:grpSp>
          <p:nvGrpSpPr>
            <p:cNvPr id="2520" name="Group 2519">
              <a:extLst>
                <a:ext uri="{FF2B5EF4-FFF2-40B4-BE49-F238E27FC236}">
                  <a16:creationId xmlns:a16="http://schemas.microsoft.com/office/drawing/2014/main" id="{B14487F6-84CB-4A37-A043-88D00146109B}"/>
                </a:ext>
              </a:extLst>
            </p:cNvPr>
            <p:cNvGrpSpPr/>
            <p:nvPr/>
          </p:nvGrpSpPr>
          <p:grpSpPr>
            <a:xfrm flipH="1">
              <a:off x="7059463" y="2298620"/>
              <a:ext cx="4284791" cy="4029967"/>
              <a:chOff x="4870179" y="1806250"/>
              <a:chExt cx="4284791" cy="4029967"/>
            </a:xfrm>
          </p:grpSpPr>
          <p:sp>
            <p:nvSpPr>
              <p:cNvPr id="2521" name="Freeform 11">
                <a:extLst>
                  <a:ext uri="{FF2B5EF4-FFF2-40B4-BE49-F238E27FC236}">
                    <a16:creationId xmlns:a16="http://schemas.microsoft.com/office/drawing/2014/main" id="{3072BFCD-7523-478A-976C-B5C62675C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0179" y="1806250"/>
                <a:ext cx="3733938" cy="3593742"/>
              </a:xfrm>
              <a:custGeom>
                <a:avLst/>
                <a:gdLst>
                  <a:gd name="connsiteX0" fmla="*/ 3175848 w 6187971"/>
                  <a:gd name="connsiteY0" fmla="*/ 5544922 h 5955635"/>
                  <a:gd name="connsiteX1" fmla="*/ 3184857 w 6187971"/>
                  <a:gd name="connsiteY1" fmla="*/ 5542997 h 5955635"/>
                  <a:gd name="connsiteX2" fmla="*/ 3185794 w 6187971"/>
                  <a:gd name="connsiteY2" fmla="*/ 5544792 h 5955635"/>
                  <a:gd name="connsiteX3" fmla="*/ 3509992 w 6187971"/>
                  <a:gd name="connsiteY3" fmla="*/ 5452506 h 5955635"/>
                  <a:gd name="connsiteX4" fmla="*/ 3560810 w 6187971"/>
                  <a:gd name="connsiteY4" fmla="*/ 5445094 h 5955635"/>
                  <a:gd name="connsiteX5" fmla="*/ 3523318 w 6187971"/>
                  <a:gd name="connsiteY5" fmla="*/ 5451849 h 5955635"/>
                  <a:gd name="connsiteX6" fmla="*/ 3518813 w 6187971"/>
                  <a:gd name="connsiteY6" fmla="*/ 5452811 h 5955635"/>
                  <a:gd name="connsiteX7" fmla="*/ 3472811 w 6187971"/>
                  <a:gd name="connsiteY7" fmla="*/ 5457929 h 5955635"/>
                  <a:gd name="connsiteX8" fmla="*/ 3477314 w 6187971"/>
                  <a:gd name="connsiteY8" fmla="*/ 5456967 h 5955635"/>
                  <a:gd name="connsiteX9" fmla="*/ 3481818 w 6187971"/>
                  <a:gd name="connsiteY9" fmla="*/ 5456005 h 5955635"/>
                  <a:gd name="connsiteX10" fmla="*/ 3499835 w 6187971"/>
                  <a:gd name="connsiteY10" fmla="*/ 5452156 h 5955635"/>
                  <a:gd name="connsiteX11" fmla="*/ 3509992 w 6187971"/>
                  <a:gd name="connsiteY11" fmla="*/ 5452506 h 5955635"/>
                  <a:gd name="connsiteX12" fmla="*/ 4648965 w 6187971"/>
                  <a:gd name="connsiteY12" fmla="*/ 5205864 h 5955635"/>
                  <a:gd name="connsiteX13" fmla="*/ 4648375 w 6187971"/>
                  <a:gd name="connsiteY13" fmla="*/ 5206776 h 5955635"/>
                  <a:gd name="connsiteX14" fmla="*/ 4643871 w 6187971"/>
                  <a:gd name="connsiteY14" fmla="*/ 5207738 h 5955635"/>
                  <a:gd name="connsiteX15" fmla="*/ 3439358 w 6187971"/>
                  <a:gd name="connsiteY15" fmla="*/ 5455658 h 5955635"/>
                  <a:gd name="connsiteX16" fmla="*/ 3443861 w 6187971"/>
                  <a:gd name="connsiteY16" fmla="*/ 5454695 h 5955635"/>
                  <a:gd name="connsiteX17" fmla="*/ 3462839 w 6187971"/>
                  <a:gd name="connsiteY17" fmla="*/ 5455350 h 5955635"/>
                  <a:gd name="connsiteX18" fmla="*/ 3463802 w 6187971"/>
                  <a:gd name="connsiteY18" fmla="*/ 5459854 h 5955635"/>
                  <a:gd name="connsiteX19" fmla="*/ 3464764 w 6187971"/>
                  <a:gd name="connsiteY19" fmla="*/ 5464358 h 5955635"/>
                  <a:gd name="connsiteX20" fmla="*/ 3386270 w 6187971"/>
                  <a:gd name="connsiteY20" fmla="*/ 5471708 h 5955635"/>
                  <a:gd name="connsiteX21" fmla="*/ 3439358 w 6187971"/>
                  <a:gd name="connsiteY21" fmla="*/ 5455658 h 5955635"/>
                  <a:gd name="connsiteX22" fmla="*/ 4926827 w 6187971"/>
                  <a:gd name="connsiteY22" fmla="*/ 4878836 h 5955635"/>
                  <a:gd name="connsiteX23" fmla="*/ 4931331 w 6187971"/>
                  <a:gd name="connsiteY23" fmla="*/ 4877874 h 5955635"/>
                  <a:gd name="connsiteX24" fmla="*/ 4927253 w 6187971"/>
                  <a:gd name="connsiteY24" fmla="*/ 4880833 h 5955635"/>
                  <a:gd name="connsiteX25" fmla="*/ 1616921 w 6187971"/>
                  <a:gd name="connsiteY25" fmla="*/ 5147987 h 5955635"/>
                  <a:gd name="connsiteX26" fmla="*/ 1621158 w 6187971"/>
                  <a:gd name="connsiteY26" fmla="*/ 5151791 h 5955635"/>
                  <a:gd name="connsiteX27" fmla="*/ 1617883 w 6187971"/>
                  <a:gd name="connsiteY27" fmla="*/ 5152491 h 5955635"/>
                  <a:gd name="connsiteX28" fmla="*/ 1616921 w 6187971"/>
                  <a:gd name="connsiteY28" fmla="*/ 5147987 h 5955635"/>
                  <a:gd name="connsiteX29" fmla="*/ 6029280 w 6187971"/>
                  <a:gd name="connsiteY29" fmla="*/ 4202957 h 5955635"/>
                  <a:gd name="connsiteX30" fmla="*/ 6033742 w 6187971"/>
                  <a:gd name="connsiteY30" fmla="*/ 4205846 h 5955635"/>
                  <a:gd name="connsiteX31" fmla="*/ 6030850 w 6187971"/>
                  <a:gd name="connsiteY31" fmla="*/ 4210306 h 5955635"/>
                  <a:gd name="connsiteX32" fmla="*/ 6030065 w 6187971"/>
                  <a:gd name="connsiteY32" fmla="*/ 4206631 h 5955635"/>
                  <a:gd name="connsiteX33" fmla="*/ 6029280 w 6187971"/>
                  <a:gd name="connsiteY33" fmla="*/ 4202957 h 5955635"/>
                  <a:gd name="connsiteX34" fmla="*/ 5195431 w 6187971"/>
                  <a:gd name="connsiteY34" fmla="*/ 4350487 h 5955635"/>
                  <a:gd name="connsiteX35" fmla="*/ 5195619 w 6187971"/>
                  <a:gd name="connsiteY35" fmla="*/ 4350447 h 5955635"/>
                  <a:gd name="connsiteX36" fmla="*/ 5191889 w 6187971"/>
                  <a:gd name="connsiteY36" fmla="*/ 4355954 h 5955635"/>
                  <a:gd name="connsiteX37" fmla="*/ 5195431 w 6187971"/>
                  <a:gd name="connsiteY37" fmla="*/ 4350487 h 5955635"/>
                  <a:gd name="connsiteX38" fmla="*/ 5135887 w 6187971"/>
                  <a:gd name="connsiteY38" fmla="*/ 4358358 h 5955635"/>
                  <a:gd name="connsiteX39" fmla="*/ 5135916 w 6187971"/>
                  <a:gd name="connsiteY39" fmla="*/ 4358493 h 5955635"/>
                  <a:gd name="connsiteX40" fmla="*/ 5132374 w 6187971"/>
                  <a:gd name="connsiteY40" fmla="*/ 4363959 h 5955635"/>
                  <a:gd name="connsiteX41" fmla="*/ 1535232 w 6187971"/>
                  <a:gd name="connsiteY41" fmla="*/ 5118342 h 5955635"/>
                  <a:gd name="connsiteX42" fmla="*/ 1540699 w 6187971"/>
                  <a:gd name="connsiteY42" fmla="*/ 5121884 h 5955635"/>
                  <a:gd name="connsiteX43" fmla="*/ 1546166 w 6187971"/>
                  <a:gd name="connsiteY43" fmla="*/ 5125426 h 5955635"/>
                  <a:gd name="connsiteX44" fmla="*/ 1541661 w 6187971"/>
                  <a:gd name="connsiteY44" fmla="*/ 5126389 h 5955635"/>
                  <a:gd name="connsiteX45" fmla="*/ 1535232 w 6187971"/>
                  <a:gd name="connsiteY45" fmla="*/ 5118342 h 5955635"/>
                  <a:gd name="connsiteX46" fmla="*/ 1296561 w 6187971"/>
                  <a:gd name="connsiteY46" fmla="*/ 4951097 h 5955635"/>
                  <a:gd name="connsiteX47" fmla="*/ 1298982 w 6187971"/>
                  <a:gd name="connsiteY47" fmla="*/ 4952173 h 5955635"/>
                  <a:gd name="connsiteX48" fmla="*/ 1302760 w 6187971"/>
                  <a:gd name="connsiteY48" fmla="*/ 4956076 h 5955635"/>
                  <a:gd name="connsiteX49" fmla="*/ 1297293 w 6187971"/>
                  <a:gd name="connsiteY49" fmla="*/ 4952534 h 5955635"/>
                  <a:gd name="connsiteX50" fmla="*/ 1299553 w 6187971"/>
                  <a:gd name="connsiteY50" fmla="*/ 4938864 h 5955635"/>
                  <a:gd name="connsiteX51" fmla="*/ 1305339 w 6187971"/>
                  <a:gd name="connsiteY51" fmla="*/ 4946105 h 5955635"/>
                  <a:gd name="connsiteX52" fmla="*/ 1299715 w 6187971"/>
                  <a:gd name="connsiteY52" fmla="*/ 4939066 h 5955635"/>
                  <a:gd name="connsiteX53" fmla="*/ 6187039 w 6187971"/>
                  <a:gd name="connsiteY53" fmla="*/ 3627519 h 5955635"/>
                  <a:gd name="connsiteX54" fmla="*/ 6185137 w 6187971"/>
                  <a:gd name="connsiteY54" fmla="*/ 3708609 h 5955635"/>
                  <a:gd name="connsiteX55" fmla="*/ 6163816 w 6187971"/>
                  <a:gd name="connsiteY55" fmla="*/ 3770795 h 5955635"/>
                  <a:gd name="connsiteX56" fmla="*/ 6168279 w 6187971"/>
                  <a:gd name="connsiteY56" fmla="*/ 3773684 h 5955635"/>
                  <a:gd name="connsiteX57" fmla="*/ 6163279 w 6187971"/>
                  <a:gd name="connsiteY57" fmla="*/ 3786278 h 5955635"/>
                  <a:gd name="connsiteX58" fmla="*/ 6160387 w 6187971"/>
                  <a:gd name="connsiteY58" fmla="*/ 3790738 h 5955635"/>
                  <a:gd name="connsiteX59" fmla="*/ 6164064 w 6187971"/>
                  <a:gd name="connsiteY59" fmla="*/ 3789953 h 5955635"/>
                  <a:gd name="connsiteX60" fmla="*/ 6153775 w 6187971"/>
                  <a:gd name="connsiteY60" fmla="*/ 3849782 h 5955635"/>
                  <a:gd name="connsiteX61" fmla="*/ 6154561 w 6187971"/>
                  <a:gd name="connsiteY61" fmla="*/ 3853456 h 5955635"/>
                  <a:gd name="connsiteX62" fmla="*/ 6155346 w 6187971"/>
                  <a:gd name="connsiteY62" fmla="*/ 3857131 h 5955635"/>
                  <a:gd name="connsiteX63" fmla="*/ 6156131 w 6187971"/>
                  <a:gd name="connsiteY63" fmla="*/ 3860805 h 5955635"/>
                  <a:gd name="connsiteX64" fmla="*/ 6152454 w 6187971"/>
                  <a:gd name="connsiteY64" fmla="*/ 3861591 h 5955635"/>
                  <a:gd name="connsiteX65" fmla="*/ 6156916 w 6187971"/>
                  <a:gd name="connsiteY65" fmla="*/ 3864480 h 5955635"/>
                  <a:gd name="connsiteX66" fmla="*/ 6155841 w 6187971"/>
                  <a:gd name="connsiteY66" fmla="*/ 3895446 h 5955635"/>
                  <a:gd name="connsiteX67" fmla="*/ 6171873 w 6187971"/>
                  <a:gd name="connsiteY67" fmla="*/ 3880495 h 5955635"/>
                  <a:gd name="connsiteX68" fmla="*/ 6171604 w 6187971"/>
                  <a:gd name="connsiteY68" fmla="*/ 3888236 h 5955635"/>
                  <a:gd name="connsiteX69" fmla="*/ 6171470 w 6187971"/>
                  <a:gd name="connsiteY69" fmla="*/ 3892106 h 5955635"/>
                  <a:gd name="connsiteX70" fmla="*/ 6170551 w 6187971"/>
                  <a:gd name="connsiteY70" fmla="*/ 3892303 h 5955635"/>
                  <a:gd name="connsiteX71" fmla="*/ 6171336 w 6187971"/>
                  <a:gd name="connsiteY71" fmla="*/ 3895977 h 5955635"/>
                  <a:gd name="connsiteX72" fmla="*/ 6171470 w 6187971"/>
                  <a:gd name="connsiteY72" fmla="*/ 3892106 h 5955635"/>
                  <a:gd name="connsiteX73" fmla="*/ 6174228 w 6187971"/>
                  <a:gd name="connsiteY73" fmla="*/ 3891517 h 5955635"/>
                  <a:gd name="connsiteX74" fmla="*/ 6175013 w 6187971"/>
                  <a:gd name="connsiteY74" fmla="*/ 3895192 h 5955635"/>
                  <a:gd name="connsiteX75" fmla="*/ 6175798 w 6187971"/>
                  <a:gd name="connsiteY75" fmla="*/ 3898866 h 5955635"/>
                  <a:gd name="connsiteX76" fmla="*/ 6168691 w 6187971"/>
                  <a:gd name="connsiteY76" fmla="*/ 3919595 h 5955635"/>
                  <a:gd name="connsiteX77" fmla="*/ 6165799 w 6187971"/>
                  <a:gd name="connsiteY77" fmla="*/ 3924055 h 5955635"/>
                  <a:gd name="connsiteX78" fmla="*/ 6163691 w 6187971"/>
                  <a:gd name="connsiteY78" fmla="*/ 3932189 h 5955635"/>
                  <a:gd name="connsiteX79" fmla="*/ 6160799 w 6187971"/>
                  <a:gd name="connsiteY79" fmla="*/ 3936650 h 5955635"/>
                  <a:gd name="connsiteX80" fmla="*/ 6162906 w 6187971"/>
                  <a:gd name="connsiteY80" fmla="*/ 3928515 h 5955635"/>
                  <a:gd name="connsiteX81" fmla="*/ 6165014 w 6187971"/>
                  <a:gd name="connsiteY81" fmla="*/ 3920380 h 5955635"/>
                  <a:gd name="connsiteX82" fmla="*/ 6150552 w 6187971"/>
                  <a:gd name="connsiteY82" fmla="*/ 3942681 h 5955635"/>
                  <a:gd name="connsiteX83" fmla="*/ 6137165 w 6187971"/>
                  <a:gd name="connsiteY83" fmla="*/ 3934015 h 5955635"/>
                  <a:gd name="connsiteX84" fmla="*/ 6088449 w 6187971"/>
                  <a:gd name="connsiteY84" fmla="*/ 4101948 h 5955635"/>
                  <a:gd name="connsiteX85" fmla="*/ 6086341 w 6187971"/>
                  <a:gd name="connsiteY85" fmla="*/ 4110083 h 5955635"/>
                  <a:gd name="connsiteX86" fmla="*/ 6083449 w 6187971"/>
                  <a:gd name="connsiteY86" fmla="*/ 4114542 h 5955635"/>
                  <a:gd name="connsiteX87" fmla="*/ 6059236 w 6187971"/>
                  <a:gd name="connsiteY87" fmla="*/ 4181188 h 5955635"/>
                  <a:gd name="connsiteX88" fmla="*/ 6030808 w 6187971"/>
                  <a:gd name="connsiteY88" fmla="*/ 4264104 h 5955635"/>
                  <a:gd name="connsiteX89" fmla="*/ 5990563 w 6187971"/>
                  <a:gd name="connsiteY89" fmla="*/ 4345702 h 5955635"/>
                  <a:gd name="connsiteX90" fmla="*/ 5931641 w 6187971"/>
                  <a:gd name="connsiteY90" fmla="*/ 4465868 h 5955635"/>
                  <a:gd name="connsiteX91" fmla="*/ 5868547 w 6187971"/>
                  <a:gd name="connsiteY91" fmla="*/ 4548506 h 5955635"/>
                  <a:gd name="connsiteX92" fmla="*/ 5877224 w 6187971"/>
                  <a:gd name="connsiteY92" fmla="*/ 4535125 h 5955635"/>
                  <a:gd name="connsiteX93" fmla="*/ 5870655 w 6187971"/>
                  <a:gd name="connsiteY93" fmla="*/ 4540371 h 5955635"/>
                  <a:gd name="connsiteX94" fmla="*/ 5867762 w 6187971"/>
                  <a:gd name="connsiteY94" fmla="*/ 4544831 h 5955635"/>
                  <a:gd name="connsiteX95" fmla="*/ 5869870 w 6187971"/>
                  <a:gd name="connsiteY95" fmla="*/ 4536697 h 5955635"/>
                  <a:gd name="connsiteX96" fmla="*/ 5869085 w 6187971"/>
                  <a:gd name="connsiteY96" fmla="*/ 4533022 h 5955635"/>
                  <a:gd name="connsiteX97" fmla="*/ 5809916 w 6187971"/>
                  <a:gd name="connsiteY97" fmla="*/ 4634032 h 5955635"/>
                  <a:gd name="connsiteX98" fmla="*/ 5732112 w 6187971"/>
                  <a:gd name="connsiteY98" fmla="*/ 4719811 h 5955635"/>
                  <a:gd name="connsiteX99" fmla="*/ 5839913 w 6187971"/>
                  <a:gd name="connsiteY99" fmla="*/ 4558465 h 5955635"/>
                  <a:gd name="connsiteX100" fmla="*/ 5846236 w 6187971"/>
                  <a:gd name="connsiteY100" fmla="*/ 4534062 h 5955635"/>
                  <a:gd name="connsiteX101" fmla="*/ 5879621 w 6187971"/>
                  <a:gd name="connsiteY101" fmla="*/ 4492350 h 5955635"/>
                  <a:gd name="connsiteX102" fmla="*/ 5893835 w 6187971"/>
                  <a:gd name="connsiteY102" fmla="*/ 4450893 h 5955635"/>
                  <a:gd name="connsiteX103" fmla="*/ 5930898 w 6187971"/>
                  <a:gd name="connsiteY103" fmla="*/ 4408396 h 5955635"/>
                  <a:gd name="connsiteX104" fmla="*/ 5939823 w 6187971"/>
                  <a:gd name="connsiteY104" fmla="*/ 4414173 h 5955635"/>
                  <a:gd name="connsiteX105" fmla="*/ 5959284 w 6187971"/>
                  <a:gd name="connsiteY105" fmla="*/ 4379279 h 5955635"/>
                  <a:gd name="connsiteX106" fmla="*/ 5955607 w 6187971"/>
                  <a:gd name="connsiteY106" fmla="*/ 4380064 h 5955635"/>
                  <a:gd name="connsiteX107" fmla="*/ 5952715 w 6187971"/>
                  <a:gd name="connsiteY107" fmla="*/ 4384525 h 5955635"/>
                  <a:gd name="connsiteX108" fmla="*/ 5951930 w 6187971"/>
                  <a:gd name="connsiteY108" fmla="*/ 4380850 h 5955635"/>
                  <a:gd name="connsiteX109" fmla="*/ 5941683 w 6187971"/>
                  <a:gd name="connsiteY109" fmla="*/ 4386882 h 5955635"/>
                  <a:gd name="connsiteX110" fmla="*/ 5955359 w 6187971"/>
                  <a:gd name="connsiteY110" fmla="*/ 4360907 h 5955635"/>
                  <a:gd name="connsiteX111" fmla="*/ 5954574 w 6187971"/>
                  <a:gd name="connsiteY111" fmla="*/ 4357232 h 5955635"/>
                  <a:gd name="connsiteX112" fmla="*/ 5958251 w 6187971"/>
                  <a:gd name="connsiteY112" fmla="*/ 4356446 h 5955635"/>
                  <a:gd name="connsiteX113" fmla="*/ 5960359 w 6187971"/>
                  <a:gd name="connsiteY113" fmla="*/ 4348312 h 5955635"/>
                  <a:gd name="connsiteX114" fmla="*/ 5964036 w 6187971"/>
                  <a:gd name="connsiteY114" fmla="*/ 4347527 h 5955635"/>
                  <a:gd name="connsiteX115" fmla="*/ 5980357 w 6187971"/>
                  <a:gd name="connsiteY115" fmla="*/ 4297935 h 5955635"/>
                  <a:gd name="connsiteX116" fmla="*/ 6007959 w 6187971"/>
                  <a:gd name="connsiteY116" fmla="*/ 4265143 h 5955635"/>
                  <a:gd name="connsiteX117" fmla="*/ 6010851 w 6187971"/>
                  <a:gd name="connsiteY117" fmla="*/ 4260683 h 5955635"/>
                  <a:gd name="connsiteX118" fmla="*/ 6016636 w 6187971"/>
                  <a:gd name="connsiteY118" fmla="*/ 4251763 h 5955635"/>
                  <a:gd name="connsiteX119" fmla="*/ 6017421 w 6187971"/>
                  <a:gd name="connsiteY119" fmla="*/ 4255437 h 5955635"/>
                  <a:gd name="connsiteX120" fmla="*/ 6014528 w 6187971"/>
                  <a:gd name="connsiteY120" fmla="*/ 4259898 h 5955635"/>
                  <a:gd name="connsiteX121" fmla="*/ 6015313 w 6187971"/>
                  <a:gd name="connsiteY121" fmla="*/ 4263572 h 5955635"/>
                  <a:gd name="connsiteX122" fmla="*/ 6024528 w 6187971"/>
                  <a:gd name="connsiteY122" fmla="*/ 4234709 h 5955635"/>
                  <a:gd name="connsiteX123" fmla="*/ 6021635 w 6187971"/>
                  <a:gd name="connsiteY123" fmla="*/ 4239169 h 5955635"/>
                  <a:gd name="connsiteX124" fmla="*/ 6020850 w 6187971"/>
                  <a:gd name="connsiteY124" fmla="*/ 4235494 h 5955635"/>
                  <a:gd name="connsiteX125" fmla="*/ 6020065 w 6187971"/>
                  <a:gd name="connsiteY125" fmla="*/ 4231820 h 5955635"/>
                  <a:gd name="connsiteX126" fmla="*/ 6013496 w 6187971"/>
                  <a:gd name="connsiteY126" fmla="*/ 4237066 h 5955635"/>
                  <a:gd name="connsiteX127" fmla="*/ 6027957 w 6187971"/>
                  <a:gd name="connsiteY127" fmla="*/ 4214766 h 5955635"/>
                  <a:gd name="connsiteX128" fmla="*/ 6030850 w 6187971"/>
                  <a:gd name="connsiteY128" fmla="*/ 4210306 h 5955635"/>
                  <a:gd name="connsiteX129" fmla="*/ 6078987 w 6187971"/>
                  <a:gd name="connsiteY129" fmla="*/ 4111654 h 5955635"/>
                  <a:gd name="connsiteX130" fmla="*/ 6081879 w 6187971"/>
                  <a:gd name="connsiteY130" fmla="*/ 4107194 h 5955635"/>
                  <a:gd name="connsiteX131" fmla="*/ 6083986 w 6187971"/>
                  <a:gd name="connsiteY131" fmla="*/ 4099059 h 5955635"/>
                  <a:gd name="connsiteX132" fmla="*/ 6084771 w 6187971"/>
                  <a:gd name="connsiteY132" fmla="*/ 4102733 h 5955635"/>
                  <a:gd name="connsiteX133" fmla="*/ 6087953 w 6187971"/>
                  <a:gd name="connsiteY133" fmla="*/ 4063633 h 5955635"/>
                  <a:gd name="connsiteX134" fmla="*/ 6085846 w 6187971"/>
                  <a:gd name="connsiteY134" fmla="*/ 4071767 h 5955635"/>
                  <a:gd name="connsiteX135" fmla="*/ 6082169 w 6187971"/>
                  <a:gd name="connsiteY135" fmla="*/ 4072553 h 5955635"/>
                  <a:gd name="connsiteX136" fmla="*/ 6084276 w 6187971"/>
                  <a:gd name="connsiteY136" fmla="*/ 4064419 h 5955635"/>
                  <a:gd name="connsiteX137" fmla="*/ 6083990 w 6187971"/>
                  <a:gd name="connsiteY137" fmla="*/ 4063082 h 5955635"/>
                  <a:gd name="connsiteX138" fmla="*/ 6084968 w 6187971"/>
                  <a:gd name="connsiteY138" fmla="*/ 4060909 h 5955635"/>
                  <a:gd name="connsiteX139" fmla="*/ 6086383 w 6187971"/>
                  <a:gd name="connsiteY139" fmla="*/ 4056284 h 5955635"/>
                  <a:gd name="connsiteX140" fmla="*/ 6083491 w 6187971"/>
                  <a:gd name="connsiteY140" fmla="*/ 4060744 h 5955635"/>
                  <a:gd name="connsiteX141" fmla="*/ 6083990 w 6187971"/>
                  <a:gd name="connsiteY141" fmla="*/ 4063082 h 5955635"/>
                  <a:gd name="connsiteX142" fmla="*/ 6081384 w 6187971"/>
                  <a:gd name="connsiteY142" fmla="*/ 4068878 h 5955635"/>
                  <a:gd name="connsiteX143" fmla="*/ 6123530 w 6187971"/>
                  <a:gd name="connsiteY143" fmla="*/ 3906191 h 5955635"/>
                  <a:gd name="connsiteX144" fmla="*/ 6134315 w 6187971"/>
                  <a:gd name="connsiteY144" fmla="*/ 3884676 h 5955635"/>
                  <a:gd name="connsiteX145" fmla="*/ 6129067 w 6187971"/>
                  <a:gd name="connsiteY145" fmla="*/ 3878113 h 5955635"/>
                  <a:gd name="connsiteX146" fmla="*/ 6131959 w 6187971"/>
                  <a:gd name="connsiteY146" fmla="*/ 3873653 h 5955635"/>
                  <a:gd name="connsiteX147" fmla="*/ 6134066 w 6187971"/>
                  <a:gd name="connsiteY147" fmla="*/ 3865519 h 5955635"/>
                  <a:gd name="connsiteX148" fmla="*/ 6157494 w 6187971"/>
                  <a:gd name="connsiteY148" fmla="*/ 3795198 h 5955635"/>
                  <a:gd name="connsiteX149" fmla="*/ 6154602 w 6187971"/>
                  <a:gd name="connsiteY149" fmla="*/ 3799658 h 5955635"/>
                  <a:gd name="connsiteX150" fmla="*/ 6150140 w 6187971"/>
                  <a:gd name="connsiteY150" fmla="*/ 3796769 h 5955635"/>
                  <a:gd name="connsiteX151" fmla="*/ 6153032 w 6187971"/>
                  <a:gd name="connsiteY151" fmla="*/ 3792310 h 5955635"/>
                  <a:gd name="connsiteX152" fmla="*/ 6152247 w 6187971"/>
                  <a:gd name="connsiteY152" fmla="*/ 3788635 h 5955635"/>
                  <a:gd name="connsiteX153" fmla="*/ 6172783 w 6187971"/>
                  <a:gd name="connsiteY153" fmla="*/ 3722774 h 5955635"/>
                  <a:gd name="connsiteX154" fmla="*/ 6187039 w 6187971"/>
                  <a:gd name="connsiteY154" fmla="*/ 3627519 h 5955635"/>
                  <a:gd name="connsiteX155" fmla="*/ 5453639 w 6187971"/>
                  <a:gd name="connsiteY155" fmla="*/ 3702176 h 5955635"/>
                  <a:gd name="connsiteX156" fmla="*/ 5453774 w 6187971"/>
                  <a:gd name="connsiteY156" fmla="*/ 3702469 h 5955635"/>
                  <a:gd name="connsiteX157" fmla="*/ 5449948 w 6187971"/>
                  <a:gd name="connsiteY157" fmla="*/ 3712116 h 5955635"/>
                  <a:gd name="connsiteX158" fmla="*/ 5548423 w 6187971"/>
                  <a:gd name="connsiteY158" fmla="*/ 3643981 h 5955635"/>
                  <a:gd name="connsiteX159" fmla="*/ 5544882 w 6187971"/>
                  <a:gd name="connsiteY159" fmla="*/ 3649448 h 5955635"/>
                  <a:gd name="connsiteX160" fmla="*/ 5548423 w 6187971"/>
                  <a:gd name="connsiteY160" fmla="*/ 3643981 h 5955635"/>
                  <a:gd name="connsiteX161" fmla="*/ 5501782 w 6187971"/>
                  <a:gd name="connsiteY161" fmla="*/ 3594005 h 5955635"/>
                  <a:gd name="connsiteX162" fmla="*/ 5500844 w 6187971"/>
                  <a:gd name="connsiteY162" fmla="*/ 3597631 h 5955635"/>
                  <a:gd name="connsiteX163" fmla="*/ 5501806 w 6187971"/>
                  <a:gd name="connsiteY163" fmla="*/ 3602135 h 5955635"/>
                  <a:gd name="connsiteX164" fmla="*/ 5498264 w 6187971"/>
                  <a:gd name="connsiteY164" fmla="*/ 3607601 h 5955635"/>
                  <a:gd name="connsiteX165" fmla="*/ 5496339 w 6187971"/>
                  <a:gd name="connsiteY165" fmla="*/ 3598593 h 5955635"/>
                  <a:gd name="connsiteX166" fmla="*/ 5505531 w 6187971"/>
                  <a:gd name="connsiteY166" fmla="*/ 3584407 h 5955635"/>
                  <a:gd name="connsiteX167" fmla="*/ 5502887 w 6187971"/>
                  <a:gd name="connsiteY167" fmla="*/ 3593074 h 5955635"/>
                  <a:gd name="connsiteX168" fmla="*/ 5501782 w 6187971"/>
                  <a:gd name="connsiteY168" fmla="*/ 3594005 h 5955635"/>
                  <a:gd name="connsiteX169" fmla="*/ 5503423 w 6187971"/>
                  <a:gd name="connsiteY169" fmla="*/ 3587661 h 5955635"/>
                  <a:gd name="connsiteX170" fmla="*/ 5509363 w 6187971"/>
                  <a:gd name="connsiteY170" fmla="*/ 3567553 h 5955635"/>
                  <a:gd name="connsiteX171" fmla="*/ 5513086 w 6187971"/>
                  <a:gd name="connsiteY171" fmla="*/ 3566758 h 5955635"/>
                  <a:gd name="connsiteX172" fmla="*/ 5506965 w 6187971"/>
                  <a:gd name="connsiteY172" fmla="*/ 3582195 h 5955635"/>
                  <a:gd name="connsiteX173" fmla="*/ 5505531 w 6187971"/>
                  <a:gd name="connsiteY173" fmla="*/ 3584407 h 5955635"/>
                  <a:gd name="connsiteX174" fmla="*/ 5507691 w 6187971"/>
                  <a:gd name="connsiteY174" fmla="*/ 3577329 h 5955635"/>
                  <a:gd name="connsiteX175" fmla="*/ 5510688 w 6187971"/>
                  <a:gd name="connsiteY175" fmla="*/ 3559800 h 5955635"/>
                  <a:gd name="connsiteX176" fmla="*/ 5509363 w 6187971"/>
                  <a:gd name="connsiteY176" fmla="*/ 3567553 h 5955635"/>
                  <a:gd name="connsiteX177" fmla="*/ 5508582 w 6187971"/>
                  <a:gd name="connsiteY177" fmla="*/ 3567720 h 5955635"/>
                  <a:gd name="connsiteX178" fmla="*/ 5161932 w 6187971"/>
                  <a:gd name="connsiteY178" fmla="*/ 3575847 h 5955635"/>
                  <a:gd name="connsiteX179" fmla="*/ 5160517 w 6187971"/>
                  <a:gd name="connsiteY179" fmla="*/ 3580472 h 5955635"/>
                  <a:gd name="connsiteX180" fmla="*/ 5159539 w 6187971"/>
                  <a:gd name="connsiteY180" fmla="*/ 3582645 h 5955635"/>
                  <a:gd name="connsiteX181" fmla="*/ 5159040 w 6187971"/>
                  <a:gd name="connsiteY181" fmla="*/ 3580307 h 5955635"/>
                  <a:gd name="connsiteX182" fmla="*/ 5161932 w 6187971"/>
                  <a:gd name="connsiteY182" fmla="*/ 3575847 h 5955635"/>
                  <a:gd name="connsiteX183" fmla="*/ 1120688 w 6187971"/>
                  <a:gd name="connsiteY183" fmla="*/ 4434529 h 5955635"/>
                  <a:gd name="connsiteX184" fmla="*/ 1126155 w 6187971"/>
                  <a:gd name="connsiteY184" fmla="*/ 4438070 h 5955635"/>
                  <a:gd name="connsiteX185" fmla="*/ 1121651 w 6187971"/>
                  <a:gd name="connsiteY185" fmla="*/ 4439032 h 5955635"/>
                  <a:gd name="connsiteX186" fmla="*/ 5592057 w 6187971"/>
                  <a:gd name="connsiteY186" fmla="*/ 3360201 h 5955635"/>
                  <a:gd name="connsiteX187" fmla="*/ 5593625 w 6187971"/>
                  <a:gd name="connsiteY187" fmla="*/ 3370584 h 5955635"/>
                  <a:gd name="connsiteX188" fmla="*/ 5592663 w 6187971"/>
                  <a:gd name="connsiteY188" fmla="*/ 3366081 h 5955635"/>
                  <a:gd name="connsiteX189" fmla="*/ 5591701 w 6187971"/>
                  <a:gd name="connsiteY189" fmla="*/ 3361577 h 5955635"/>
                  <a:gd name="connsiteX190" fmla="*/ 818034 w 6187971"/>
                  <a:gd name="connsiteY190" fmla="*/ 4362609 h 5955635"/>
                  <a:gd name="connsiteX191" fmla="*/ 820283 w 6187971"/>
                  <a:gd name="connsiteY191" fmla="*/ 4366839 h 5955635"/>
                  <a:gd name="connsiteX192" fmla="*/ 818996 w 6187971"/>
                  <a:gd name="connsiteY192" fmla="*/ 4367114 h 5955635"/>
                  <a:gd name="connsiteX193" fmla="*/ 818034 w 6187971"/>
                  <a:gd name="connsiteY193" fmla="*/ 4362609 h 5955635"/>
                  <a:gd name="connsiteX194" fmla="*/ 5246100 w 6187971"/>
                  <a:gd name="connsiteY194" fmla="*/ 3411866 h 5955635"/>
                  <a:gd name="connsiteX195" fmla="*/ 5247019 w 6187971"/>
                  <a:gd name="connsiteY195" fmla="*/ 3411670 h 5955635"/>
                  <a:gd name="connsiteX196" fmla="*/ 5246885 w 6187971"/>
                  <a:gd name="connsiteY196" fmla="*/ 3415540 h 5955635"/>
                  <a:gd name="connsiteX197" fmla="*/ 5246100 w 6187971"/>
                  <a:gd name="connsiteY197" fmla="*/ 3411866 h 5955635"/>
                  <a:gd name="connsiteX198" fmla="*/ 5262588 w 6187971"/>
                  <a:gd name="connsiteY198" fmla="*/ 3147082 h 5955635"/>
                  <a:gd name="connsiteX199" fmla="*/ 5248332 w 6187971"/>
                  <a:gd name="connsiteY199" fmla="*/ 3242337 h 5955635"/>
                  <a:gd name="connsiteX200" fmla="*/ 5227796 w 6187971"/>
                  <a:gd name="connsiteY200" fmla="*/ 3308198 h 5955635"/>
                  <a:gd name="connsiteX201" fmla="*/ 5228581 w 6187971"/>
                  <a:gd name="connsiteY201" fmla="*/ 3311872 h 5955635"/>
                  <a:gd name="connsiteX202" fmla="*/ 5225689 w 6187971"/>
                  <a:gd name="connsiteY202" fmla="*/ 3316332 h 5955635"/>
                  <a:gd name="connsiteX203" fmla="*/ 5230152 w 6187971"/>
                  <a:gd name="connsiteY203" fmla="*/ 3319222 h 5955635"/>
                  <a:gd name="connsiteX204" fmla="*/ 5233044 w 6187971"/>
                  <a:gd name="connsiteY204" fmla="*/ 3314761 h 5955635"/>
                  <a:gd name="connsiteX205" fmla="*/ 5209615 w 6187971"/>
                  <a:gd name="connsiteY205" fmla="*/ 3385082 h 5955635"/>
                  <a:gd name="connsiteX206" fmla="*/ 5207509 w 6187971"/>
                  <a:gd name="connsiteY206" fmla="*/ 3393216 h 5955635"/>
                  <a:gd name="connsiteX207" fmla="*/ 5204616 w 6187971"/>
                  <a:gd name="connsiteY207" fmla="*/ 3397676 h 5955635"/>
                  <a:gd name="connsiteX208" fmla="*/ 5209864 w 6187971"/>
                  <a:gd name="connsiteY208" fmla="*/ 3404240 h 5955635"/>
                  <a:gd name="connsiteX209" fmla="*/ 5199079 w 6187971"/>
                  <a:gd name="connsiteY209" fmla="*/ 3425754 h 5955635"/>
                  <a:gd name="connsiteX210" fmla="*/ 5156933 w 6187971"/>
                  <a:gd name="connsiteY210" fmla="*/ 3588442 h 5955635"/>
                  <a:gd name="connsiteX211" fmla="*/ 5159539 w 6187971"/>
                  <a:gd name="connsiteY211" fmla="*/ 3582645 h 5955635"/>
                  <a:gd name="connsiteX212" fmla="*/ 5159825 w 6187971"/>
                  <a:gd name="connsiteY212" fmla="*/ 3583982 h 5955635"/>
                  <a:gd name="connsiteX213" fmla="*/ 5157718 w 6187971"/>
                  <a:gd name="connsiteY213" fmla="*/ 3592116 h 5955635"/>
                  <a:gd name="connsiteX214" fmla="*/ 5161395 w 6187971"/>
                  <a:gd name="connsiteY214" fmla="*/ 3591330 h 5955635"/>
                  <a:gd name="connsiteX215" fmla="*/ 5163502 w 6187971"/>
                  <a:gd name="connsiteY215" fmla="*/ 3583196 h 5955635"/>
                  <a:gd name="connsiteX216" fmla="*/ 5160320 w 6187971"/>
                  <a:gd name="connsiteY216" fmla="*/ 3622296 h 5955635"/>
                  <a:gd name="connsiteX217" fmla="*/ 5159535 w 6187971"/>
                  <a:gd name="connsiteY217" fmla="*/ 3618622 h 5955635"/>
                  <a:gd name="connsiteX218" fmla="*/ 5157428 w 6187971"/>
                  <a:gd name="connsiteY218" fmla="*/ 3626757 h 5955635"/>
                  <a:gd name="connsiteX219" fmla="*/ 5154536 w 6187971"/>
                  <a:gd name="connsiteY219" fmla="*/ 3631216 h 5955635"/>
                  <a:gd name="connsiteX220" fmla="*/ 5106399 w 6187971"/>
                  <a:gd name="connsiteY220" fmla="*/ 3729869 h 5955635"/>
                  <a:gd name="connsiteX221" fmla="*/ 5109291 w 6187971"/>
                  <a:gd name="connsiteY221" fmla="*/ 3725408 h 5955635"/>
                  <a:gd name="connsiteX222" fmla="*/ 5104829 w 6187971"/>
                  <a:gd name="connsiteY222" fmla="*/ 3722520 h 5955635"/>
                  <a:gd name="connsiteX223" fmla="*/ 5105614 w 6187971"/>
                  <a:gd name="connsiteY223" fmla="*/ 3726194 h 5955635"/>
                  <a:gd name="connsiteX224" fmla="*/ 5106399 w 6187971"/>
                  <a:gd name="connsiteY224" fmla="*/ 3729869 h 5955635"/>
                  <a:gd name="connsiteX225" fmla="*/ 5103506 w 6187971"/>
                  <a:gd name="connsiteY225" fmla="*/ 3734329 h 5955635"/>
                  <a:gd name="connsiteX226" fmla="*/ 5089045 w 6187971"/>
                  <a:gd name="connsiteY226" fmla="*/ 3756628 h 5955635"/>
                  <a:gd name="connsiteX227" fmla="*/ 5095614 w 6187971"/>
                  <a:gd name="connsiteY227" fmla="*/ 3751383 h 5955635"/>
                  <a:gd name="connsiteX228" fmla="*/ 5096399 w 6187971"/>
                  <a:gd name="connsiteY228" fmla="*/ 3755057 h 5955635"/>
                  <a:gd name="connsiteX229" fmla="*/ 5097184 w 6187971"/>
                  <a:gd name="connsiteY229" fmla="*/ 3758732 h 5955635"/>
                  <a:gd name="connsiteX230" fmla="*/ 5100077 w 6187971"/>
                  <a:gd name="connsiteY230" fmla="*/ 3754271 h 5955635"/>
                  <a:gd name="connsiteX231" fmla="*/ 5090862 w 6187971"/>
                  <a:gd name="connsiteY231" fmla="*/ 3783135 h 5955635"/>
                  <a:gd name="connsiteX232" fmla="*/ 5090077 w 6187971"/>
                  <a:gd name="connsiteY232" fmla="*/ 3779461 h 5955635"/>
                  <a:gd name="connsiteX233" fmla="*/ 5092970 w 6187971"/>
                  <a:gd name="connsiteY233" fmla="*/ 3775001 h 5955635"/>
                  <a:gd name="connsiteX234" fmla="*/ 5092185 w 6187971"/>
                  <a:gd name="connsiteY234" fmla="*/ 3771327 h 5955635"/>
                  <a:gd name="connsiteX235" fmla="*/ 5086400 w 6187971"/>
                  <a:gd name="connsiteY235" fmla="*/ 3780246 h 5955635"/>
                  <a:gd name="connsiteX236" fmla="*/ 5083508 w 6187971"/>
                  <a:gd name="connsiteY236" fmla="*/ 3784706 h 5955635"/>
                  <a:gd name="connsiteX237" fmla="*/ 5055907 w 6187971"/>
                  <a:gd name="connsiteY237" fmla="*/ 3817497 h 5955635"/>
                  <a:gd name="connsiteX238" fmla="*/ 5039585 w 6187971"/>
                  <a:gd name="connsiteY238" fmla="*/ 3867090 h 5955635"/>
                  <a:gd name="connsiteX239" fmla="*/ 5035908 w 6187971"/>
                  <a:gd name="connsiteY239" fmla="*/ 3867875 h 5955635"/>
                  <a:gd name="connsiteX240" fmla="*/ 5033801 w 6187971"/>
                  <a:gd name="connsiteY240" fmla="*/ 3876009 h 5955635"/>
                  <a:gd name="connsiteX241" fmla="*/ 5030123 w 6187971"/>
                  <a:gd name="connsiteY241" fmla="*/ 3876795 h 5955635"/>
                  <a:gd name="connsiteX242" fmla="*/ 5030908 w 6187971"/>
                  <a:gd name="connsiteY242" fmla="*/ 3880470 h 5955635"/>
                  <a:gd name="connsiteX243" fmla="*/ 5017232 w 6187971"/>
                  <a:gd name="connsiteY243" fmla="*/ 3906445 h 5955635"/>
                  <a:gd name="connsiteX244" fmla="*/ 5027479 w 6187971"/>
                  <a:gd name="connsiteY244" fmla="*/ 3900413 h 5955635"/>
                  <a:gd name="connsiteX245" fmla="*/ 5028264 w 6187971"/>
                  <a:gd name="connsiteY245" fmla="*/ 3904088 h 5955635"/>
                  <a:gd name="connsiteX246" fmla="*/ 5031156 w 6187971"/>
                  <a:gd name="connsiteY246" fmla="*/ 3899627 h 5955635"/>
                  <a:gd name="connsiteX247" fmla="*/ 5034833 w 6187971"/>
                  <a:gd name="connsiteY247" fmla="*/ 3898841 h 5955635"/>
                  <a:gd name="connsiteX248" fmla="*/ 5015372 w 6187971"/>
                  <a:gd name="connsiteY248" fmla="*/ 3933736 h 5955635"/>
                  <a:gd name="connsiteX249" fmla="*/ 5006447 w 6187971"/>
                  <a:gd name="connsiteY249" fmla="*/ 3927959 h 5955635"/>
                  <a:gd name="connsiteX250" fmla="*/ 4969384 w 6187971"/>
                  <a:gd name="connsiteY250" fmla="*/ 3970456 h 5955635"/>
                  <a:gd name="connsiteX251" fmla="*/ 4955170 w 6187971"/>
                  <a:gd name="connsiteY251" fmla="*/ 4011913 h 5955635"/>
                  <a:gd name="connsiteX252" fmla="*/ 4921785 w 6187971"/>
                  <a:gd name="connsiteY252" fmla="*/ 4053624 h 5955635"/>
                  <a:gd name="connsiteX253" fmla="*/ 4915463 w 6187971"/>
                  <a:gd name="connsiteY253" fmla="*/ 4078028 h 5955635"/>
                  <a:gd name="connsiteX254" fmla="*/ 4807661 w 6187971"/>
                  <a:gd name="connsiteY254" fmla="*/ 4239374 h 5955635"/>
                  <a:gd name="connsiteX255" fmla="*/ 4885465 w 6187971"/>
                  <a:gd name="connsiteY255" fmla="*/ 4153594 h 5955635"/>
                  <a:gd name="connsiteX256" fmla="*/ 4944634 w 6187971"/>
                  <a:gd name="connsiteY256" fmla="*/ 4052585 h 5955635"/>
                  <a:gd name="connsiteX257" fmla="*/ 4945419 w 6187971"/>
                  <a:gd name="connsiteY257" fmla="*/ 4056260 h 5955635"/>
                  <a:gd name="connsiteX258" fmla="*/ 4943311 w 6187971"/>
                  <a:gd name="connsiteY258" fmla="*/ 4064394 h 5955635"/>
                  <a:gd name="connsiteX259" fmla="*/ 4946204 w 6187971"/>
                  <a:gd name="connsiteY259" fmla="*/ 4059934 h 5955635"/>
                  <a:gd name="connsiteX260" fmla="*/ 4952773 w 6187971"/>
                  <a:gd name="connsiteY260" fmla="*/ 4054689 h 5955635"/>
                  <a:gd name="connsiteX261" fmla="*/ 4944096 w 6187971"/>
                  <a:gd name="connsiteY261" fmla="*/ 4068069 h 5955635"/>
                  <a:gd name="connsiteX262" fmla="*/ 5007190 w 6187971"/>
                  <a:gd name="connsiteY262" fmla="*/ 3985431 h 5955635"/>
                  <a:gd name="connsiteX263" fmla="*/ 5066112 w 6187971"/>
                  <a:gd name="connsiteY263" fmla="*/ 3865264 h 5955635"/>
                  <a:gd name="connsiteX264" fmla="*/ 5106357 w 6187971"/>
                  <a:gd name="connsiteY264" fmla="*/ 3783667 h 5955635"/>
                  <a:gd name="connsiteX265" fmla="*/ 5134785 w 6187971"/>
                  <a:gd name="connsiteY265" fmla="*/ 3700752 h 5955635"/>
                  <a:gd name="connsiteX266" fmla="*/ 5158998 w 6187971"/>
                  <a:gd name="connsiteY266" fmla="*/ 3634105 h 5955635"/>
                  <a:gd name="connsiteX267" fmla="*/ 5161890 w 6187971"/>
                  <a:gd name="connsiteY267" fmla="*/ 3629645 h 5955635"/>
                  <a:gd name="connsiteX268" fmla="*/ 5163998 w 6187971"/>
                  <a:gd name="connsiteY268" fmla="*/ 3621510 h 5955635"/>
                  <a:gd name="connsiteX269" fmla="*/ 5212714 w 6187971"/>
                  <a:gd name="connsiteY269" fmla="*/ 3453577 h 5955635"/>
                  <a:gd name="connsiteX270" fmla="*/ 5226101 w 6187971"/>
                  <a:gd name="connsiteY270" fmla="*/ 3462243 h 5955635"/>
                  <a:gd name="connsiteX271" fmla="*/ 5240563 w 6187971"/>
                  <a:gd name="connsiteY271" fmla="*/ 3439944 h 5955635"/>
                  <a:gd name="connsiteX272" fmla="*/ 5238456 w 6187971"/>
                  <a:gd name="connsiteY272" fmla="*/ 3448077 h 5955635"/>
                  <a:gd name="connsiteX273" fmla="*/ 5236348 w 6187971"/>
                  <a:gd name="connsiteY273" fmla="*/ 3456212 h 5955635"/>
                  <a:gd name="connsiteX274" fmla="*/ 5239241 w 6187971"/>
                  <a:gd name="connsiteY274" fmla="*/ 3451752 h 5955635"/>
                  <a:gd name="connsiteX275" fmla="*/ 5241348 w 6187971"/>
                  <a:gd name="connsiteY275" fmla="*/ 3443618 h 5955635"/>
                  <a:gd name="connsiteX276" fmla="*/ 5244240 w 6187971"/>
                  <a:gd name="connsiteY276" fmla="*/ 3439158 h 5955635"/>
                  <a:gd name="connsiteX277" fmla="*/ 5251347 w 6187971"/>
                  <a:gd name="connsiteY277" fmla="*/ 3418429 h 5955635"/>
                  <a:gd name="connsiteX278" fmla="*/ 5250562 w 6187971"/>
                  <a:gd name="connsiteY278" fmla="*/ 3414755 h 5955635"/>
                  <a:gd name="connsiteX279" fmla="*/ 5249777 w 6187971"/>
                  <a:gd name="connsiteY279" fmla="*/ 3411081 h 5955635"/>
                  <a:gd name="connsiteX280" fmla="*/ 5247019 w 6187971"/>
                  <a:gd name="connsiteY280" fmla="*/ 3411670 h 5955635"/>
                  <a:gd name="connsiteX281" fmla="*/ 5247153 w 6187971"/>
                  <a:gd name="connsiteY281" fmla="*/ 3407799 h 5955635"/>
                  <a:gd name="connsiteX282" fmla="*/ 5247422 w 6187971"/>
                  <a:gd name="connsiteY282" fmla="*/ 3400057 h 5955635"/>
                  <a:gd name="connsiteX283" fmla="*/ 5231391 w 6187971"/>
                  <a:gd name="connsiteY283" fmla="*/ 3415009 h 5955635"/>
                  <a:gd name="connsiteX284" fmla="*/ 5232465 w 6187971"/>
                  <a:gd name="connsiteY284" fmla="*/ 3384043 h 5955635"/>
                  <a:gd name="connsiteX285" fmla="*/ 5228003 w 6187971"/>
                  <a:gd name="connsiteY285" fmla="*/ 3381153 h 5955635"/>
                  <a:gd name="connsiteX286" fmla="*/ 5231680 w 6187971"/>
                  <a:gd name="connsiteY286" fmla="*/ 3380368 h 5955635"/>
                  <a:gd name="connsiteX287" fmla="*/ 5230895 w 6187971"/>
                  <a:gd name="connsiteY287" fmla="*/ 3376694 h 5955635"/>
                  <a:gd name="connsiteX288" fmla="*/ 5230110 w 6187971"/>
                  <a:gd name="connsiteY288" fmla="*/ 3373020 h 5955635"/>
                  <a:gd name="connsiteX289" fmla="*/ 5229324 w 6187971"/>
                  <a:gd name="connsiteY289" fmla="*/ 3369345 h 5955635"/>
                  <a:gd name="connsiteX290" fmla="*/ 5239613 w 6187971"/>
                  <a:gd name="connsiteY290" fmla="*/ 3309515 h 5955635"/>
                  <a:gd name="connsiteX291" fmla="*/ 5235936 w 6187971"/>
                  <a:gd name="connsiteY291" fmla="*/ 3310301 h 5955635"/>
                  <a:gd name="connsiteX292" fmla="*/ 5238828 w 6187971"/>
                  <a:gd name="connsiteY292" fmla="*/ 3305841 h 5955635"/>
                  <a:gd name="connsiteX293" fmla="*/ 5243828 w 6187971"/>
                  <a:gd name="connsiteY293" fmla="*/ 3293247 h 5955635"/>
                  <a:gd name="connsiteX294" fmla="*/ 5239366 w 6187971"/>
                  <a:gd name="connsiteY294" fmla="*/ 3290358 h 5955635"/>
                  <a:gd name="connsiteX295" fmla="*/ 5260687 w 6187971"/>
                  <a:gd name="connsiteY295" fmla="*/ 3228171 h 5955635"/>
                  <a:gd name="connsiteX296" fmla="*/ 5262588 w 6187971"/>
                  <a:gd name="connsiteY296" fmla="*/ 3147082 h 5955635"/>
                  <a:gd name="connsiteX297" fmla="*/ 869439 w 6187971"/>
                  <a:gd name="connsiteY297" fmla="*/ 3941889 h 5955635"/>
                  <a:gd name="connsiteX298" fmla="*/ 870401 w 6187971"/>
                  <a:gd name="connsiteY298" fmla="*/ 3946393 h 5955635"/>
                  <a:gd name="connsiteX299" fmla="*/ 869247 w 6187971"/>
                  <a:gd name="connsiteY299" fmla="*/ 3944432 h 5955635"/>
                  <a:gd name="connsiteX300" fmla="*/ 5600071 w 6187971"/>
                  <a:gd name="connsiteY300" fmla="*/ 2827600 h 5955635"/>
                  <a:gd name="connsiteX301" fmla="*/ 5601033 w 6187971"/>
                  <a:gd name="connsiteY301" fmla="*/ 2832105 h 5955635"/>
                  <a:gd name="connsiteX302" fmla="*/ 5600701 w 6187971"/>
                  <a:gd name="connsiteY302" fmla="*/ 2831889 h 5955635"/>
                  <a:gd name="connsiteX303" fmla="*/ 5594604 w 6187971"/>
                  <a:gd name="connsiteY303" fmla="*/ 2824058 h 5955635"/>
                  <a:gd name="connsiteX304" fmla="*/ 5594817 w 6187971"/>
                  <a:gd name="connsiteY304" fmla="*/ 2824013 h 5955635"/>
                  <a:gd name="connsiteX305" fmla="*/ 5595567 w 6187971"/>
                  <a:gd name="connsiteY305" fmla="*/ 2828563 h 5955635"/>
                  <a:gd name="connsiteX306" fmla="*/ 5594604 w 6187971"/>
                  <a:gd name="connsiteY306" fmla="*/ 2824058 h 5955635"/>
                  <a:gd name="connsiteX307" fmla="*/ 756958 w 6187971"/>
                  <a:gd name="connsiteY307" fmla="*/ 3768116 h 5955635"/>
                  <a:gd name="connsiteX308" fmla="*/ 764349 w 6187971"/>
                  <a:gd name="connsiteY308" fmla="*/ 3780665 h 5955635"/>
                  <a:gd name="connsiteX309" fmla="*/ 759845 w 6187971"/>
                  <a:gd name="connsiteY309" fmla="*/ 3781628 h 5955635"/>
                  <a:gd name="connsiteX310" fmla="*/ 5540370 w 6187971"/>
                  <a:gd name="connsiteY310" fmla="*/ 2614293 h 5955635"/>
                  <a:gd name="connsiteX311" fmla="*/ 5545837 w 6187971"/>
                  <a:gd name="connsiteY311" fmla="*/ 2617834 h 5955635"/>
                  <a:gd name="connsiteX312" fmla="*/ 5541332 w 6187971"/>
                  <a:gd name="connsiteY312" fmla="*/ 2618797 h 5955635"/>
                  <a:gd name="connsiteX313" fmla="*/ 5540370 w 6187971"/>
                  <a:gd name="connsiteY313" fmla="*/ 2614293 h 5955635"/>
                  <a:gd name="connsiteX314" fmla="*/ 5744362 w 6187971"/>
                  <a:gd name="connsiteY314" fmla="*/ 2533034 h 5955635"/>
                  <a:gd name="connsiteX315" fmla="*/ 5751754 w 6187971"/>
                  <a:gd name="connsiteY315" fmla="*/ 2545583 h 5955635"/>
                  <a:gd name="connsiteX316" fmla="*/ 5770344 w 6187971"/>
                  <a:gd name="connsiteY316" fmla="*/ 2654643 h 5955635"/>
                  <a:gd name="connsiteX317" fmla="*/ 5792210 w 6187971"/>
                  <a:gd name="connsiteY317" fmla="*/ 2668810 h 5955635"/>
                  <a:gd name="connsiteX318" fmla="*/ 5800215 w 6187971"/>
                  <a:gd name="connsiteY318" fmla="*/ 2728325 h 5955635"/>
                  <a:gd name="connsiteX319" fmla="*/ 5803450 w 6187971"/>
                  <a:gd name="connsiteY319" fmla="*/ 2699375 h 5955635"/>
                  <a:gd name="connsiteX320" fmla="*/ 5811149 w 6187971"/>
                  <a:gd name="connsiteY320" fmla="*/ 2735408 h 5955635"/>
                  <a:gd name="connsiteX321" fmla="*/ 5820811 w 6187971"/>
                  <a:gd name="connsiteY321" fmla="*/ 2714505 h 5955635"/>
                  <a:gd name="connsiteX322" fmla="*/ 5838358 w 6187971"/>
                  <a:gd name="connsiteY322" fmla="*/ 2950947 h 5955635"/>
                  <a:gd name="connsiteX323" fmla="*/ 5838665 w 6187971"/>
                  <a:gd name="connsiteY323" fmla="*/ 2974430 h 5955635"/>
                  <a:gd name="connsiteX324" fmla="*/ 4638016 w 6187971"/>
                  <a:gd name="connsiteY324" fmla="*/ 5312600 h 5955635"/>
                  <a:gd name="connsiteX325" fmla="*/ 4633512 w 6187971"/>
                  <a:gd name="connsiteY325" fmla="*/ 5313563 h 5955635"/>
                  <a:gd name="connsiteX326" fmla="*/ 4629008 w 6187971"/>
                  <a:gd name="connsiteY326" fmla="*/ 5314525 h 5955635"/>
                  <a:gd name="connsiteX327" fmla="*/ 4623541 w 6187971"/>
                  <a:gd name="connsiteY327" fmla="*/ 5310984 h 5955635"/>
                  <a:gd name="connsiteX328" fmla="*/ 4631588 w 6187971"/>
                  <a:gd name="connsiteY328" fmla="*/ 5304555 h 5955635"/>
                  <a:gd name="connsiteX329" fmla="*/ 4629663 w 6187971"/>
                  <a:gd name="connsiteY329" fmla="*/ 5295546 h 5955635"/>
                  <a:gd name="connsiteX330" fmla="*/ 4621617 w 6187971"/>
                  <a:gd name="connsiteY330" fmla="*/ 5301975 h 5955635"/>
                  <a:gd name="connsiteX331" fmla="*/ 4618076 w 6187971"/>
                  <a:gd name="connsiteY331" fmla="*/ 5307442 h 5955635"/>
                  <a:gd name="connsiteX332" fmla="*/ 4613571 w 6187971"/>
                  <a:gd name="connsiteY332" fmla="*/ 5308404 h 5955635"/>
                  <a:gd name="connsiteX333" fmla="*/ 4599097 w 6187971"/>
                  <a:gd name="connsiteY333" fmla="*/ 5306787 h 5955635"/>
                  <a:gd name="connsiteX334" fmla="*/ 4597479 w 6187971"/>
                  <a:gd name="connsiteY334" fmla="*/ 5321261 h 5955635"/>
                  <a:gd name="connsiteX335" fmla="*/ 4605526 w 6187971"/>
                  <a:gd name="connsiteY335" fmla="*/ 5314833 h 5955635"/>
                  <a:gd name="connsiteX336" fmla="*/ 4602946 w 6187971"/>
                  <a:gd name="connsiteY336" fmla="*/ 5324803 h 5955635"/>
                  <a:gd name="connsiteX337" fmla="*/ 4615496 w 6187971"/>
                  <a:gd name="connsiteY337" fmla="*/ 5317412 h 5955635"/>
                  <a:gd name="connsiteX338" fmla="*/ 4619038 w 6187971"/>
                  <a:gd name="connsiteY338" fmla="*/ 5311946 h 5955635"/>
                  <a:gd name="connsiteX339" fmla="*/ 4616458 w 6187971"/>
                  <a:gd name="connsiteY339" fmla="*/ 5321916 h 5955635"/>
                  <a:gd name="connsiteX340" fmla="*/ 4611954 w 6187971"/>
                  <a:gd name="connsiteY340" fmla="*/ 5322878 h 5955635"/>
                  <a:gd name="connsiteX341" fmla="*/ 4608413 w 6187971"/>
                  <a:gd name="connsiteY341" fmla="*/ 5328345 h 5955635"/>
                  <a:gd name="connsiteX342" fmla="*/ 4609375 w 6187971"/>
                  <a:gd name="connsiteY342" fmla="*/ 5332848 h 5955635"/>
                  <a:gd name="connsiteX343" fmla="*/ 4413078 w 6187971"/>
                  <a:gd name="connsiteY343" fmla="*/ 5450140 h 5955635"/>
                  <a:gd name="connsiteX344" fmla="*/ 4398604 w 6187971"/>
                  <a:gd name="connsiteY344" fmla="*/ 5448524 h 5955635"/>
                  <a:gd name="connsiteX345" fmla="*/ 4399566 w 6187971"/>
                  <a:gd name="connsiteY345" fmla="*/ 5453027 h 5955635"/>
                  <a:gd name="connsiteX346" fmla="*/ 3692038 w 6187971"/>
                  <a:gd name="connsiteY346" fmla="*/ 5712509 h 5955635"/>
                  <a:gd name="connsiteX347" fmla="*/ 1989514 w 6187971"/>
                  <a:gd name="connsiteY347" fmla="*/ 5525218 h 5955635"/>
                  <a:gd name="connsiteX348" fmla="*/ 2003026 w 6187971"/>
                  <a:gd name="connsiteY348" fmla="*/ 5522331 h 5955635"/>
                  <a:gd name="connsiteX349" fmla="*/ 1925842 w 6187971"/>
                  <a:gd name="connsiteY349" fmla="*/ 5491725 h 5955635"/>
                  <a:gd name="connsiteX350" fmla="*/ 1926804 w 6187971"/>
                  <a:gd name="connsiteY350" fmla="*/ 5496229 h 5955635"/>
                  <a:gd name="connsiteX351" fmla="*/ 1836763 w 6187971"/>
                  <a:gd name="connsiteY351" fmla="*/ 5449531 h 5955635"/>
                  <a:gd name="connsiteX352" fmla="*/ 1783061 w 6187971"/>
                  <a:gd name="connsiteY352" fmla="*/ 5418617 h 5955635"/>
                  <a:gd name="connsiteX353" fmla="*/ 1777595 w 6187971"/>
                  <a:gd name="connsiteY353" fmla="*/ 5415075 h 5955635"/>
                  <a:gd name="connsiteX354" fmla="*/ 1773091 w 6187971"/>
                  <a:gd name="connsiteY354" fmla="*/ 5416038 h 5955635"/>
                  <a:gd name="connsiteX355" fmla="*/ 1766662 w 6187971"/>
                  <a:gd name="connsiteY355" fmla="*/ 5407992 h 5955635"/>
                  <a:gd name="connsiteX356" fmla="*/ 1740293 w 6187971"/>
                  <a:gd name="connsiteY356" fmla="*/ 5394787 h 5955635"/>
                  <a:gd name="connsiteX357" fmla="*/ 1664727 w 6187971"/>
                  <a:gd name="connsiteY357" fmla="*/ 5349706 h 5955635"/>
                  <a:gd name="connsiteX358" fmla="*/ 1631929 w 6187971"/>
                  <a:gd name="connsiteY358" fmla="*/ 5328456 h 5955635"/>
                  <a:gd name="connsiteX359" fmla="*/ 1565371 w 6187971"/>
                  <a:gd name="connsiteY359" fmla="*/ 5281450 h 5955635"/>
                  <a:gd name="connsiteX360" fmla="*/ 1569874 w 6187971"/>
                  <a:gd name="connsiteY360" fmla="*/ 5280488 h 5955635"/>
                  <a:gd name="connsiteX361" fmla="*/ 1554437 w 6187971"/>
                  <a:gd name="connsiteY361" fmla="*/ 5274367 h 5955635"/>
                  <a:gd name="connsiteX362" fmla="*/ 1044223 w 6187971"/>
                  <a:gd name="connsiteY362" fmla="*/ 4804087 h 5955635"/>
                  <a:gd name="connsiteX363" fmla="*/ 631951 w 6187971"/>
                  <a:gd name="connsiteY363" fmla="*/ 4086820 h 5955635"/>
                  <a:gd name="connsiteX364" fmla="*/ 635493 w 6187971"/>
                  <a:gd name="connsiteY364" fmla="*/ 4081353 h 5955635"/>
                  <a:gd name="connsiteX365" fmla="*/ 700742 w 6187971"/>
                  <a:gd name="connsiteY365" fmla="*/ 4166316 h 5955635"/>
                  <a:gd name="connsiteX366" fmla="*/ 711982 w 6187971"/>
                  <a:gd name="connsiteY366" fmla="*/ 4196882 h 5955635"/>
                  <a:gd name="connsiteX367" fmla="*/ 706515 w 6187971"/>
                  <a:gd name="connsiteY367" fmla="*/ 4193340 h 5955635"/>
                  <a:gd name="connsiteX368" fmla="*/ 702011 w 6187971"/>
                  <a:gd name="connsiteY368" fmla="*/ 4194302 h 5955635"/>
                  <a:gd name="connsiteX369" fmla="*/ 707478 w 6187971"/>
                  <a:gd name="connsiteY369" fmla="*/ 4197844 h 5955635"/>
                  <a:gd name="connsiteX370" fmla="*/ 708440 w 6187971"/>
                  <a:gd name="connsiteY370" fmla="*/ 4202348 h 5955635"/>
                  <a:gd name="connsiteX371" fmla="*/ 713906 w 6187971"/>
                  <a:gd name="connsiteY371" fmla="*/ 4205890 h 5955635"/>
                  <a:gd name="connsiteX372" fmla="*/ 732229 w 6187971"/>
                  <a:gd name="connsiteY372" fmla="*/ 4225523 h 5955635"/>
                  <a:gd name="connsiteX373" fmla="*/ 750861 w 6187971"/>
                  <a:gd name="connsiteY373" fmla="*/ 4268639 h 5955635"/>
                  <a:gd name="connsiteX374" fmla="*/ 759869 w 6187971"/>
                  <a:gd name="connsiteY374" fmla="*/ 4266714 h 5955635"/>
                  <a:gd name="connsiteX375" fmla="*/ 761138 w 6187971"/>
                  <a:gd name="connsiteY375" fmla="*/ 4294702 h 5955635"/>
                  <a:gd name="connsiteX376" fmla="*/ 770454 w 6187971"/>
                  <a:gd name="connsiteY376" fmla="*/ 4316259 h 5955635"/>
                  <a:gd name="connsiteX377" fmla="*/ 788122 w 6187971"/>
                  <a:gd name="connsiteY377" fmla="*/ 4354871 h 5955635"/>
                  <a:gd name="connsiteX378" fmla="*/ 816723 w 6187971"/>
                  <a:gd name="connsiteY378" fmla="*/ 4400567 h 5955635"/>
                  <a:gd name="connsiteX379" fmla="*/ 845324 w 6187971"/>
                  <a:gd name="connsiteY379" fmla="*/ 4446262 h 5955635"/>
                  <a:gd name="connsiteX380" fmla="*/ 848211 w 6187971"/>
                  <a:gd name="connsiteY380" fmla="*/ 4459775 h 5955635"/>
                  <a:gd name="connsiteX381" fmla="*/ 865572 w 6187971"/>
                  <a:gd name="connsiteY381" fmla="*/ 4474903 h 5955635"/>
                  <a:gd name="connsiteX382" fmla="*/ 883599 w 6187971"/>
                  <a:gd name="connsiteY382" fmla="*/ 4512777 h 5955635"/>
                  <a:gd name="connsiteX383" fmla="*/ 885976 w 6187971"/>
                  <a:gd name="connsiteY383" fmla="*/ 4526170 h 5955635"/>
                  <a:gd name="connsiteX384" fmla="*/ 885567 w 6187971"/>
                  <a:gd name="connsiteY384" fmla="*/ 4525764 h 5955635"/>
                  <a:gd name="connsiteX385" fmla="*/ 881591 w 6187971"/>
                  <a:gd name="connsiteY385" fmla="*/ 4516811 h 5955635"/>
                  <a:gd name="connsiteX386" fmla="*/ 877775 w 6187971"/>
                  <a:gd name="connsiteY386" fmla="*/ 4509974 h 5955635"/>
                  <a:gd name="connsiteX387" fmla="*/ 877625 w 6187971"/>
                  <a:gd name="connsiteY387" fmla="*/ 4517880 h 5955635"/>
                  <a:gd name="connsiteX388" fmla="*/ 885567 w 6187971"/>
                  <a:gd name="connsiteY388" fmla="*/ 4525764 h 5955635"/>
                  <a:gd name="connsiteX389" fmla="*/ 886128 w 6187971"/>
                  <a:gd name="connsiteY389" fmla="*/ 4527028 h 5955635"/>
                  <a:gd name="connsiteX390" fmla="*/ 885976 w 6187971"/>
                  <a:gd name="connsiteY390" fmla="*/ 4526170 h 5955635"/>
                  <a:gd name="connsiteX391" fmla="*/ 888178 w 6187971"/>
                  <a:gd name="connsiteY391" fmla="*/ 4528356 h 5955635"/>
                  <a:gd name="connsiteX392" fmla="*/ 894482 w 6187971"/>
                  <a:gd name="connsiteY392" fmla="*/ 4544081 h 5955635"/>
                  <a:gd name="connsiteX393" fmla="*/ 933053 w 6187971"/>
                  <a:gd name="connsiteY393" fmla="*/ 4592357 h 5955635"/>
                  <a:gd name="connsiteX394" fmla="*/ 934015 w 6187971"/>
                  <a:gd name="connsiteY394" fmla="*/ 4596860 h 5955635"/>
                  <a:gd name="connsiteX395" fmla="*/ 934978 w 6187971"/>
                  <a:gd name="connsiteY395" fmla="*/ 4601364 h 5955635"/>
                  <a:gd name="connsiteX396" fmla="*/ 939482 w 6187971"/>
                  <a:gd name="connsiteY396" fmla="*/ 4600402 h 5955635"/>
                  <a:gd name="connsiteX397" fmla="*/ 946872 w 6187971"/>
                  <a:gd name="connsiteY397" fmla="*/ 4612952 h 5955635"/>
                  <a:gd name="connsiteX398" fmla="*/ 955226 w 6187971"/>
                  <a:gd name="connsiteY398" fmla="*/ 4630006 h 5955635"/>
                  <a:gd name="connsiteX399" fmla="*/ 998301 w 6187971"/>
                  <a:gd name="connsiteY399" fmla="*/ 4677318 h 5955635"/>
                  <a:gd name="connsiteX400" fmla="*/ 1008272 w 6187971"/>
                  <a:gd name="connsiteY400" fmla="*/ 4679898 h 5955635"/>
                  <a:gd name="connsiteX401" fmla="*/ 1003768 w 6187971"/>
                  <a:gd name="connsiteY401" fmla="*/ 4680860 h 5955635"/>
                  <a:gd name="connsiteX402" fmla="*/ 999264 w 6187971"/>
                  <a:gd name="connsiteY402" fmla="*/ 4681823 h 5955635"/>
                  <a:gd name="connsiteX403" fmla="*/ 1005693 w 6187971"/>
                  <a:gd name="connsiteY403" fmla="*/ 4689868 h 5955635"/>
                  <a:gd name="connsiteX404" fmla="*/ 1010197 w 6187971"/>
                  <a:gd name="connsiteY404" fmla="*/ 4688906 h 5955635"/>
                  <a:gd name="connsiteX405" fmla="*/ 1011159 w 6187971"/>
                  <a:gd name="connsiteY405" fmla="*/ 4693410 h 5955635"/>
                  <a:gd name="connsiteX406" fmla="*/ 1068054 w 6187971"/>
                  <a:gd name="connsiteY406" fmla="*/ 4761319 h 5955635"/>
                  <a:gd name="connsiteX407" fmla="*/ 1070941 w 6187971"/>
                  <a:gd name="connsiteY407" fmla="*/ 4774831 h 5955635"/>
                  <a:gd name="connsiteX408" fmla="*/ 1088302 w 6187971"/>
                  <a:gd name="connsiteY408" fmla="*/ 4789960 h 5955635"/>
                  <a:gd name="connsiteX409" fmla="*/ 1082836 w 6187971"/>
                  <a:gd name="connsiteY409" fmla="*/ 4786418 h 5955635"/>
                  <a:gd name="connsiteX410" fmla="*/ 1084761 w 6187971"/>
                  <a:gd name="connsiteY410" fmla="*/ 4795426 h 5955635"/>
                  <a:gd name="connsiteX411" fmla="*/ 1089264 w 6187971"/>
                  <a:gd name="connsiteY411" fmla="*/ 4794464 h 5955635"/>
                  <a:gd name="connsiteX412" fmla="*/ 1090227 w 6187971"/>
                  <a:gd name="connsiteY412" fmla="*/ 4798968 h 5955635"/>
                  <a:gd name="connsiteX413" fmla="*/ 1121407 w 6187971"/>
                  <a:gd name="connsiteY413" fmla="*/ 4834693 h 5955635"/>
                  <a:gd name="connsiteX414" fmla="*/ 1169950 w 6187971"/>
                  <a:gd name="connsiteY414" fmla="*/ 4885547 h 5955635"/>
                  <a:gd name="connsiteX415" fmla="*/ 1230080 w 6187971"/>
                  <a:gd name="connsiteY415" fmla="*/ 4924507 h 5955635"/>
                  <a:gd name="connsiteX416" fmla="*/ 1183462 w 6187971"/>
                  <a:gd name="connsiteY416" fmla="*/ 4882661 h 5955635"/>
                  <a:gd name="connsiteX417" fmla="*/ 1187004 w 6187971"/>
                  <a:gd name="connsiteY417" fmla="*/ 4877195 h 5955635"/>
                  <a:gd name="connsiteX418" fmla="*/ 1176071 w 6187971"/>
                  <a:gd name="connsiteY418" fmla="*/ 4870111 h 5955635"/>
                  <a:gd name="connsiteX419" fmla="*/ 1103738 w 6187971"/>
                  <a:gd name="connsiteY419" fmla="*/ 4796081 h 5955635"/>
                  <a:gd name="connsiteX420" fmla="*/ 1102776 w 6187971"/>
                  <a:gd name="connsiteY420" fmla="*/ 4791577 h 5955635"/>
                  <a:gd name="connsiteX421" fmla="*/ 1101814 w 6187971"/>
                  <a:gd name="connsiteY421" fmla="*/ 4787074 h 5955635"/>
                  <a:gd name="connsiteX422" fmla="*/ 1097311 w 6187971"/>
                  <a:gd name="connsiteY422" fmla="*/ 4788036 h 5955635"/>
                  <a:gd name="connsiteX423" fmla="*/ 1052310 w 6187971"/>
                  <a:gd name="connsiteY423" fmla="*/ 4731715 h 5955635"/>
                  <a:gd name="connsiteX424" fmla="*/ 1062280 w 6187971"/>
                  <a:gd name="connsiteY424" fmla="*/ 4734295 h 5955635"/>
                  <a:gd name="connsiteX425" fmla="*/ 1044919 w 6187971"/>
                  <a:gd name="connsiteY425" fmla="*/ 4719165 h 5955635"/>
                  <a:gd name="connsiteX426" fmla="*/ 1049423 w 6187971"/>
                  <a:gd name="connsiteY426" fmla="*/ 4718203 h 5955635"/>
                  <a:gd name="connsiteX427" fmla="*/ 1048461 w 6187971"/>
                  <a:gd name="connsiteY427" fmla="*/ 4713698 h 5955635"/>
                  <a:gd name="connsiteX428" fmla="*/ 1042995 w 6187971"/>
                  <a:gd name="connsiteY428" fmla="*/ 4710157 h 5955635"/>
                  <a:gd name="connsiteX429" fmla="*/ 1038491 w 6187971"/>
                  <a:gd name="connsiteY429" fmla="*/ 4711120 h 5955635"/>
                  <a:gd name="connsiteX430" fmla="*/ 952032 w 6187971"/>
                  <a:gd name="connsiteY430" fmla="*/ 4593011 h 5955635"/>
                  <a:gd name="connsiteX431" fmla="*/ 951070 w 6187971"/>
                  <a:gd name="connsiteY431" fmla="*/ 4588508 h 5955635"/>
                  <a:gd name="connsiteX432" fmla="*/ 945603 w 6187971"/>
                  <a:gd name="connsiteY432" fmla="*/ 4584966 h 5955635"/>
                  <a:gd name="connsiteX433" fmla="*/ 923430 w 6187971"/>
                  <a:gd name="connsiteY433" fmla="*/ 4547316 h 5955635"/>
                  <a:gd name="connsiteX434" fmla="*/ 922468 w 6187971"/>
                  <a:gd name="connsiteY434" fmla="*/ 4542812 h 5955635"/>
                  <a:gd name="connsiteX435" fmla="*/ 921506 w 6187971"/>
                  <a:gd name="connsiteY435" fmla="*/ 4538307 h 5955635"/>
                  <a:gd name="connsiteX436" fmla="*/ 917002 w 6187971"/>
                  <a:gd name="connsiteY436" fmla="*/ 4539270 h 5955635"/>
                  <a:gd name="connsiteX437" fmla="*/ 903182 w 6187971"/>
                  <a:gd name="connsiteY437" fmla="*/ 4518674 h 5955635"/>
                  <a:gd name="connsiteX438" fmla="*/ 906724 w 6187971"/>
                  <a:gd name="connsiteY438" fmla="*/ 4513208 h 5955635"/>
                  <a:gd name="connsiteX439" fmla="*/ 835702 w 6187971"/>
                  <a:gd name="connsiteY439" fmla="*/ 4401222 h 5955635"/>
                  <a:gd name="connsiteX440" fmla="*/ 840206 w 6187971"/>
                  <a:gd name="connsiteY440" fmla="*/ 4400260 h 5955635"/>
                  <a:gd name="connsiteX441" fmla="*/ 839244 w 6187971"/>
                  <a:gd name="connsiteY441" fmla="*/ 4395755 h 5955635"/>
                  <a:gd name="connsiteX442" fmla="*/ 833777 w 6187971"/>
                  <a:gd name="connsiteY442" fmla="*/ 4392213 h 5955635"/>
                  <a:gd name="connsiteX443" fmla="*/ 822708 w 6187971"/>
                  <a:gd name="connsiteY443" fmla="*/ 4371399 h 5955635"/>
                  <a:gd name="connsiteX444" fmla="*/ 820283 w 6187971"/>
                  <a:gd name="connsiteY444" fmla="*/ 4366839 h 5955635"/>
                  <a:gd name="connsiteX445" fmla="*/ 823500 w 6187971"/>
                  <a:gd name="connsiteY445" fmla="*/ 4366151 h 5955635"/>
                  <a:gd name="connsiteX446" fmla="*/ 822538 w 6187971"/>
                  <a:gd name="connsiteY446" fmla="*/ 4361647 h 5955635"/>
                  <a:gd name="connsiteX447" fmla="*/ 817071 w 6187971"/>
                  <a:gd name="connsiteY447" fmla="*/ 4358106 h 5955635"/>
                  <a:gd name="connsiteX448" fmla="*/ 811605 w 6187971"/>
                  <a:gd name="connsiteY448" fmla="*/ 4354564 h 5955635"/>
                  <a:gd name="connsiteX449" fmla="*/ 801327 w 6187971"/>
                  <a:gd name="connsiteY449" fmla="*/ 4328502 h 5955635"/>
                  <a:gd name="connsiteX450" fmla="*/ 756982 w 6187971"/>
                  <a:gd name="connsiteY450" fmla="*/ 4253202 h 5955635"/>
                  <a:gd name="connsiteX451" fmla="*/ 761486 w 6187971"/>
                  <a:gd name="connsiteY451" fmla="*/ 4252240 h 5955635"/>
                  <a:gd name="connsiteX452" fmla="*/ 762448 w 6187971"/>
                  <a:gd name="connsiteY452" fmla="*/ 4256744 h 5955635"/>
                  <a:gd name="connsiteX453" fmla="*/ 767914 w 6187971"/>
                  <a:gd name="connsiteY453" fmla="*/ 4260286 h 5955635"/>
                  <a:gd name="connsiteX454" fmla="*/ 765989 w 6187971"/>
                  <a:gd name="connsiteY454" fmla="*/ 4251278 h 5955635"/>
                  <a:gd name="connsiteX455" fmla="*/ 759562 w 6187971"/>
                  <a:gd name="connsiteY455" fmla="*/ 4243232 h 5955635"/>
                  <a:gd name="connsiteX456" fmla="*/ 751208 w 6187971"/>
                  <a:gd name="connsiteY456" fmla="*/ 4226178 h 5955635"/>
                  <a:gd name="connsiteX457" fmla="*/ 745742 w 6187971"/>
                  <a:gd name="connsiteY457" fmla="*/ 4222636 h 5955635"/>
                  <a:gd name="connsiteX458" fmla="*/ 747666 w 6187971"/>
                  <a:gd name="connsiteY458" fmla="*/ 4231645 h 5955635"/>
                  <a:gd name="connsiteX459" fmla="*/ 734810 w 6187971"/>
                  <a:gd name="connsiteY459" fmla="*/ 4215553 h 5955635"/>
                  <a:gd name="connsiteX460" fmla="*/ 730960 w 6187971"/>
                  <a:gd name="connsiteY460" fmla="*/ 4197536 h 5955635"/>
                  <a:gd name="connsiteX461" fmla="*/ 724531 w 6187971"/>
                  <a:gd name="connsiteY461" fmla="*/ 4189491 h 5955635"/>
                  <a:gd name="connsiteX462" fmla="*/ 729998 w 6187971"/>
                  <a:gd name="connsiteY462" fmla="*/ 4193033 h 5955635"/>
                  <a:gd name="connsiteX463" fmla="*/ 729691 w 6187971"/>
                  <a:gd name="connsiteY463" fmla="*/ 4169550 h 5955635"/>
                  <a:gd name="connsiteX464" fmla="*/ 769532 w 6187971"/>
                  <a:gd name="connsiteY464" fmla="*/ 4245812 h 5955635"/>
                  <a:gd name="connsiteX465" fmla="*/ 808104 w 6187971"/>
                  <a:gd name="connsiteY465" fmla="*/ 4294087 h 5955635"/>
                  <a:gd name="connsiteX466" fmla="*/ 804909 w 6187971"/>
                  <a:gd name="connsiteY466" fmla="*/ 4257092 h 5955635"/>
                  <a:gd name="connsiteX467" fmla="*/ 954652 w 6187971"/>
                  <a:gd name="connsiteY467" fmla="*/ 4517097 h 5955635"/>
                  <a:gd name="connsiteX468" fmla="*/ 951110 w 6187971"/>
                  <a:gd name="connsiteY468" fmla="*/ 4522564 h 5955635"/>
                  <a:gd name="connsiteX469" fmla="*/ 950148 w 6187971"/>
                  <a:gd name="connsiteY469" fmla="*/ 4518059 h 5955635"/>
                  <a:gd name="connsiteX470" fmla="*/ 945643 w 6187971"/>
                  <a:gd name="connsiteY470" fmla="*/ 4519022 h 5955635"/>
                  <a:gd name="connsiteX471" fmla="*/ 947568 w 6187971"/>
                  <a:gd name="connsiteY471" fmla="*/ 4528030 h 5955635"/>
                  <a:gd name="connsiteX472" fmla="*/ 950455 w 6187971"/>
                  <a:gd name="connsiteY472" fmla="*/ 4541543 h 5955635"/>
                  <a:gd name="connsiteX473" fmla="*/ 971358 w 6187971"/>
                  <a:gd name="connsiteY473" fmla="*/ 4551205 h 5955635"/>
                  <a:gd name="connsiteX474" fmla="*/ 972320 w 6187971"/>
                  <a:gd name="connsiteY474" fmla="*/ 4555710 h 5955635"/>
                  <a:gd name="connsiteX475" fmla="*/ 973282 w 6187971"/>
                  <a:gd name="connsiteY475" fmla="*/ 4560213 h 5955635"/>
                  <a:gd name="connsiteX476" fmla="*/ 979711 w 6187971"/>
                  <a:gd name="connsiteY476" fmla="*/ 4568259 h 5955635"/>
                  <a:gd name="connsiteX477" fmla="*/ 986140 w 6187971"/>
                  <a:gd name="connsiteY477" fmla="*/ 4576305 h 5955635"/>
                  <a:gd name="connsiteX478" fmla="*/ 996417 w 6187971"/>
                  <a:gd name="connsiteY478" fmla="*/ 4602367 h 5955635"/>
                  <a:gd name="connsiteX479" fmla="*/ 990952 w 6187971"/>
                  <a:gd name="connsiteY479" fmla="*/ 4598826 h 5955635"/>
                  <a:gd name="connsiteX480" fmla="*/ 991914 w 6187971"/>
                  <a:gd name="connsiteY480" fmla="*/ 4603329 h 5955635"/>
                  <a:gd name="connsiteX481" fmla="*/ 997379 w 6187971"/>
                  <a:gd name="connsiteY481" fmla="*/ 4606871 h 5955635"/>
                  <a:gd name="connsiteX482" fmla="*/ 1010237 w 6187971"/>
                  <a:gd name="connsiteY482" fmla="*/ 4622963 h 5955635"/>
                  <a:gd name="connsiteX483" fmla="*/ 1011200 w 6187971"/>
                  <a:gd name="connsiteY483" fmla="*/ 4627466 h 5955635"/>
                  <a:gd name="connsiteX484" fmla="*/ 1017628 w 6187971"/>
                  <a:gd name="connsiteY484" fmla="*/ 4635513 h 5955635"/>
                  <a:gd name="connsiteX485" fmla="*/ 1023094 w 6187971"/>
                  <a:gd name="connsiteY485" fmla="*/ 4639054 h 5955635"/>
                  <a:gd name="connsiteX486" fmla="*/ 1022132 w 6187971"/>
                  <a:gd name="connsiteY486" fmla="*/ 4634551 h 5955635"/>
                  <a:gd name="connsiteX487" fmla="*/ 1029523 w 6187971"/>
                  <a:gd name="connsiteY487" fmla="*/ 4647100 h 5955635"/>
                  <a:gd name="connsiteX488" fmla="*/ 1034027 w 6187971"/>
                  <a:gd name="connsiteY488" fmla="*/ 4646138 h 5955635"/>
                  <a:gd name="connsiteX489" fmla="*/ 1040455 w 6187971"/>
                  <a:gd name="connsiteY489" fmla="*/ 4654184 h 5955635"/>
                  <a:gd name="connsiteX490" fmla="*/ 1041417 w 6187971"/>
                  <a:gd name="connsiteY490" fmla="*/ 4658688 h 5955635"/>
                  <a:gd name="connsiteX491" fmla="*/ 1042380 w 6187971"/>
                  <a:gd name="connsiteY491" fmla="*/ 4663192 h 5955635"/>
                  <a:gd name="connsiteX492" fmla="*/ 1047846 w 6187971"/>
                  <a:gd name="connsiteY492" fmla="*/ 4666733 h 5955635"/>
                  <a:gd name="connsiteX493" fmla="*/ 1046884 w 6187971"/>
                  <a:gd name="connsiteY493" fmla="*/ 4662230 h 5955635"/>
                  <a:gd name="connsiteX494" fmla="*/ 1089960 w 6187971"/>
                  <a:gd name="connsiteY494" fmla="*/ 4709542 h 5955635"/>
                  <a:gd name="connsiteX495" fmla="*/ 1096388 w 6187971"/>
                  <a:gd name="connsiteY495" fmla="*/ 4717588 h 5955635"/>
                  <a:gd name="connsiteX496" fmla="*/ 1101855 w 6187971"/>
                  <a:gd name="connsiteY496" fmla="*/ 4721130 h 5955635"/>
                  <a:gd name="connsiteX497" fmla="*/ 1100893 w 6187971"/>
                  <a:gd name="connsiteY497" fmla="*/ 4716625 h 5955635"/>
                  <a:gd name="connsiteX498" fmla="*/ 1099931 w 6187971"/>
                  <a:gd name="connsiteY498" fmla="*/ 4712122 h 5955635"/>
                  <a:gd name="connsiteX499" fmla="*/ 1157788 w 6187971"/>
                  <a:gd name="connsiteY499" fmla="*/ 4784534 h 5955635"/>
                  <a:gd name="connsiteX500" fmla="*/ 1178691 w 6187971"/>
                  <a:gd name="connsiteY500" fmla="*/ 4794197 h 5955635"/>
                  <a:gd name="connsiteX501" fmla="*/ 1186082 w 6187971"/>
                  <a:gd name="connsiteY501" fmla="*/ 4806747 h 5955635"/>
                  <a:gd name="connsiteX502" fmla="*/ 1205368 w 6187971"/>
                  <a:gd name="connsiteY502" fmla="*/ 4830884 h 5955635"/>
                  <a:gd name="connsiteX503" fmla="*/ 1226271 w 6187971"/>
                  <a:gd name="connsiteY503" fmla="*/ 4840547 h 5955635"/>
                  <a:gd name="connsiteX504" fmla="*/ 1241052 w 6187971"/>
                  <a:gd name="connsiteY504" fmla="*/ 4865648 h 5955635"/>
                  <a:gd name="connsiteX505" fmla="*/ 1235587 w 6187971"/>
                  <a:gd name="connsiteY505" fmla="*/ 4862105 h 5955635"/>
                  <a:gd name="connsiteX506" fmla="*/ 1230120 w 6187971"/>
                  <a:gd name="connsiteY506" fmla="*/ 4858563 h 5955635"/>
                  <a:gd name="connsiteX507" fmla="*/ 1232045 w 6187971"/>
                  <a:gd name="connsiteY507" fmla="*/ 4867572 h 5955635"/>
                  <a:gd name="connsiteX508" fmla="*/ 1238474 w 6187971"/>
                  <a:gd name="connsiteY508" fmla="*/ 4875617 h 5955635"/>
                  <a:gd name="connsiteX509" fmla="*/ 1222074 w 6187971"/>
                  <a:gd name="connsiteY509" fmla="*/ 4864992 h 5955635"/>
                  <a:gd name="connsiteX510" fmla="*/ 1243939 w 6187971"/>
                  <a:gd name="connsiteY510" fmla="*/ 4879160 h 5955635"/>
                  <a:gd name="connsiteX511" fmla="*/ 1249406 w 6187971"/>
                  <a:gd name="connsiteY511" fmla="*/ 4882701 h 5955635"/>
                  <a:gd name="connsiteX512" fmla="*/ 1260338 w 6187971"/>
                  <a:gd name="connsiteY512" fmla="*/ 4889785 h 5955635"/>
                  <a:gd name="connsiteX513" fmla="*/ 1259376 w 6187971"/>
                  <a:gd name="connsiteY513" fmla="*/ 4885281 h 5955635"/>
                  <a:gd name="connsiteX514" fmla="*/ 1253910 w 6187971"/>
                  <a:gd name="connsiteY514" fmla="*/ 4881738 h 5955635"/>
                  <a:gd name="connsiteX515" fmla="*/ 1252948 w 6187971"/>
                  <a:gd name="connsiteY515" fmla="*/ 4877235 h 5955635"/>
                  <a:gd name="connsiteX516" fmla="*/ 1270309 w 6187971"/>
                  <a:gd name="connsiteY516" fmla="*/ 4892364 h 5955635"/>
                  <a:gd name="connsiteX517" fmla="*/ 1266460 w 6187971"/>
                  <a:gd name="connsiteY517" fmla="*/ 4874348 h 5955635"/>
                  <a:gd name="connsiteX518" fmla="*/ 1286708 w 6187971"/>
                  <a:gd name="connsiteY518" fmla="*/ 4902990 h 5955635"/>
                  <a:gd name="connsiteX519" fmla="*/ 1282203 w 6187971"/>
                  <a:gd name="connsiteY519" fmla="*/ 4903952 h 5955635"/>
                  <a:gd name="connsiteX520" fmla="*/ 1272233 w 6187971"/>
                  <a:gd name="connsiteY520" fmla="*/ 4901372 h 5955635"/>
                  <a:gd name="connsiteX521" fmla="*/ 1278662 w 6187971"/>
                  <a:gd name="connsiteY521" fmla="*/ 4909418 h 5955635"/>
                  <a:gd name="connsiteX522" fmla="*/ 1285090 w 6187971"/>
                  <a:gd name="connsiteY522" fmla="*/ 4917464 h 5955635"/>
                  <a:gd name="connsiteX523" fmla="*/ 1280587 w 6187971"/>
                  <a:gd name="connsiteY523" fmla="*/ 4918427 h 5955635"/>
                  <a:gd name="connsiteX524" fmla="*/ 1287015 w 6187971"/>
                  <a:gd name="connsiteY524" fmla="*/ 4926472 h 5955635"/>
                  <a:gd name="connsiteX525" fmla="*/ 1291519 w 6187971"/>
                  <a:gd name="connsiteY525" fmla="*/ 4925510 h 5955635"/>
                  <a:gd name="connsiteX526" fmla="*/ 1292481 w 6187971"/>
                  <a:gd name="connsiteY526" fmla="*/ 4930014 h 5955635"/>
                  <a:gd name="connsiteX527" fmla="*/ 1298910 w 6187971"/>
                  <a:gd name="connsiteY527" fmla="*/ 4938059 h 5955635"/>
                  <a:gd name="connsiteX528" fmla="*/ 1292356 w 6187971"/>
                  <a:gd name="connsiteY528" fmla="*/ 4937694 h 5955635"/>
                  <a:gd name="connsiteX529" fmla="*/ 1289901 w 6187971"/>
                  <a:gd name="connsiteY529" fmla="*/ 4939984 h 5955635"/>
                  <a:gd name="connsiteX530" fmla="*/ 1293236 w 6187971"/>
                  <a:gd name="connsiteY530" fmla="*/ 4944571 h 5955635"/>
                  <a:gd name="connsiteX531" fmla="*/ 1296561 w 6187971"/>
                  <a:gd name="connsiteY531" fmla="*/ 4951097 h 5955635"/>
                  <a:gd name="connsiteX532" fmla="*/ 1291826 w 6187971"/>
                  <a:gd name="connsiteY532" fmla="*/ 4948992 h 5955635"/>
                  <a:gd name="connsiteX533" fmla="*/ 1310150 w 6187971"/>
                  <a:gd name="connsiteY533" fmla="*/ 4968626 h 5955635"/>
                  <a:gd name="connsiteX534" fmla="*/ 1315616 w 6187971"/>
                  <a:gd name="connsiteY534" fmla="*/ 4972168 h 5955635"/>
                  <a:gd name="connsiteX535" fmla="*/ 1316579 w 6187971"/>
                  <a:gd name="connsiteY535" fmla="*/ 4976671 h 5955635"/>
                  <a:gd name="connsiteX536" fmla="*/ 1321083 w 6187971"/>
                  <a:gd name="connsiteY536" fmla="*/ 4975709 h 5955635"/>
                  <a:gd name="connsiteX537" fmla="*/ 1315616 w 6187971"/>
                  <a:gd name="connsiteY537" fmla="*/ 4972168 h 5955635"/>
                  <a:gd name="connsiteX538" fmla="*/ 1302760 w 6187971"/>
                  <a:gd name="connsiteY538" fmla="*/ 4956076 h 5955635"/>
                  <a:gd name="connsiteX539" fmla="*/ 1308226 w 6187971"/>
                  <a:gd name="connsiteY539" fmla="*/ 4959618 h 5955635"/>
                  <a:gd name="connsiteX540" fmla="*/ 1317234 w 6187971"/>
                  <a:gd name="connsiteY540" fmla="*/ 4957694 h 5955635"/>
                  <a:gd name="connsiteX541" fmla="*/ 1310805 w 6187971"/>
                  <a:gd name="connsiteY541" fmla="*/ 4949647 h 5955635"/>
                  <a:gd name="connsiteX542" fmla="*/ 1305339 w 6187971"/>
                  <a:gd name="connsiteY542" fmla="*/ 4946105 h 5955635"/>
                  <a:gd name="connsiteX543" fmla="*/ 1296986 w 6187971"/>
                  <a:gd name="connsiteY543" fmla="*/ 4929052 h 5955635"/>
                  <a:gd name="connsiteX544" fmla="*/ 1302452 w 6187971"/>
                  <a:gd name="connsiteY544" fmla="*/ 4932593 h 5955635"/>
                  <a:gd name="connsiteX545" fmla="*/ 1301490 w 6187971"/>
                  <a:gd name="connsiteY545" fmla="*/ 4928089 h 5955635"/>
                  <a:gd name="connsiteX546" fmla="*/ 1300528 w 6187971"/>
                  <a:gd name="connsiteY546" fmla="*/ 4923585 h 5955635"/>
                  <a:gd name="connsiteX547" fmla="*/ 1295061 w 6187971"/>
                  <a:gd name="connsiteY547" fmla="*/ 4920043 h 5955635"/>
                  <a:gd name="connsiteX548" fmla="*/ 1293137 w 6187971"/>
                  <a:gd name="connsiteY548" fmla="*/ 4911035 h 5955635"/>
                  <a:gd name="connsiteX549" fmla="*/ 1322392 w 6187971"/>
                  <a:gd name="connsiteY549" fmla="*/ 4937753 h 5955635"/>
                  <a:gd name="connsiteX550" fmla="*/ 1317889 w 6187971"/>
                  <a:gd name="connsiteY550" fmla="*/ 4938715 h 5955635"/>
                  <a:gd name="connsiteX551" fmla="*/ 1318851 w 6187971"/>
                  <a:gd name="connsiteY551" fmla="*/ 4943218 h 5955635"/>
                  <a:gd name="connsiteX552" fmla="*/ 1323354 w 6187971"/>
                  <a:gd name="connsiteY552" fmla="*/ 4942256 h 5955635"/>
                  <a:gd name="connsiteX553" fmla="*/ 1324317 w 6187971"/>
                  <a:gd name="connsiteY553" fmla="*/ 4946760 h 5955635"/>
                  <a:gd name="connsiteX554" fmla="*/ 1328821 w 6187971"/>
                  <a:gd name="connsiteY554" fmla="*/ 4945798 h 5955635"/>
                  <a:gd name="connsiteX555" fmla="*/ 1342641 w 6187971"/>
                  <a:gd name="connsiteY555" fmla="*/ 4966394 h 5955635"/>
                  <a:gd name="connsiteX556" fmla="*/ 1343603 w 6187971"/>
                  <a:gd name="connsiteY556" fmla="*/ 4970897 h 5955635"/>
                  <a:gd name="connsiteX557" fmla="*/ 1349069 w 6187971"/>
                  <a:gd name="connsiteY557" fmla="*/ 4974440 h 5955635"/>
                  <a:gd name="connsiteX558" fmla="*/ 1348107 w 6187971"/>
                  <a:gd name="connsiteY558" fmla="*/ 4969935 h 5955635"/>
                  <a:gd name="connsiteX559" fmla="*/ 1370935 w 6187971"/>
                  <a:gd name="connsiteY559" fmla="*/ 4988607 h 5955635"/>
                  <a:gd name="connsiteX560" fmla="*/ 1377363 w 6187971"/>
                  <a:gd name="connsiteY560" fmla="*/ 4996652 h 5955635"/>
                  <a:gd name="connsiteX561" fmla="*/ 1376401 w 6187971"/>
                  <a:gd name="connsiteY561" fmla="*/ 4992149 h 5955635"/>
                  <a:gd name="connsiteX562" fmla="*/ 1397304 w 6187971"/>
                  <a:gd name="connsiteY562" fmla="*/ 5001812 h 5955635"/>
                  <a:gd name="connsiteX563" fmla="*/ 1457741 w 6187971"/>
                  <a:gd name="connsiteY563" fmla="*/ 5064254 h 5955635"/>
                  <a:gd name="connsiteX564" fmla="*/ 1462246 w 6187971"/>
                  <a:gd name="connsiteY564" fmla="*/ 5063292 h 5955635"/>
                  <a:gd name="connsiteX565" fmla="*/ 1467712 w 6187971"/>
                  <a:gd name="connsiteY565" fmla="*/ 5066833 h 5955635"/>
                  <a:gd name="connsiteX566" fmla="*/ 1498892 w 6187971"/>
                  <a:gd name="connsiteY566" fmla="*/ 5102559 h 5955635"/>
                  <a:gd name="connsiteX567" fmla="*/ 1507901 w 6187971"/>
                  <a:gd name="connsiteY567" fmla="*/ 5100634 h 5955635"/>
                  <a:gd name="connsiteX568" fmla="*/ 1509826 w 6187971"/>
                  <a:gd name="connsiteY568" fmla="*/ 5109642 h 5955635"/>
                  <a:gd name="connsiteX569" fmla="*/ 1525262 w 6187971"/>
                  <a:gd name="connsiteY569" fmla="*/ 5115763 h 5955635"/>
                  <a:gd name="connsiteX570" fmla="*/ 1520758 w 6187971"/>
                  <a:gd name="connsiteY570" fmla="*/ 5116725 h 5955635"/>
                  <a:gd name="connsiteX571" fmla="*/ 1527187 w 6187971"/>
                  <a:gd name="connsiteY571" fmla="*/ 5124771 h 5955635"/>
                  <a:gd name="connsiteX572" fmla="*/ 1531691 w 6187971"/>
                  <a:gd name="connsiteY572" fmla="*/ 5123809 h 5955635"/>
                  <a:gd name="connsiteX573" fmla="*/ 1565451 w 6187971"/>
                  <a:gd name="connsiteY573" fmla="*/ 5149564 h 5955635"/>
                  <a:gd name="connsiteX574" fmla="*/ 1558060 w 6187971"/>
                  <a:gd name="connsiteY574" fmla="*/ 5137014 h 5955635"/>
                  <a:gd name="connsiteX575" fmla="*/ 1537157 w 6187971"/>
                  <a:gd name="connsiteY575" fmla="*/ 5127351 h 5955635"/>
                  <a:gd name="connsiteX576" fmla="*/ 1542623 w 6187971"/>
                  <a:gd name="connsiteY576" fmla="*/ 5130892 h 5955635"/>
                  <a:gd name="connsiteX577" fmla="*/ 1548090 w 6187971"/>
                  <a:gd name="connsiteY577" fmla="*/ 5134434 h 5955635"/>
                  <a:gd name="connsiteX578" fmla="*/ 1546166 w 6187971"/>
                  <a:gd name="connsiteY578" fmla="*/ 5125426 h 5955635"/>
                  <a:gd name="connsiteX579" fmla="*/ 1551631 w 6187971"/>
                  <a:gd name="connsiteY579" fmla="*/ 5128968 h 5955635"/>
                  <a:gd name="connsiteX580" fmla="*/ 1550669 w 6187971"/>
                  <a:gd name="connsiteY580" fmla="*/ 5124464 h 5955635"/>
                  <a:gd name="connsiteX581" fmla="*/ 1545203 w 6187971"/>
                  <a:gd name="connsiteY581" fmla="*/ 5120922 h 5955635"/>
                  <a:gd name="connsiteX582" fmla="*/ 1539737 w 6187971"/>
                  <a:gd name="connsiteY582" fmla="*/ 5117380 h 5955635"/>
                  <a:gd name="connsiteX583" fmla="*/ 1554211 w 6187971"/>
                  <a:gd name="connsiteY583" fmla="*/ 5118998 h 5955635"/>
                  <a:gd name="connsiteX584" fmla="*/ 1555173 w 6187971"/>
                  <a:gd name="connsiteY584" fmla="*/ 5123502 h 5955635"/>
                  <a:gd name="connsiteX585" fmla="*/ 1556135 w 6187971"/>
                  <a:gd name="connsiteY585" fmla="*/ 5128005 h 5955635"/>
                  <a:gd name="connsiteX586" fmla="*/ 1571572 w 6187971"/>
                  <a:gd name="connsiteY586" fmla="*/ 5134127 h 5955635"/>
                  <a:gd name="connsiteX587" fmla="*/ 1570610 w 6187971"/>
                  <a:gd name="connsiteY587" fmla="*/ 5129623 h 5955635"/>
                  <a:gd name="connsiteX588" fmla="*/ 1569648 w 6187971"/>
                  <a:gd name="connsiteY588" fmla="*/ 5125119 h 5955635"/>
                  <a:gd name="connsiteX589" fmla="*/ 1587010 w 6187971"/>
                  <a:gd name="connsiteY589" fmla="*/ 5140248 h 5955635"/>
                  <a:gd name="connsiteX590" fmla="*/ 1587972 w 6187971"/>
                  <a:gd name="connsiteY590" fmla="*/ 5144752 h 5955635"/>
                  <a:gd name="connsiteX591" fmla="*/ 1593438 w 6187971"/>
                  <a:gd name="connsiteY591" fmla="*/ 5148294 h 5955635"/>
                  <a:gd name="connsiteX592" fmla="*/ 1598904 w 6187971"/>
                  <a:gd name="connsiteY592" fmla="*/ 5151836 h 5955635"/>
                  <a:gd name="connsiteX593" fmla="*/ 1610799 w 6187971"/>
                  <a:gd name="connsiteY593" fmla="*/ 5163423 h 5955635"/>
                  <a:gd name="connsiteX594" fmla="*/ 1638786 w 6187971"/>
                  <a:gd name="connsiteY594" fmla="*/ 5162154 h 5955635"/>
                  <a:gd name="connsiteX595" fmla="*/ 1628575 w 6187971"/>
                  <a:gd name="connsiteY595" fmla="*/ 5158449 h 5955635"/>
                  <a:gd name="connsiteX596" fmla="*/ 1621158 w 6187971"/>
                  <a:gd name="connsiteY596" fmla="*/ 5151791 h 5955635"/>
                  <a:gd name="connsiteX597" fmla="*/ 1626891 w 6187971"/>
                  <a:gd name="connsiteY597" fmla="*/ 5150566 h 5955635"/>
                  <a:gd name="connsiteX598" fmla="*/ 1698916 w 6187971"/>
                  <a:gd name="connsiteY598" fmla="*/ 5201113 h 5955635"/>
                  <a:gd name="connsiteX599" fmla="*/ 1704383 w 6187971"/>
                  <a:gd name="connsiteY599" fmla="*/ 5204655 h 5955635"/>
                  <a:gd name="connsiteX600" fmla="*/ 1695374 w 6187971"/>
                  <a:gd name="connsiteY600" fmla="*/ 5206579 h 5955635"/>
                  <a:gd name="connsiteX601" fmla="*/ 1713697 w 6187971"/>
                  <a:gd name="connsiteY601" fmla="*/ 5226213 h 5955635"/>
                  <a:gd name="connsiteX602" fmla="*/ 1734601 w 6187971"/>
                  <a:gd name="connsiteY602" fmla="*/ 5235876 h 5955635"/>
                  <a:gd name="connsiteX603" fmla="*/ 1739105 w 6187971"/>
                  <a:gd name="connsiteY603" fmla="*/ 5234914 h 5955635"/>
                  <a:gd name="connsiteX604" fmla="*/ 1743608 w 6187971"/>
                  <a:gd name="connsiteY604" fmla="*/ 5233952 h 5955635"/>
                  <a:gd name="connsiteX605" fmla="*/ 1765474 w 6187971"/>
                  <a:gd name="connsiteY605" fmla="*/ 5248118 h 5955635"/>
                  <a:gd name="connsiteX606" fmla="*/ 1774483 w 6187971"/>
                  <a:gd name="connsiteY606" fmla="*/ 5246193 h 5955635"/>
                  <a:gd name="connsiteX607" fmla="*/ 1840078 w 6187971"/>
                  <a:gd name="connsiteY607" fmla="*/ 5288696 h 5955635"/>
                  <a:gd name="connsiteX608" fmla="*/ 1860019 w 6187971"/>
                  <a:gd name="connsiteY608" fmla="*/ 5293854 h 5955635"/>
                  <a:gd name="connsiteX609" fmla="*/ 1872877 w 6187971"/>
                  <a:gd name="connsiteY609" fmla="*/ 5309946 h 5955635"/>
                  <a:gd name="connsiteX610" fmla="*/ 2056500 w 6187971"/>
                  <a:gd name="connsiteY610" fmla="*/ 5397876 h 5955635"/>
                  <a:gd name="connsiteX611" fmla="*/ 2135609 w 6187971"/>
                  <a:gd name="connsiteY611" fmla="*/ 5437490 h 5955635"/>
                  <a:gd name="connsiteX612" fmla="*/ 2180957 w 6187971"/>
                  <a:gd name="connsiteY612" fmla="*/ 5451349 h 5955635"/>
                  <a:gd name="connsiteX613" fmla="*/ 2187385 w 6187971"/>
                  <a:gd name="connsiteY613" fmla="*/ 5459396 h 5955635"/>
                  <a:gd name="connsiteX614" fmla="*/ 2228229 w 6187971"/>
                  <a:gd name="connsiteY614" fmla="*/ 5474217 h 5955635"/>
                  <a:gd name="connsiteX615" fmla="*/ 2305413 w 6187971"/>
                  <a:gd name="connsiteY615" fmla="*/ 5504824 h 5955635"/>
                  <a:gd name="connsiteX616" fmla="*/ 2473293 w 6187971"/>
                  <a:gd name="connsiteY616" fmla="*/ 5563150 h 5955635"/>
                  <a:gd name="connsiteX617" fmla="*/ 2572035 w 6187971"/>
                  <a:gd name="connsiteY617" fmla="*/ 5584441 h 5955635"/>
                  <a:gd name="connsiteX618" fmla="*/ 2679785 w 6187971"/>
                  <a:gd name="connsiteY618" fmla="*/ 5603808 h 5955635"/>
                  <a:gd name="connsiteX619" fmla="*/ 2856366 w 6187971"/>
                  <a:gd name="connsiteY619" fmla="*/ 5636726 h 5955635"/>
                  <a:gd name="connsiteX620" fmla="*/ 2989216 w 6187971"/>
                  <a:gd name="connsiteY620" fmla="*/ 5641311 h 5955635"/>
                  <a:gd name="connsiteX621" fmla="*/ 3079605 w 6187971"/>
                  <a:gd name="connsiteY621" fmla="*/ 5645548 h 5955635"/>
                  <a:gd name="connsiteX622" fmla="*/ 3189935 w 6187971"/>
                  <a:gd name="connsiteY622" fmla="*/ 5654944 h 5955635"/>
                  <a:gd name="connsiteX623" fmla="*/ 3300264 w 6187971"/>
                  <a:gd name="connsiteY623" fmla="*/ 5664340 h 5955635"/>
                  <a:gd name="connsiteX624" fmla="*/ 3342726 w 6187971"/>
                  <a:gd name="connsiteY624" fmla="*/ 5664687 h 5955635"/>
                  <a:gd name="connsiteX625" fmla="*/ 3412212 w 6187971"/>
                  <a:gd name="connsiteY625" fmla="*/ 5659262 h 5955635"/>
                  <a:gd name="connsiteX626" fmla="*/ 3430228 w 6187971"/>
                  <a:gd name="connsiteY626" fmla="*/ 5655412 h 5955635"/>
                  <a:gd name="connsiteX627" fmla="*/ 3505179 w 6187971"/>
                  <a:gd name="connsiteY627" fmla="*/ 5653528 h 5955635"/>
                  <a:gd name="connsiteX628" fmla="*/ 3509684 w 6187971"/>
                  <a:gd name="connsiteY628" fmla="*/ 5652566 h 5955635"/>
                  <a:gd name="connsiteX629" fmla="*/ 3510646 w 6187971"/>
                  <a:gd name="connsiteY629" fmla="*/ 5657069 h 5955635"/>
                  <a:gd name="connsiteX630" fmla="*/ 3519654 w 6187971"/>
                  <a:gd name="connsiteY630" fmla="*/ 5655145 h 5955635"/>
                  <a:gd name="connsiteX631" fmla="*/ 3518691 w 6187971"/>
                  <a:gd name="connsiteY631" fmla="*/ 5650641 h 5955635"/>
                  <a:gd name="connsiteX632" fmla="*/ 3514188 w 6187971"/>
                  <a:gd name="connsiteY632" fmla="*/ 5651604 h 5955635"/>
                  <a:gd name="connsiteX633" fmla="*/ 3535746 w 6187971"/>
                  <a:gd name="connsiteY633" fmla="*/ 5642288 h 5955635"/>
                  <a:gd name="connsiteX634" fmla="*/ 3771882 w 6187971"/>
                  <a:gd name="connsiteY634" fmla="*/ 5601257 h 5955635"/>
                  <a:gd name="connsiteX635" fmla="*/ 3861001 w 6187971"/>
                  <a:gd name="connsiteY635" fmla="*/ 5577509 h 5955635"/>
                  <a:gd name="connsiteX636" fmla="*/ 4010291 w 6187971"/>
                  <a:gd name="connsiteY636" fmla="*/ 5526775 h 5955635"/>
                  <a:gd name="connsiteX637" fmla="*/ 4162160 w 6187971"/>
                  <a:gd name="connsiteY637" fmla="*/ 5466071 h 5955635"/>
                  <a:gd name="connsiteX638" fmla="*/ 4252897 w 6187971"/>
                  <a:gd name="connsiteY638" fmla="*/ 5427847 h 5955635"/>
                  <a:gd name="connsiteX639" fmla="*/ 4283464 w 6187971"/>
                  <a:gd name="connsiteY639" fmla="*/ 5416606 h 5955635"/>
                  <a:gd name="connsiteX640" fmla="*/ 4342672 w 6187971"/>
                  <a:gd name="connsiteY640" fmla="*/ 5385119 h 5955635"/>
                  <a:gd name="connsiteX641" fmla="*/ 4343634 w 6187971"/>
                  <a:gd name="connsiteY641" fmla="*/ 5389623 h 5955635"/>
                  <a:gd name="connsiteX642" fmla="*/ 4348138 w 6187971"/>
                  <a:gd name="connsiteY642" fmla="*/ 5388660 h 5955635"/>
                  <a:gd name="connsiteX643" fmla="*/ 4357146 w 6187971"/>
                  <a:gd name="connsiteY643" fmla="*/ 5386736 h 5955635"/>
                  <a:gd name="connsiteX644" fmla="*/ 4360688 w 6187971"/>
                  <a:gd name="connsiteY644" fmla="*/ 5381270 h 5955635"/>
                  <a:gd name="connsiteX645" fmla="*/ 4370658 w 6187971"/>
                  <a:gd name="connsiteY645" fmla="*/ 5383849 h 5955635"/>
                  <a:gd name="connsiteX646" fmla="*/ 4368733 w 6187971"/>
                  <a:gd name="connsiteY646" fmla="*/ 5374841 h 5955635"/>
                  <a:gd name="connsiteX647" fmla="*/ 4373238 w 6187971"/>
                  <a:gd name="connsiteY647" fmla="*/ 5373879 h 5955635"/>
                  <a:gd name="connsiteX648" fmla="*/ 4381283 w 6187971"/>
                  <a:gd name="connsiteY648" fmla="*/ 5367450 h 5955635"/>
                  <a:gd name="connsiteX649" fmla="*/ 4371313 w 6187971"/>
                  <a:gd name="connsiteY649" fmla="*/ 5364871 h 5955635"/>
                  <a:gd name="connsiteX650" fmla="*/ 4372275 w 6187971"/>
                  <a:gd name="connsiteY650" fmla="*/ 5369375 h 5955635"/>
                  <a:gd name="connsiteX651" fmla="*/ 4366809 w 6187971"/>
                  <a:gd name="connsiteY651" fmla="*/ 5365834 h 5955635"/>
                  <a:gd name="connsiteX652" fmla="*/ 4471713 w 6187971"/>
                  <a:gd name="connsiteY652" fmla="*/ 5305744 h 5955635"/>
                  <a:gd name="connsiteX653" fmla="*/ 4629396 w 6187971"/>
                  <a:gd name="connsiteY653" fmla="*/ 5206120 h 5955635"/>
                  <a:gd name="connsiteX654" fmla="*/ 4630359 w 6187971"/>
                  <a:gd name="connsiteY654" fmla="*/ 5210625 h 5955635"/>
                  <a:gd name="connsiteX655" fmla="*/ 4625854 w 6187971"/>
                  <a:gd name="connsiteY655" fmla="*/ 5211587 h 5955635"/>
                  <a:gd name="connsiteX656" fmla="*/ 4623274 w 6187971"/>
                  <a:gd name="connsiteY656" fmla="*/ 5221557 h 5955635"/>
                  <a:gd name="connsiteX657" fmla="*/ 4631321 w 6187971"/>
                  <a:gd name="connsiteY657" fmla="*/ 5215129 h 5955635"/>
                  <a:gd name="connsiteX658" fmla="*/ 4639366 w 6187971"/>
                  <a:gd name="connsiteY658" fmla="*/ 5208700 h 5955635"/>
                  <a:gd name="connsiteX659" fmla="*/ 4653841 w 6187971"/>
                  <a:gd name="connsiteY659" fmla="*/ 5210318 h 5955635"/>
                  <a:gd name="connsiteX660" fmla="*/ 4651512 w 6187971"/>
                  <a:gd name="connsiteY660" fmla="*/ 5204927 h 5955635"/>
                  <a:gd name="connsiteX661" fmla="*/ 4648965 w 6187971"/>
                  <a:gd name="connsiteY661" fmla="*/ 5205864 h 5955635"/>
                  <a:gd name="connsiteX662" fmla="*/ 4655458 w 6187971"/>
                  <a:gd name="connsiteY662" fmla="*/ 5195843 h 5955635"/>
                  <a:gd name="connsiteX663" fmla="*/ 4641946 w 6187971"/>
                  <a:gd name="connsiteY663" fmla="*/ 5198730 h 5955635"/>
                  <a:gd name="connsiteX664" fmla="*/ 4680251 w 6187971"/>
                  <a:gd name="connsiteY664" fmla="*/ 5157579 h 5955635"/>
                  <a:gd name="connsiteX665" fmla="*/ 4685717 w 6187971"/>
                  <a:gd name="connsiteY665" fmla="*/ 5161120 h 5955635"/>
                  <a:gd name="connsiteX666" fmla="*/ 4736572 w 6187971"/>
                  <a:gd name="connsiteY666" fmla="*/ 5112579 h 5955635"/>
                  <a:gd name="connsiteX667" fmla="*/ 4733031 w 6187971"/>
                  <a:gd name="connsiteY667" fmla="*/ 5118045 h 5955635"/>
                  <a:gd name="connsiteX668" fmla="*/ 4793855 w 6187971"/>
                  <a:gd name="connsiteY668" fmla="*/ 5072083 h 5955635"/>
                  <a:gd name="connsiteX669" fmla="*/ 4797397 w 6187971"/>
                  <a:gd name="connsiteY669" fmla="*/ 5066616 h 5955635"/>
                  <a:gd name="connsiteX670" fmla="*/ 4779381 w 6187971"/>
                  <a:gd name="connsiteY670" fmla="*/ 5070465 h 5955635"/>
                  <a:gd name="connsiteX671" fmla="*/ 4818648 w 6187971"/>
                  <a:gd name="connsiteY671" fmla="*/ 5033818 h 5955635"/>
                  <a:gd name="connsiteX672" fmla="*/ 4828619 w 6187971"/>
                  <a:gd name="connsiteY672" fmla="*/ 5036398 h 5955635"/>
                  <a:gd name="connsiteX673" fmla="*/ 4834740 w 6187971"/>
                  <a:gd name="connsiteY673" fmla="*/ 5020962 h 5955635"/>
                  <a:gd name="connsiteX674" fmla="*/ 4838282 w 6187971"/>
                  <a:gd name="connsiteY674" fmla="*/ 5015495 h 5955635"/>
                  <a:gd name="connsiteX675" fmla="*/ 4845366 w 6187971"/>
                  <a:gd name="connsiteY675" fmla="*/ 5004562 h 5955635"/>
                  <a:gd name="connsiteX676" fmla="*/ 4836357 w 6187971"/>
                  <a:gd name="connsiteY676" fmla="*/ 5006486 h 5955635"/>
                  <a:gd name="connsiteX677" fmla="*/ 4831853 w 6187971"/>
                  <a:gd name="connsiteY677" fmla="*/ 5007449 h 5955635"/>
                  <a:gd name="connsiteX678" fmla="*/ 4916509 w 6187971"/>
                  <a:gd name="connsiteY678" fmla="*/ 4918718 h 5955635"/>
                  <a:gd name="connsiteX679" fmla="*/ 4950617 w 6187971"/>
                  <a:gd name="connsiteY679" fmla="*/ 4902012 h 5955635"/>
                  <a:gd name="connsiteX680" fmla="*/ 4951579 w 6187971"/>
                  <a:gd name="connsiteY680" fmla="*/ 4906516 h 5955635"/>
                  <a:gd name="connsiteX681" fmla="*/ 4956084 w 6187971"/>
                  <a:gd name="connsiteY681" fmla="*/ 4905553 h 5955635"/>
                  <a:gd name="connsiteX682" fmla="*/ 4963167 w 6187971"/>
                  <a:gd name="connsiteY682" fmla="*/ 4894621 h 5955635"/>
                  <a:gd name="connsiteX683" fmla="*/ 4966709 w 6187971"/>
                  <a:gd name="connsiteY683" fmla="*/ 4889154 h 5955635"/>
                  <a:gd name="connsiteX684" fmla="*/ 4968326 w 6187971"/>
                  <a:gd name="connsiteY684" fmla="*/ 4874680 h 5955635"/>
                  <a:gd name="connsiteX685" fmla="*/ 4983456 w 6187971"/>
                  <a:gd name="connsiteY685" fmla="*/ 4857319 h 5955635"/>
                  <a:gd name="connsiteX686" fmla="*/ 4959318 w 6187971"/>
                  <a:gd name="connsiteY686" fmla="*/ 4876605 h 5955635"/>
                  <a:gd name="connsiteX687" fmla="*/ 4961242 w 6187971"/>
                  <a:gd name="connsiteY687" fmla="*/ 4885613 h 5955635"/>
                  <a:gd name="connsiteX688" fmla="*/ 4957701 w 6187971"/>
                  <a:gd name="connsiteY688" fmla="*/ 4891079 h 5955635"/>
                  <a:gd name="connsiteX689" fmla="*/ 4953197 w 6187971"/>
                  <a:gd name="connsiteY689" fmla="*/ 4892041 h 5955635"/>
                  <a:gd name="connsiteX690" fmla="*/ 4950617 w 6187971"/>
                  <a:gd name="connsiteY690" fmla="*/ 4902012 h 5955635"/>
                  <a:gd name="connsiteX691" fmla="*/ 4875317 w 6187971"/>
                  <a:gd name="connsiteY691" fmla="*/ 4946357 h 5955635"/>
                  <a:gd name="connsiteX692" fmla="*/ 4866310 w 6187971"/>
                  <a:gd name="connsiteY692" fmla="*/ 4948282 h 5955635"/>
                  <a:gd name="connsiteX693" fmla="*/ 4865347 w 6187971"/>
                  <a:gd name="connsiteY693" fmla="*/ 4943777 h 5955635"/>
                  <a:gd name="connsiteX694" fmla="*/ 4861805 w 6187971"/>
                  <a:gd name="connsiteY694" fmla="*/ 4949244 h 5955635"/>
                  <a:gd name="connsiteX695" fmla="*/ 4857301 w 6187971"/>
                  <a:gd name="connsiteY695" fmla="*/ 4950206 h 5955635"/>
                  <a:gd name="connsiteX696" fmla="*/ 4886477 w 6187971"/>
                  <a:gd name="connsiteY696" fmla="*/ 4910416 h 5955635"/>
                  <a:gd name="connsiteX697" fmla="*/ 4927253 w 6187971"/>
                  <a:gd name="connsiteY697" fmla="*/ 4880833 h 5955635"/>
                  <a:gd name="connsiteX698" fmla="*/ 4927789 w 6187971"/>
                  <a:gd name="connsiteY698" fmla="*/ 4883341 h 5955635"/>
                  <a:gd name="connsiteX699" fmla="*/ 4931331 w 6187971"/>
                  <a:gd name="connsiteY699" fmla="*/ 4877874 h 5955635"/>
                  <a:gd name="connsiteX700" fmla="*/ 4947423 w 6187971"/>
                  <a:gd name="connsiteY700" fmla="*/ 4865017 h 5955635"/>
                  <a:gd name="connsiteX701" fmla="*/ 4943881 w 6187971"/>
                  <a:gd name="connsiteY701" fmla="*/ 4870484 h 5955635"/>
                  <a:gd name="connsiteX702" fmla="*/ 4948386 w 6187971"/>
                  <a:gd name="connsiteY702" fmla="*/ 4869521 h 5955635"/>
                  <a:gd name="connsiteX703" fmla="*/ 4951928 w 6187971"/>
                  <a:gd name="connsiteY703" fmla="*/ 4864055 h 5955635"/>
                  <a:gd name="connsiteX704" fmla="*/ 5016294 w 6187971"/>
                  <a:gd name="connsiteY704" fmla="*/ 4812627 h 5955635"/>
                  <a:gd name="connsiteX705" fmla="*/ 5026265 w 6187971"/>
                  <a:gd name="connsiteY705" fmla="*/ 4815205 h 5955635"/>
                  <a:gd name="connsiteX706" fmla="*/ 5008556 w 6187971"/>
                  <a:gd name="connsiteY706" fmla="*/ 4842537 h 5955635"/>
                  <a:gd name="connsiteX707" fmla="*/ 5081624 w 6187971"/>
                  <a:gd name="connsiteY707" fmla="*/ 4765702 h 5955635"/>
                  <a:gd name="connsiteX708" fmla="*/ 5090632 w 6187971"/>
                  <a:gd name="connsiteY708" fmla="*/ 4763777 h 5955635"/>
                  <a:gd name="connsiteX709" fmla="*/ 5093211 w 6187971"/>
                  <a:gd name="connsiteY709" fmla="*/ 4753806 h 5955635"/>
                  <a:gd name="connsiteX710" fmla="*/ 5109959 w 6187971"/>
                  <a:gd name="connsiteY710" fmla="*/ 4721971 h 5955635"/>
                  <a:gd name="connsiteX711" fmla="*/ 5116387 w 6187971"/>
                  <a:gd name="connsiteY711" fmla="*/ 4730017 h 5955635"/>
                  <a:gd name="connsiteX712" fmla="*/ 5122508 w 6187971"/>
                  <a:gd name="connsiteY712" fmla="*/ 4714579 h 5955635"/>
                  <a:gd name="connsiteX713" fmla="*/ 5126050 w 6187971"/>
                  <a:gd name="connsiteY713" fmla="*/ 4709114 h 5955635"/>
                  <a:gd name="connsiteX714" fmla="*/ 5130554 w 6187971"/>
                  <a:gd name="connsiteY714" fmla="*/ 4708152 h 5955635"/>
                  <a:gd name="connsiteX715" fmla="*/ 5129592 w 6187971"/>
                  <a:gd name="connsiteY715" fmla="*/ 4703647 h 5955635"/>
                  <a:gd name="connsiteX716" fmla="*/ 5126050 w 6187971"/>
                  <a:gd name="connsiteY716" fmla="*/ 4709114 h 5955635"/>
                  <a:gd name="connsiteX717" fmla="*/ 5121546 w 6187971"/>
                  <a:gd name="connsiteY717" fmla="*/ 4710076 h 5955635"/>
                  <a:gd name="connsiteX718" fmla="*/ 5136676 w 6187971"/>
                  <a:gd name="connsiteY718" fmla="*/ 4692715 h 5955635"/>
                  <a:gd name="connsiteX719" fmla="*/ 5137638 w 6187971"/>
                  <a:gd name="connsiteY719" fmla="*/ 4697218 h 5955635"/>
                  <a:gd name="connsiteX720" fmla="*/ 5217830 w 6187971"/>
                  <a:gd name="connsiteY720" fmla="*/ 4543506 h 5955635"/>
                  <a:gd name="connsiteX721" fmla="*/ 5282585 w 6187971"/>
                  <a:gd name="connsiteY721" fmla="*/ 4383674 h 5955635"/>
                  <a:gd name="connsiteX722" fmla="*/ 5294480 w 6187971"/>
                  <a:gd name="connsiteY722" fmla="*/ 4395261 h 5955635"/>
                  <a:gd name="connsiteX723" fmla="*/ 5327359 w 6187971"/>
                  <a:gd name="connsiteY723" fmla="*/ 4284625 h 5955635"/>
                  <a:gd name="connsiteX724" fmla="*/ 5363780 w 6187971"/>
                  <a:gd name="connsiteY724" fmla="*/ 4168522 h 5955635"/>
                  <a:gd name="connsiteX725" fmla="*/ 5364742 w 6187971"/>
                  <a:gd name="connsiteY725" fmla="*/ 4173025 h 5955635"/>
                  <a:gd name="connsiteX726" fmla="*/ 5372788 w 6187971"/>
                  <a:gd name="connsiteY726" fmla="*/ 4166598 h 5955635"/>
                  <a:gd name="connsiteX727" fmla="*/ 5377292 w 6187971"/>
                  <a:gd name="connsiteY727" fmla="*/ 4165635 h 5955635"/>
                  <a:gd name="connsiteX728" fmla="*/ 5381488 w 6187971"/>
                  <a:gd name="connsiteY728" fmla="*/ 4141190 h 5955635"/>
                  <a:gd name="connsiteX729" fmla="*/ 5388573 w 6187971"/>
                  <a:gd name="connsiteY729" fmla="*/ 4130258 h 5955635"/>
                  <a:gd name="connsiteX730" fmla="*/ 5387610 w 6187971"/>
                  <a:gd name="connsiteY730" fmla="*/ 4125753 h 5955635"/>
                  <a:gd name="connsiteX731" fmla="*/ 5383106 w 6187971"/>
                  <a:gd name="connsiteY731" fmla="*/ 4126716 h 5955635"/>
                  <a:gd name="connsiteX732" fmla="*/ 5406629 w 6187971"/>
                  <a:gd name="connsiteY732" fmla="*/ 4060465 h 5955635"/>
                  <a:gd name="connsiteX733" fmla="*/ 5403743 w 6187971"/>
                  <a:gd name="connsiteY733" fmla="*/ 4046953 h 5955635"/>
                  <a:gd name="connsiteX734" fmla="*/ 5388613 w 6187971"/>
                  <a:gd name="connsiteY734" fmla="*/ 4064314 h 5955635"/>
                  <a:gd name="connsiteX735" fmla="*/ 5395042 w 6187971"/>
                  <a:gd name="connsiteY735" fmla="*/ 4072359 h 5955635"/>
                  <a:gd name="connsiteX736" fmla="*/ 5373790 w 6187971"/>
                  <a:gd name="connsiteY736" fmla="*/ 4105158 h 5955635"/>
                  <a:gd name="connsiteX737" fmla="*/ 5379912 w 6187971"/>
                  <a:gd name="connsiteY737" fmla="*/ 4089721 h 5955635"/>
                  <a:gd name="connsiteX738" fmla="*/ 5334176 w 6187971"/>
                  <a:gd name="connsiteY738" fmla="*/ 4184266 h 5955635"/>
                  <a:gd name="connsiteX739" fmla="*/ 5290365 w 6187971"/>
                  <a:gd name="connsiteY739" fmla="*/ 4287819 h 5955635"/>
                  <a:gd name="connsiteX740" fmla="*/ 5281356 w 6187971"/>
                  <a:gd name="connsiteY740" fmla="*/ 4289743 h 5955635"/>
                  <a:gd name="connsiteX741" fmla="*/ 5229191 w 6187971"/>
                  <a:gd name="connsiteY741" fmla="*/ 4376242 h 5955635"/>
                  <a:gd name="connsiteX742" fmla="*/ 5207940 w 6187971"/>
                  <a:gd name="connsiteY742" fmla="*/ 4409040 h 5955635"/>
                  <a:gd name="connsiteX743" fmla="*/ 5201818 w 6187971"/>
                  <a:gd name="connsiteY743" fmla="*/ 4424477 h 5955635"/>
                  <a:gd name="connsiteX744" fmla="*/ 5183148 w 6187971"/>
                  <a:gd name="connsiteY744" fmla="*/ 4447304 h 5955635"/>
                  <a:gd name="connsiteX745" fmla="*/ 5152233 w 6187971"/>
                  <a:gd name="connsiteY745" fmla="*/ 4501005 h 5955635"/>
                  <a:gd name="connsiteX746" fmla="*/ 5120357 w 6187971"/>
                  <a:gd name="connsiteY746" fmla="*/ 4550202 h 5955635"/>
                  <a:gd name="connsiteX747" fmla="*/ 5021841 w 6187971"/>
                  <a:gd name="connsiteY747" fmla="*/ 4684281 h 5955635"/>
                  <a:gd name="connsiteX748" fmla="*/ 4992545 w 6187971"/>
                  <a:gd name="connsiteY748" fmla="*/ 4723508 h 5955635"/>
                  <a:gd name="connsiteX749" fmla="*/ 4987079 w 6187971"/>
                  <a:gd name="connsiteY749" fmla="*/ 4719966 h 5955635"/>
                  <a:gd name="connsiteX750" fmla="*/ 4875706 w 6187971"/>
                  <a:gd name="connsiteY750" fmla="*/ 4837953 h 5955635"/>
                  <a:gd name="connsiteX751" fmla="*/ 4848989 w 6187971"/>
                  <a:gd name="connsiteY751" fmla="*/ 4867208 h 5955635"/>
                  <a:gd name="connsiteX752" fmla="*/ 4806180 w 6187971"/>
                  <a:gd name="connsiteY752" fmla="*/ 4909322 h 5955635"/>
                  <a:gd name="connsiteX753" fmla="*/ 4646224 w 6187971"/>
                  <a:gd name="connsiteY753" fmla="*/ 5042398 h 5955635"/>
                  <a:gd name="connsiteX754" fmla="*/ 4598911 w 6187971"/>
                  <a:gd name="connsiteY754" fmla="*/ 5085474 h 5955635"/>
                  <a:gd name="connsiteX755" fmla="*/ 4589903 w 6187971"/>
                  <a:gd name="connsiteY755" fmla="*/ 5087399 h 5955635"/>
                  <a:gd name="connsiteX756" fmla="*/ 4552253 w 6187971"/>
                  <a:gd name="connsiteY756" fmla="*/ 5109571 h 5955635"/>
                  <a:gd name="connsiteX757" fmla="*/ 4524573 w 6187971"/>
                  <a:gd name="connsiteY757" fmla="*/ 5134323 h 5955635"/>
                  <a:gd name="connsiteX758" fmla="*/ 4429640 w 6187971"/>
                  <a:gd name="connsiteY758" fmla="*/ 5196992 h 5955635"/>
                  <a:gd name="connsiteX759" fmla="*/ 4375898 w 6187971"/>
                  <a:gd name="connsiteY759" fmla="*/ 5232021 h 5955635"/>
                  <a:gd name="connsiteX760" fmla="*/ 4295132 w 6187971"/>
                  <a:gd name="connsiteY760" fmla="*/ 5272825 h 5955635"/>
                  <a:gd name="connsiteX761" fmla="*/ 4283544 w 6187971"/>
                  <a:gd name="connsiteY761" fmla="*/ 5284720 h 5955635"/>
                  <a:gd name="connsiteX762" fmla="*/ 4249436 w 6187971"/>
                  <a:gd name="connsiteY762" fmla="*/ 5301426 h 5955635"/>
                  <a:gd name="connsiteX763" fmla="*/ 4200853 w 6187971"/>
                  <a:gd name="connsiteY763" fmla="*/ 5316515 h 5955635"/>
                  <a:gd name="connsiteX764" fmla="*/ 4195695 w 6187971"/>
                  <a:gd name="connsiteY764" fmla="*/ 5336456 h 5955635"/>
                  <a:gd name="connsiteX765" fmla="*/ 4175098 w 6187971"/>
                  <a:gd name="connsiteY765" fmla="*/ 5350275 h 5955635"/>
                  <a:gd name="connsiteX766" fmla="*/ 4070850 w 6187971"/>
                  <a:gd name="connsiteY766" fmla="*/ 5391386 h 5955635"/>
                  <a:gd name="connsiteX767" fmla="*/ 4051871 w 6187971"/>
                  <a:gd name="connsiteY767" fmla="*/ 5390731 h 5955635"/>
                  <a:gd name="connsiteX768" fmla="*/ 4040284 w 6187971"/>
                  <a:gd name="connsiteY768" fmla="*/ 5402627 h 5955635"/>
                  <a:gd name="connsiteX769" fmla="*/ 4035780 w 6187971"/>
                  <a:gd name="connsiteY769" fmla="*/ 5403589 h 5955635"/>
                  <a:gd name="connsiteX770" fmla="*/ 3926065 w 6187971"/>
                  <a:gd name="connsiteY770" fmla="*/ 5441158 h 5955635"/>
                  <a:gd name="connsiteX771" fmla="*/ 3925102 w 6187971"/>
                  <a:gd name="connsiteY771" fmla="*/ 5436653 h 5955635"/>
                  <a:gd name="connsiteX772" fmla="*/ 3902581 w 6187971"/>
                  <a:gd name="connsiteY772" fmla="*/ 5441465 h 5955635"/>
                  <a:gd name="connsiteX773" fmla="*/ 3877482 w 6187971"/>
                  <a:gd name="connsiteY773" fmla="*/ 5456246 h 5955635"/>
                  <a:gd name="connsiteX774" fmla="*/ 3862045 w 6187971"/>
                  <a:gd name="connsiteY774" fmla="*/ 5450125 h 5955635"/>
                  <a:gd name="connsiteX775" fmla="*/ 3804454 w 6187971"/>
                  <a:gd name="connsiteY775" fmla="*/ 5467139 h 5955635"/>
                  <a:gd name="connsiteX776" fmla="*/ 3761338 w 6187971"/>
                  <a:gd name="connsiteY776" fmla="*/ 5485770 h 5955635"/>
                  <a:gd name="connsiteX777" fmla="*/ 3755871 w 6187971"/>
                  <a:gd name="connsiteY777" fmla="*/ 5482228 h 5955635"/>
                  <a:gd name="connsiteX778" fmla="*/ 3684769 w 6187971"/>
                  <a:gd name="connsiteY778" fmla="*/ 5502128 h 5955635"/>
                  <a:gd name="connsiteX779" fmla="*/ 3675760 w 6187971"/>
                  <a:gd name="connsiteY779" fmla="*/ 5504053 h 5955635"/>
                  <a:gd name="connsiteX780" fmla="*/ 3674798 w 6187971"/>
                  <a:gd name="connsiteY780" fmla="*/ 5499549 h 5955635"/>
                  <a:gd name="connsiteX781" fmla="*/ 3669332 w 6187971"/>
                  <a:gd name="connsiteY781" fmla="*/ 5496007 h 5955635"/>
                  <a:gd name="connsiteX782" fmla="*/ 3665790 w 6187971"/>
                  <a:gd name="connsiteY782" fmla="*/ 5501473 h 5955635"/>
                  <a:gd name="connsiteX783" fmla="*/ 3618170 w 6187971"/>
                  <a:gd name="connsiteY783" fmla="*/ 5521067 h 5955635"/>
                  <a:gd name="connsiteX784" fmla="*/ 3602733 w 6187971"/>
                  <a:gd name="connsiteY784" fmla="*/ 5514945 h 5955635"/>
                  <a:gd name="connsiteX785" fmla="*/ 3603695 w 6187971"/>
                  <a:gd name="connsiteY785" fmla="*/ 5519449 h 5955635"/>
                  <a:gd name="connsiteX786" fmla="*/ 3584717 w 6187971"/>
                  <a:gd name="connsiteY786" fmla="*/ 5518794 h 5955635"/>
                  <a:gd name="connsiteX787" fmla="*/ 3558655 w 6187971"/>
                  <a:gd name="connsiteY787" fmla="*/ 5529072 h 5955635"/>
                  <a:gd name="connsiteX788" fmla="*/ 3531630 w 6187971"/>
                  <a:gd name="connsiteY788" fmla="*/ 5534846 h 5955635"/>
                  <a:gd name="connsiteX789" fmla="*/ 3521660 w 6187971"/>
                  <a:gd name="connsiteY789" fmla="*/ 5532266 h 5955635"/>
                  <a:gd name="connsiteX790" fmla="*/ 3507186 w 6187971"/>
                  <a:gd name="connsiteY790" fmla="*/ 5530649 h 5955635"/>
                  <a:gd name="connsiteX791" fmla="*/ 3502681 w 6187971"/>
                  <a:gd name="connsiteY791" fmla="*/ 5531612 h 5955635"/>
                  <a:gd name="connsiteX792" fmla="*/ 3424187 w 6187971"/>
                  <a:gd name="connsiteY792" fmla="*/ 5538962 h 5955635"/>
                  <a:gd name="connsiteX793" fmla="*/ 3328639 w 6187971"/>
                  <a:gd name="connsiteY793" fmla="*/ 5554666 h 5955635"/>
                  <a:gd name="connsiteX794" fmla="*/ 3319631 w 6187971"/>
                  <a:gd name="connsiteY794" fmla="*/ 5556591 h 5955635"/>
                  <a:gd name="connsiteX795" fmla="*/ 3314165 w 6187971"/>
                  <a:gd name="connsiteY795" fmla="*/ 5553049 h 5955635"/>
                  <a:gd name="connsiteX796" fmla="*/ 3309661 w 6187971"/>
                  <a:gd name="connsiteY796" fmla="*/ 5554011 h 5955635"/>
                  <a:gd name="connsiteX797" fmla="*/ 3282636 w 6187971"/>
                  <a:gd name="connsiteY797" fmla="*/ 5559784 h 5955635"/>
                  <a:gd name="connsiteX798" fmla="*/ 3278132 w 6187971"/>
                  <a:gd name="connsiteY798" fmla="*/ 5560747 h 5955635"/>
                  <a:gd name="connsiteX799" fmla="*/ 3272666 w 6187971"/>
                  <a:gd name="connsiteY799" fmla="*/ 5557205 h 5955635"/>
                  <a:gd name="connsiteX800" fmla="*/ 3268162 w 6187971"/>
                  <a:gd name="connsiteY800" fmla="*/ 5558167 h 5955635"/>
                  <a:gd name="connsiteX801" fmla="*/ 3231167 w 6187971"/>
                  <a:gd name="connsiteY801" fmla="*/ 5561362 h 5955635"/>
                  <a:gd name="connsiteX802" fmla="*/ 3221197 w 6187971"/>
                  <a:gd name="connsiteY802" fmla="*/ 5558782 h 5955635"/>
                  <a:gd name="connsiteX803" fmla="*/ 3192247 w 6187971"/>
                  <a:gd name="connsiteY803" fmla="*/ 5555548 h 5955635"/>
                  <a:gd name="connsiteX804" fmla="*/ 3193209 w 6187971"/>
                  <a:gd name="connsiteY804" fmla="*/ 5560051 h 5955635"/>
                  <a:gd name="connsiteX805" fmla="*/ 3183239 w 6187971"/>
                  <a:gd name="connsiteY805" fmla="*/ 5557472 h 5955635"/>
                  <a:gd name="connsiteX806" fmla="*/ 3189836 w 6187971"/>
                  <a:gd name="connsiteY806" fmla="*/ 5552530 h 5955635"/>
                  <a:gd name="connsiteX807" fmla="*/ 3185794 w 6187971"/>
                  <a:gd name="connsiteY807" fmla="*/ 5544792 h 5955635"/>
                  <a:gd name="connsiteX808" fmla="*/ 3199331 w 6187971"/>
                  <a:gd name="connsiteY808" fmla="*/ 5544615 h 5955635"/>
                  <a:gd name="connsiteX809" fmla="*/ 3342806 w 6187971"/>
                  <a:gd name="connsiteY809" fmla="*/ 5532801 h 5955635"/>
                  <a:gd name="connsiteX810" fmla="*/ 3695394 w 6187971"/>
                  <a:gd name="connsiteY810" fmla="*/ 5485729 h 5955635"/>
                  <a:gd name="connsiteX811" fmla="*/ 3771963 w 6187971"/>
                  <a:gd name="connsiteY811" fmla="*/ 5469371 h 5955635"/>
                  <a:gd name="connsiteX812" fmla="*/ 3784514 w 6187971"/>
                  <a:gd name="connsiteY812" fmla="*/ 5461979 h 5955635"/>
                  <a:gd name="connsiteX813" fmla="*/ 3789017 w 6187971"/>
                  <a:gd name="connsiteY813" fmla="*/ 5461017 h 5955635"/>
                  <a:gd name="connsiteX814" fmla="*/ 3798026 w 6187971"/>
                  <a:gd name="connsiteY814" fmla="*/ 5459093 h 5955635"/>
                  <a:gd name="connsiteX815" fmla="*/ 3891649 w 6187971"/>
                  <a:gd name="connsiteY815" fmla="*/ 5434382 h 5955635"/>
                  <a:gd name="connsiteX816" fmla="*/ 4026464 w 6187971"/>
                  <a:gd name="connsiteY816" fmla="*/ 5382030 h 5955635"/>
                  <a:gd name="connsiteX817" fmla="*/ 4129751 w 6187971"/>
                  <a:gd name="connsiteY817" fmla="*/ 5336416 h 5955635"/>
                  <a:gd name="connsiteX818" fmla="*/ 4167400 w 6187971"/>
                  <a:gd name="connsiteY818" fmla="*/ 5314243 h 5955635"/>
                  <a:gd name="connsiteX819" fmla="*/ 4181875 w 6187971"/>
                  <a:gd name="connsiteY819" fmla="*/ 5315860 h 5955635"/>
                  <a:gd name="connsiteX820" fmla="*/ 4197004 w 6187971"/>
                  <a:gd name="connsiteY820" fmla="*/ 5298499 h 5955635"/>
                  <a:gd name="connsiteX821" fmla="*/ 4232075 w 6187971"/>
                  <a:gd name="connsiteY821" fmla="*/ 5286297 h 5955635"/>
                  <a:gd name="connsiteX822" fmla="*/ 4350491 w 6187971"/>
                  <a:gd name="connsiteY822" fmla="*/ 5223321 h 5955635"/>
                  <a:gd name="connsiteX823" fmla="*/ 4370125 w 6187971"/>
                  <a:gd name="connsiteY823" fmla="*/ 5204997 h 5955635"/>
                  <a:gd name="connsiteX824" fmla="*/ 4490158 w 6187971"/>
                  <a:gd name="connsiteY824" fmla="*/ 5127546 h 5955635"/>
                  <a:gd name="connsiteX825" fmla="*/ 4596679 w 6187971"/>
                  <a:gd name="connsiteY825" fmla="*/ 5052983 h 5955635"/>
                  <a:gd name="connsiteX826" fmla="*/ 4603762 w 6187971"/>
                  <a:gd name="connsiteY826" fmla="*/ 5042050 h 5955635"/>
                  <a:gd name="connsiteX827" fmla="*/ 4604725 w 6187971"/>
                  <a:gd name="connsiteY827" fmla="*/ 5046554 h 5955635"/>
                  <a:gd name="connsiteX828" fmla="*/ 4652038 w 6187971"/>
                  <a:gd name="connsiteY828" fmla="*/ 5003479 h 5955635"/>
                  <a:gd name="connsiteX829" fmla="*/ 4681642 w 6187971"/>
                  <a:gd name="connsiteY829" fmla="*/ 4987735 h 5955635"/>
                  <a:gd name="connsiteX830" fmla="*/ 4675213 w 6187971"/>
                  <a:gd name="connsiteY830" fmla="*/ 4979689 h 5955635"/>
                  <a:gd name="connsiteX831" fmla="*/ 4694847 w 6187971"/>
                  <a:gd name="connsiteY831" fmla="*/ 4961365 h 5955635"/>
                  <a:gd name="connsiteX832" fmla="*/ 4709321 w 6187971"/>
                  <a:gd name="connsiteY832" fmla="*/ 4962983 h 5955635"/>
                  <a:gd name="connsiteX833" fmla="*/ 4798482 w 6187971"/>
                  <a:gd name="connsiteY833" fmla="*/ 4873290 h 5955635"/>
                  <a:gd name="connsiteX834" fmla="*/ 4806527 w 6187971"/>
                  <a:gd name="connsiteY834" fmla="*/ 4866861 h 5955635"/>
                  <a:gd name="connsiteX835" fmla="*/ 4810069 w 6187971"/>
                  <a:gd name="connsiteY835" fmla="*/ 4861394 h 5955635"/>
                  <a:gd name="connsiteX836" fmla="*/ 4805565 w 6187971"/>
                  <a:gd name="connsiteY836" fmla="*/ 4862357 h 5955635"/>
                  <a:gd name="connsiteX837" fmla="*/ 4801060 w 6187971"/>
                  <a:gd name="connsiteY837" fmla="*/ 4863319 h 5955635"/>
                  <a:gd name="connsiteX838" fmla="*/ 4898266 w 6187971"/>
                  <a:gd name="connsiteY838" fmla="*/ 4767198 h 5955635"/>
                  <a:gd name="connsiteX839" fmla="*/ 4912741 w 6187971"/>
                  <a:gd name="connsiteY839" fmla="*/ 4768815 h 5955635"/>
                  <a:gd name="connsiteX840" fmla="*/ 5052449 w 6187971"/>
                  <a:gd name="connsiteY840" fmla="*/ 4607097 h 5955635"/>
                  <a:gd name="connsiteX841" fmla="*/ 5184765 w 6187971"/>
                  <a:gd name="connsiteY841" fmla="*/ 4432830 h 5955635"/>
                  <a:gd name="connsiteX842" fmla="*/ 5143881 w 6187971"/>
                  <a:gd name="connsiteY842" fmla="*/ 4483951 h 5955635"/>
                  <a:gd name="connsiteX843" fmla="*/ 5131330 w 6187971"/>
                  <a:gd name="connsiteY843" fmla="*/ 4491343 h 5955635"/>
                  <a:gd name="connsiteX844" fmla="*/ 5037974 w 6187971"/>
                  <a:gd name="connsiteY844" fmla="*/ 4605480 h 5955635"/>
                  <a:gd name="connsiteX845" fmla="*/ 4920480 w 6187971"/>
                  <a:gd name="connsiteY845" fmla="*/ 4738904 h 5955635"/>
                  <a:gd name="connsiteX846" fmla="*/ 4903425 w 6187971"/>
                  <a:gd name="connsiteY846" fmla="*/ 4747257 h 5955635"/>
                  <a:gd name="connsiteX847" fmla="*/ 4838404 w 6187971"/>
                  <a:gd name="connsiteY847" fmla="*/ 4817664 h 5955635"/>
                  <a:gd name="connsiteX848" fmla="*/ 4829395 w 6187971"/>
                  <a:gd name="connsiteY848" fmla="*/ 4819589 h 5955635"/>
                  <a:gd name="connsiteX849" fmla="*/ 4831320 w 6187971"/>
                  <a:gd name="connsiteY849" fmla="*/ 4828597 h 5955635"/>
                  <a:gd name="connsiteX850" fmla="*/ 4739274 w 6187971"/>
                  <a:gd name="connsiteY850" fmla="*/ 4904777 h 5955635"/>
                  <a:gd name="connsiteX851" fmla="*/ 4750861 w 6187971"/>
                  <a:gd name="connsiteY851" fmla="*/ 4892883 h 5955635"/>
                  <a:gd name="connsiteX852" fmla="*/ 4781119 w 6187971"/>
                  <a:gd name="connsiteY852" fmla="*/ 4858161 h 5955635"/>
                  <a:gd name="connsiteX853" fmla="*/ 4838096 w 6187971"/>
                  <a:gd name="connsiteY853" fmla="*/ 4794182 h 5955635"/>
                  <a:gd name="connsiteX854" fmla="*/ 4846142 w 6187971"/>
                  <a:gd name="connsiteY854" fmla="*/ 4787753 h 5955635"/>
                  <a:gd name="connsiteX855" fmla="*/ 4855150 w 6187971"/>
                  <a:gd name="connsiteY855" fmla="*/ 4785829 h 5955635"/>
                  <a:gd name="connsiteX856" fmla="*/ 4872859 w 6187971"/>
                  <a:gd name="connsiteY856" fmla="*/ 4758497 h 5955635"/>
                  <a:gd name="connsiteX857" fmla="*/ 4899577 w 6187971"/>
                  <a:gd name="connsiteY857" fmla="*/ 4729241 h 5955635"/>
                  <a:gd name="connsiteX858" fmla="*/ 4951393 w 6187971"/>
                  <a:gd name="connsiteY858" fmla="*/ 4685203 h 5955635"/>
                  <a:gd name="connsiteX859" fmla="*/ 4950431 w 6187971"/>
                  <a:gd name="connsiteY859" fmla="*/ 4680699 h 5955635"/>
                  <a:gd name="connsiteX860" fmla="*/ 4965561 w 6187971"/>
                  <a:gd name="connsiteY860" fmla="*/ 4663338 h 5955635"/>
                  <a:gd name="connsiteX861" fmla="*/ 4969103 w 6187971"/>
                  <a:gd name="connsiteY861" fmla="*/ 4657871 h 5955635"/>
                  <a:gd name="connsiteX862" fmla="*/ 4999362 w 6187971"/>
                  <a:gd name="connsiteY862" fmla="*/ 4623149 h 5955635"/>
                  <a:gd name="connsiteX863" fmla="*/ 5014491 w 6187971"/>
                  <a:gd name="connsiteY863" fmla="*/ 4605787 h 5955635"/>
                  <a:gd name="connsiteX864" fmla="*/ 5059879 w 6187971"/>
                  <a:gd name="connsiteY864" fmla="*/ 4553704 h 5955635"/>
                  <a:gd name="connsiteX865" fmla="*/ 5078551 w 6187971"/>
                  <a:gd name="connsiteY865" fmla="*/ 4530876 h 5955635"/>
                  <a:gd name="connsiteX866" fmla="*/ 5083055 w 6187971"/>
                  <a:gd name="connsiteY866" fmla="*/ 4529914 h 5955635"/>
                  <a:gd name="connsiteX867" fmla="*/ 5086597 w 6187971"/>
                  <a:gd name="connsiteY867" fmla="*/ 4524447 h 5955635"/>
                  <a:gd name="connsiteX868" fmla="*/ 5085635 w 6187971"/>
                  <a:gd name="connsiteY868" fmla="*/ 4519944 h 5955635"/>
                  <a:gd name="connsiteX869" fmla="*/ 5090139 w 6187971"/>
                  <a:gd name="connsiteY869" fmla="*/ 4518982 h 5955635"/>
                  <a:gd name="connsiteX870" fmla="*/ 5159358 w 6187971"/>
                  <a:gd name="connsiteY870" fmla="*/ 4424129 h 5955635"/>
                  <a:gd name="connsiteX871" fmla="*/ 5167403 w 6187971"/>
                  <a:gd name="connsiteY871" fmla="*/ 4417701 h 5955635"/>
                  <a:gd name="connsiteX872" fmla="*/ 5171907 w 6187971"/>
                  <a:gd name="connsiteY872" fmla="*/ 4416738 h 5955635"/>
                  <a:gd name="connsiteX873" fmla="*/ 5175450 w 6187971"/>
                  <a:gd name="connsiteY873" fmla="*/ 4411272 h 5955635"/>
                  <a:gd name="connsiteX874" fmla="*/ 5174487 w 6187971"/>
                  <a:gd name="connsiteY874" fmla="*/ 4406768 h 5955635"/>
                  <a:gd name="connsiteX875" fmla="*/ 5198318 w 6187971"/>
                  <a:gd name="connsiteY875" fmla="*/ 4363999 h 5955635"/>
                  <a:gd name="connsiteX876" fmla="*/ 5201860 w 6187971"/>
                  <a:gd name="connsiteY876" fmla="*/ 4358534 h 5955635"/>
                  <a:gd name="connsiteX877" fmla="*/ 5204439 w 6187971"/>
                  <a:gd name="connsiteY877" fmla="*/ 4348563 h 5955635"/>
                  <a:gd name="connsiteX878" fmla="*/ 5195619 w 6187971"/>
                  <a:gd name="connsiteY878" fmla="*/ 4350447 h 5955635"/>
                  <a:gd name="connsiteX879" fmla="*/ 5203077 w 6187971"/>
                  <a:gd name="connsiteY879" fmla="*/ 4339435 h 5955635"/>
                  <a:gd name="connsiteX880" fmla="*/ 5204128 w 6187971"/>
                  <a:gd name="connsiteY880" fmla="*/ 4325131 h 5955635"/>
                  <a:gd name="connsiteX881" fmla="*/ 5204204 w 6187971"/>
                  <a:gd name="connsiteY881" fmla="*/ 4325020 h 5955635"/>
                  <a:gd name="connsiteX882" fmla="*/ 5218092 w 6187971"/>
                  <a:gd name="connsiteY882" fmla="*/ 4313267 h 5955635"/>
                  <a:gd name="connsiteX883" fmla="*/ 5229887 w 6187971"/>
                  <a:gd name="connsiteY883" fmla="*/ 4291321 h 5955635"/>
                  <a:gd name="connsiteX884" fmla="*/ 5234391 w 6187971"/>
                  <a:gd name="connsiteY884" fmla="*/ 4290358 h 5955635"/>
                  <a:gd name="connsiteX885" fmla="*/ 5233429 w 6187971"/>
                  <a:gd name="connsiteY885" fmla="*/ 4285854 h 5955635"/>
                  <a:gd name="connsiteX886" fmla="*/ 5232466 w 6187971"/>
                  <a:gd name="connsiteY886" fmla="*/ 4281350 h 5955635"/>
                  <a:gd name="connsiteX887" fmla="*/ 5245016 w 6187971"/>
                  <a:gd name="connsiteY887" fmla="*/ 4273959 h 5955635"/>
                  <a:gd name="connsiteX888" fmla="*/ 5241474 w 6187971"/>
                  <a:gd name="connsiteY888" fmla="*/ 4279425 h 5955635"/>
                  <a:gd name="connsiteX889" fmla="*/ 5238895 w 6187971"/>
                  <a:gd name="connsiteY889" fmla="*/ 4289396 h 5955635"/>
                  <a:gd name="connsiteX890" fmla="*/ 5246941 w 6187971"/>
                  <a:gd name="connsiteY890" fmla="*/ 4282967 h 5955635"/>
                  <a:gd name="connsiteX891" fmla="*/ 5251445 w 6187971"/>
                  <a:gd name="connsiteY891" fmla="*/ 4282005 h 5955635"/>
                  <a:gd name="connsiteX892" fmla="*/ 5238240 w 6187971"/>
                  <a:gd name="connsiteY892" fmla="*/ 4308374 h 5955635"/>
                  <a:gd name="connsiteX893" fmla="*/ 5347073 w 6187971"/>
                  <a:gd name="connsiteY893" fmla="*/ 4134414 h 5955635"/>
                  <a:gd name="connsiteX894" fmla="*/ 5356737 w 6187971"/>
                  <a:gd name="connsiteY894" fmla="*/ 4113510 h 5955635"/>
                  <a:gd name="connsiteX895" fmla="*/ 5360278 w 6187971"/>
                  <a:gd name="connsiteY895" fmla="*/ 4108045 h 5955635"/>
                  <a:gd name="connsiteX896" fmla="*/ 5440163 w 6187971"/>
                  <a:gd name="connsiteY896" fmla="*/ 3930850 h 5955635"/>
                  <a:gd name="connsiteX897" fmla="*/ 5447247 w 6187971"/>
                  <a:gd name="connsiteY897" fmla="*/ 3919918 h 5955635"/>
                  <a:gd name="connsiteX898" fmla="*/ 5441125 w 6187971"/>
                  <a:gd name="connsiteY898" fmla="*/ 3935354 h 5955635"/>
                  <a:gd name="connsiteX899" fmla="*/ 5443050 w 6187971"/>
                  <a:gd name="connsiteY899" fmla="*/ 3944362 h 5955635"/>
                  <a:gd name="connsiteX900" fmla="*/ 5437891 w 6187971"/>
                  <a:gd name="connsiteY900" fmla="*/ 3964303 h 5955635"/>
                  <a:gd name="connsiteX901" fmla="*/ 5434349 w 6187971"/>
                  <a:gd name="connsiteY901" fmla="*/ 3969770 h 5955635"/>
                  <a:gd name="connsiteX902" fmla="*/ 5435311 w 6187971"/>
                  <a:gd name="connsiteY902" fmla="*/ 3974273 h 5955635"/>
                  <a:gd name="connsiteX903" fmla="*/ 5425955 w 6187971"/>
                  <a:gd name="connsiteY903" fmla="*/ 4018659 h 5955635"/>
                  <a:gd name="connsiteX904" fmla="*/ 5428535 w 6187971"/>
                  <a:gd name="connsiteY904" fmla="*/ 4008688 h 5955635"/>
                  <a:gd name="connsiteX905" fmla="*/ 5430460 w 6187971"/>
                  <a:gd name="connsiteY905" fmla="*/ 4017697 h 5955635"/>
                  <a:gd name="connsiteX906" fmla="*/ 5438505 w 6187971"/>
                  <a:gd name="connsiteY906" fmla="*/ 4011268 h 5955635"/>
                  <a:gd name="connsiteX907" fmla="*/ 5439468 w 6187971"/>
                  <a:gd name="connsiteY907" fmla="*/ 4015773 h 5955635"/>
                  <a:gd name="connsiteX908" fmla="*/ 5435926 w 6187971"/>
                  <a:gd name="connsiteY908" fmla="*/ 4021238 h 5955635"/>
                  <a:gd name="connsiteX909" fmla="*/ 5436889 w 6187971"/>
                  <a:gd name="connsiteY909" fmla="*/ 4025742 h 5955635"/>
                  <a:gd name="connsiteX910" fmla="*/ 5429150 w 6187971"/>
                  <a:gd name="connsiteY910" fmla="*/ 4055653 h 5955635"/>
                  <a:gd name="connsiteX911" fmla="*/ 5430112 w 6187971"/>
                  <a:gd name="connsiteY911" fmla="*/ 4060158 h 5955635"/>
                  <a:gd name="connsiteX912" fmla="*/ 5433654 w 6187971"/>
                  <a:gd name="connsiteY912" fmla="*/ 4054691 h 5955635"/>
                  <a:gd name="connsiteX913" fmla="*/ 5438158 w 6187971"/>
                  <a:gd name="connsiteY913" fmla="*/ 4053729 h 5955635"/>
                  <a:gd name="connsiteX914" fmla="*/ 5410438 w 6187971"/>
                  <a:gd name="connsiteY914" fmla="*/ 4144425 h 5955635"/>
                  <a:gd name="connsiteX915" fmla="*/ 5377252 w 6187971"/>
                  <a:gd name="connsiteY915" fmla="*/ 4231578 h 5955635"/>
                  <a:gd name="connsiteX916" fmla="*/ 5378214 w 6187971"/>
                  <a:gd name="connsiteY916" fmla="*/ 4236082 h 5955635"/>
                  <a:gd name="connsiteX917" fmla="*/ 5373710 w 6187971"/>
                  <a:gd name="connsiteY917" fmla="*/ 4237045 h 5955635"/>
                  <a:gd name="connsiteX918" fmla="*/ 5374672 w 6187971"/>
                  <a:gd name="connsiteY918" fmla="*/ 4241549 h 5955635"/>
                  <a:gd name="connsiteX919" fmla="*/ 5371130 w 6187971"/>
                  <a:gd name="connsiteY919" fmla="*/ 4247016 h 5955635"/>
                  <a:gd name="connsiteX920" fmla="*/ 5365009 w 6187971"/>
                  <a:gd name="connsiteY920" fmla="*/ 4262452 h 5955635"/>
                  <a:gd name="connsiteX921" fmla="*/ 5366934 w 6187971"/>
                  <a:gd name="connsiteY921" fmla="*/ 4271460 h 5955635"/>
                  <a:gd name="connsiteX922" fmla="*/ 5372092 w 6187971"/>
                  <a:gd name="connsiteY922" fmla="*/ 4251519 h 5955635"/>
                  <a:gd name="connsiteX923" fmla="*/ 5376597 w 6187971"/>
                  <a:gd name="connsiteY923" fmla="*/ 4250557 h 5955635"/>
                  <a:gd name="connsiteX924" fmla="*/ 5377559 w 6187971"/>
                  <a:gd name="connsiteY924" fmla="*/ 4255061 h 5955635"/>
                  <a:gd name="connsiteX925" fmla="*/ 5381101 w 6187971"/>
                  <a:gd name="connsiteY925" fmla="*/ 4249594 h 5955635"/>
                  <a:gd name="connsiteX926" fmla="*/ 5380139 w 6187971"/>
                  <a:gd name="connsiteY926" fmla="*/ 4245091 h 5955635"/>
                  <a:gd name="connsiteX927" fmla="*/ 5383681 w 6187971"/>
                  <a:gd name="connsiteY927" fmla="*/ 4239624 h 5955635"/>
                  <a:gd name="connsiteX928" fmla="*/ 5389802 w 6187971"/>
                  <a:gd name="connsiteY928" fmla="*/ 4224188 h 5955635"/>
                  <a:gd name="connsiteX929" fmla="*/ 5387877 w 6187971"/>
                  <a:gd name="connsiteY929" fmla="*/ 4215179 h 5955635"/>
                  <a:gd name="connsiteX930" fmla="*/ 5396885 w 6187971"/>
                  <a:gd name="connsiteY930" fmla="*/ 4213255 h 5955635"/>
                  <a:gd name="connsiteX931" fmla="*/ 5403662 w 6187971"/>
                  <a:gd name="connsiteY931" fmla="*/ 4178840 h 5955635"/>
                  <a:gd name="connsiteX932" fmla="*/ 5428147 w 6187971"/>
                  <a:gd name="connsiteY932" fmla="*/ 4117093 h 5955635"/>
                  <a:gd name="connsiteX933" fmla="*/ 5423643 w 6187971"/>
                  <a:gd name="connsiteY933" fmla="*/ 4118055 h 5955635"/>
                  <a:gd name="connsiteX934" fmla="*/ 5430726 w 6187971"/>
                  <a:gd name="connsiteY934" fmla="*/ 4107123 h 5955635"/>
                  <a:gd name="connsiteX935" fmla="*/ 5428802 w 6187971"/>
                  <a:gd name="connsiteY935" fmla="*/ 4098114 h 5955635"/>
                  <a:gd name="connsiteX936" fmla="*/ 5433306 w 6187971"/>
                  <a:gd name="connsiteY936" fmla="*/ 4097152 h 5955635"/>
                  <a:gd name="connsiteX937" fmla="*/ 5440389 w 6187971"/>
                  <a:gd name="connsiteY937" fmla="*/ 4086220 h 5955635"/>
                  <a:gd name="connsiteX938" fmla="*/ 5458446 w 6187971"/>
                  <a:gd name="connsiteY938" fmla="*/ 4016427 h 5955635"/>
                  <a:gd name="connsiteX939" fmla="*/ 5449438 w 6187971"/>
                  <a:gd name="connsiteY939" fmla="*/ 4018351 h 5955635"/>
                  <a:gd name="connsiteX940" fmla="*/ 5482318 w 6187971"/>
                  <a:gd name="connsiteY940" fmla="*/ 3907715 h 5955635"/>
                  <a:gd name="connsiteX941" fmla="*/ 5505533 w 6187971"/>
                  <a:gd name="connsiteY941" fmla="*/ 3817982 h 5955635"/>
                  <a:gd name="connsiteX942" fmla="*/ 5510038 w 6187971"/>
                  <a:gd name="connsiteY942" fmla="*/ 3817020 h 5955635"/>
                  <a:gd name="connsiteX943" fmla="*/ 5525514 w 6187971"/>
                  <a:gd name="connsiteY943" fmla="*/ 3757197 h 5955635"/>
                  <a:gd name="connsiteX944" fmla="*/ 5528401 w 6187971"/>
                  <a:gd name="connsiteY944" fmla="*/ 3770709 h 5955635"/>
                  <a:gd name="connsiteX945" fmla="*/ 5520048 w 6187971"/>
                  <a:gd name="connsiteY945" fmla="*/ 3753656 h 5955635"/>
                  <a:gd name="connsiteX946" fmla="*/ 5543571 w 6187971"/>
                  <a:gd name="connsiteY946" fmla="*/ 3687405 h 5955635"/>
                  <a:gd name="connsiteX947" fmla="*/ 5547113 w 6187971"/>
                  <a:gd name="connsiteY947" fmla="*/ 3681939 h 5955635"/>
                  <a:gd name="connsiteX948" fmla="*/ 5546151 w 6187971"/>
                  <a:gd name="connsiteY948" fmla="*/ 3677434 h 5955635"/>
                  <a:gd name="connsiteX949" fmla="*/ 5541647 w 6187971"/>
                  <a:gd name="connsiteY949" fmla="*/ 3678397 h 5955635"/>
                  <a:gd name="connsiteX950" fmla="*/ 5544226 w 6187971"/>
                  <a:gd name="connsiteY950" fmla="*/ 3668427 h 5955635"/>
                  <a:gd name="connsiteX951" fmla="*/ 5545189 w 6187971"/>
                  <a:gd name="connsiteY951" fmla="*/ 3672930 h 5955635"/>
                  <a:gd name="connsiteX952" fmla="*/ 5549693 w 6187971"/>
                  <a:gd name="connsiteY952" fmla="*/ 3671968 h 5955635"/>
                  <a:gd name="connsiteX953" fmla="*/ 5547768 w 6187971"/>
                  <a:gd name="connsiteY953" fmla="*/ 3662960 h 5955635"/>
                  <a:gd name="connsiteX954" fmla="*/ 5551310 w 6187971"/>
                  <a:gd name="connsiteY954" fmla="*/ 3657493 h 5955635"/>
                  <a:gd name="connsiteX955" fmla="*/ 5548423 w 6187971"/>
                  <a:gd name="connsiteY955" fmla="*/ 3643981 h 5955635"/>
                  <a:gd name="connsiteX956" fmla="*/ 5551003 w 6187971"/>
                  <a:gd name="connsiteY956" fmla="*/ 3634011 h 5955635"/>
                  <a:gd name="connsiteX957" fmla="*/ 5547461 w 6187971"/>
                  <a:gd name="connsiteY957" fmla="*/ 3639478 h 5955635"/>
                  <a:gd name="connsiteX958" fmla="*/ 5543919 w 6187971"/>
                  <a:gd name="connsiteY958" fmla="*/ 3644943 h 5955635"/>
                  <a:gd name="connsiteX959" fmla="*/ 5541995 w 6187971"/>
                  <a:gd name="connsiteY959" fmla="*/ 3635936 h 5955635"/>
                  <a:gd name="connsiteX960" fmla="*/ 5549733 w 6187971"/>
                  <a:gd name="connsiteY960" fmla="*/ 3606025 h 5955635"/>
                  <a:gd name="connsiteX961" fmla="*/ 5561668 w 6187971"/>
                  <a:gd name="connsiteY961" fmla="*/ 3551669 h 5955635"/>
                  <a:gd name="connsiteX962" fmla="*/ 5565210 w 6187971"/>
                  <a:gd name="connsiteY962" fmla="*/ 3546202 h 5955635"/>
                  <a:gd name="connsiteX963" fmla="*/ 5564248 w 6187971"/>
                  <a:gd name="connsiteY963" fmla="*/ 3541699 h 5955635"/>
                  <a:gd name="connsiteX964" fmla="*/ 5568445 w 6187971"/>
                  <a:gd name="connsiteY964" fmla="*/ 3517253 h 5955635"/>
                  <a:gd name="connsiteX965" fmla="*/ 5569100 w 6187971"/>
                  <a:gd name="connsiteY965" fmla="*/ 3498276 h 5955635"/>
                  <a:gd name="connsiteX966" fmla="*/ 5580380 w 6187971"/>
                  <a:gd name="connsiteY966" fmla="*/ 3462898 h 5955635"/>
                  <a:gd name="connsiteX967" fmla="*/ 5584885 w 6187971"/>
                  <a:gd name="connsiteY967" fmla="*/ 3461936 h 5955635"/>
                  <a:gd name="connsiteX968" fmla="*/ 5582960 w 6187971"/>
                  <a:gd name="connsiteY968" fmla="*/ 3452927 h 5955635"/>
                  <a:gd name="connsiteX969" fmla="*/ 5581998 w 6187971"/>
                  <a:gd name="connsiteY969" fmla="*/ 3448424 h 5955635"/>
                  <a:gd name="connsiteX970" fmla="*/ 5578456 w 6187971"/>
                  <a:gd name="connsiteY970" fmla="*/ 3453889 h 5955635"/>
                  <a:gd name="connsiteX971" fmla="*/ 5585232 w 6187971"/>
                  <a:gd name="connsiteY971" fmla="*/ 3419474 h 5955635"/>
                  <a:gd name="connsiteX972" fmla="*/ 5588774 w 6187971"/>
                  <a:gd name="connsiteY972" fmla="*/ 3414008 h 5955635"/>
                  <a:gd name="connsiteX973" fmla="*/ 5587812 w 6187971"/>
                  <a:gd name="connsiteY973" fmla="*/ 3409504 h 5955635"/>
                  <a:gd name="connsiteX974" fmla="*/ 5590084 w 6187971"/>
                  <a:gd name="connsiteY974" fmla="*/ 3376051 h 5955635"/>
                  <a:gd name="connsiteX975" fmla="*/ 5591047 w 6187971"/>
                  <a:gd name="connsiteY975" fmla="*/ 3380555 h 5955635"/>
                  <a:gd name="connsiteX976" fmla="*/ 5593934 w 6187971"/>
                  <a:gd name="connsiteY976" fmla="*/ 3394067 h 5955635"/>
                  <a:gd name="connsiteX977" fmla="*/ 5596512 w 6187971"/>
                  <a:gd name="connsiteY977" fmla="*/ 3384097 h 5955635"/>
                  <a:gd name="connsiteX978" fmla="*/ 5600054 w 6187971"/>
                  <a:gd name="connsiteY978" fmla="*/ 3378631 h 5955635"/>
                  <a:gd name="connsiteX979" fmla="*/ 5599399 w 6187971"/>
                  <a:gd name="connsiteY979" fmla="*/ 3397610 h 5955635"/>
                  <a:gd name="connsiteX980" fmla="*/ 5609370 w 6187971"/>
                  <a:gd name="connsiteY980" fmla="*/ 3400188 h 5955635"/>
                  <a:gd name="connsiteX981" fmla="*/ 5616146 w 6187971"/>
                  <a:gd name="connsiteY981" fmla="*/ 3365773 h 5955635"/>
                  <a:gd name="connsiteX982" fmla="*/ 5619688 w 6187971"/>
                  <a:gd name="connsiteY982" fmla="*/ 3360307 h 5955635"/>
                  <a:gd name="connsiteX983" fmla="*/ 5618726 w 6187971"/>
                  <a:gd name="connsiteY983" fmla="*/ 3355803 h 5955635"/>
                  <a:gd name="connsiteX984" fmla="*/ 5617764 w 6187971"/>
                  <a:gd name="connsiteY984" fmla="*/ 3351299 h 5955635"/>
                  <a:gd name="connsiteX985" fmla="*/ 5614222 w 6187971"/>
                  <a:gd name="connsiteY985" fmla="*/ 3356765 h 5955635"/>
                  <a:gd name="connsiteX986" fmla="*/ 5611335 w 6187971"/>
                  <a:gd name="connsiteY986" fmla="*/ 3343253 h 5955635"/>
                  <a:gd name="connsiteX987" fmla="*/ 5605868 w 6187971"/>
                  <a:gd name="connsiteY987" fmla="*/ 3339711 h 5955635"/>
                  <a:gd name="connsiteX988" fmla="*/ 5601672 w 6187971"/>
                  <a:gd name="connsiteY988" fmla="*/ 3364156 h 5955635"/>
                  <a:gd name="connsiteX989" fmla="*/ 5600710 w 6187971"/>
                  <a:gd name="connsiteY989" fmla="*/ 3359652 h 5955635"/>
                  <a:gd name="connsiteX990" fmla="*/ 5594281 w 6187971"/>
                  <a:gd name="connsiteY990" fmla="*/ 3351607 h 5955635"/>
                  <a:gd name="connsiteX991" fmla="*/ 5592057 w 6187971"/>
                  <a:gd name="connsiteY991" fmla="*/ 3360201 h 5955635"/>
                  <a:gd name="connsiteX992" fmla="*/ 5590783 w 6187971"/>
                  <a:gd name="connsiteY992" fmla="*/ 3351765 h 5955635"/>
                  <a:gd name="connsiteX993" fmla="*/ 5593974 w 6187971"/>
                  <a:gd name="connsiteY993" fmla="*/ 3328124 h 5955635"/>
                  <a:gd name="connsiteX994" fmla="*/ 5577575 w 6187971"/>
                  <a:gd name="connsiteY994" fmla="*/ 3317498 h 5955635"/>
                  <a:gd name="connsiteX995" fmla="*/ 5583041 w 6187971"/>
                  <a:gd name="connsiteY995" fmla="*/ 3321040 h 5955635"/>
                  <a:gd name="connsiteX996" fmla="*/ 5587545 w 6187971"/>
                  <a:gd name="connsiteY996" fmla="*/ 3320078 h 5955635"/>
                  <a:gd name="connsiteX997" fmla="*/ 5592049 w 6187971"/>
                  <a:gd name="connsiteY997" fmla="*/ 3319116 h 5955635"/>
                  <a:gd name="connsiteX998" fmla="*/ 5590125 w 6187971"/>
                  <a:gd name="connsiteY998" fmla="*/ 3310107 h 5955635"/>
                  <a:gd name="connsiteX999" fmla="*/ 5589163 w 6187971"/>
                  <a:gd name="connsiteY999" fmla="*/ 3305604 h 5955635"/>
                  <a:gd name="connsiteX1000" fmla="*/ 5596246 w 6187971"/>
                  <a:gd name="connsiteY1000" fmla="*/ 3294671 h 5955635"/>
                  <a:gd name="connsiteX1001" fmla="*/ 5598170 w 6187971"/>
                  <a:gd name="connsiteY1001" fmla="*/ 3303679 h 5955635"/>
                  <a:gd name="connsiteX1002" fmla="*/ 5602675 w 6187971"/>
                  <a:gd name="connsiteY1002" fmla="*/ 3302717 h 5955635"/>
                  <a:gd name="connsiteX1003" fmla="*/ 5605254 w 6187971"/>
                  <a:gd name="connsiteY1003" fmla="*/ 3292746 h 5955635"/>
                  <a:gd name="connsiteX1004" fmla="*/ 5603330 w 6187971"/>
                  <a:gd name="connsiteY1004" fmla="*/ 3283738 h 5955635"/>
                  <a:gd name="connsiteX1005" fmla="*/ 5592397 w 6187971"/>
                  <a:gd name="connsiteY1005" fmla="*/ 3276655 h 5955635"/>
                  <a:gd name="connsiteX1006" fmla="*/ 5586930 w 6187971"/>
                  <a:gd name="connsiteY1006" fmla="*/ 3273113 h 5955635"/>
                  <a:gd name="connsiteX1007" fmla="*/ 5583389 w 6187971"/>
                  <a:gd name="connsiteY1007" fmla="*/ 3278580 h 5955635"/>
                  <a:gd name="connsiteX1008" fmla="*/ 5583081 w 6187971"/>
                  <a:gd name="connsiteY1008" fmla="*/ 3255097 h 5955635"/>
                  <a:gd name="connsiteX1009" fmla="*/ 5585968 w 6187971"/>
                  <a:gd name="connsiteY1009" fmla="*/ 3268609 h 5955635"/>
                  <a:gd name="connsiteX1010" fmla="*/ 5591127 w 6187971"/>
                  <a:gd name="connsiteY1010" fmla="*/ 3248668 h 5955635"/>
                  <a:gd name="connsiteX1011" fmla="*/ 5595632 w 6187971"/>
                  <a:gd name="connsiteY1011" fmla="*/ 3247705 h 5955635"/>
                  <a:gd name="connsiteX1012" fmla="*/ 5594669 w 6187971"/>
                  <a:gd name="connsiteY1012" fmla="*/ 3243202 h 5955635"/>
                  <a:gd name="connsiteX1013" fmla="*/ 5593707 w 6187971"/>
                  <a:gd name="connsiteY1013" fmla="*/ 3238698 h 5955635"/>
                  <a:gd name="connsiteX1014" fmla="*/ 5589203 w 6187971"/>
                  <a:gd name="connsiteY1014" fmla="*/ 3239660 h 5955635"/>
                  <a:gd name="connsiteX1015" fmla="*/ 5596286 w 6187971"/>
                  <a:gd name="connsiteY1015" fmla="*/ 3228728 h 5955635"/>
                  <a:gd name="connsiteX1016" fmla="*/ 5590512 w 6187971"/>
                  <a:gd name="connsiteY1016" fmla="*/ 3201704 h 5955635"/>
                  <a:gd name="connsiteX1017" fmla="*/ 5592437 w 6187971"/>
                  <a:gd name="connsiteY1017" fmla="*/ 3210711 h 5955635"/>
                  <a:gd name="connsiteX1018" fmla="*/ 5595672 w 6187971"/>
                  <a:gd name="connsiteY1018" fmla="*/ 3181763 h 5955635"/>
                  <a:gd name="connsiteX1019" fmla="*/ 5601139 w 6187971"/>
                  <a:gd name="connsiteY1019" fmla="*/ 3185304 h 5955635"/>
                  <a:gd name="connsiteX1020" fmla="*/ 5600176 w 6187971"/>
                  <a:gd name="connsiteY1020" fmla="*/ 3180800 h 5955635"/>
                  <a:gd name="connsiteX1021" fmla="*/ 5604680 w 6187971"/>
                  <a:gd name="connsiteY1021" fmla="*/ 3179838 h 5955635"/>
                  <a:gd name="connsiteX1022" fmla="*/ 5610146 w 6187971"/>
                  <a:gd name="connsiteY1022" fmla="*/ 3183379 h 5955635"/>
                  <a:gd name="connsiteX1023" fmla="*/ 5609799 w 6187971"/>
                  <a:gd name="connsiteY1023" fmla="*/ 3225841 h 5955635"/>
                  <a:gd name="connsiteX1024" fmla="*/ 5605295 w 6187971"/>
                  <a:gd name="connsiteY1024" fmla="*/ 3226803 h 5955635"/>
                  <a:gd name="connsiteX1025" fmla="*/ 5604639 w 6187971"/>
                  <a:gd name="connsiteY1025" fmla="*/ 3245781 h 5955635"/>
                  <a:gd name="connsiteX1026" fmla="*/ 5610761 w 6187971"/>
                  <a:gd name="connsiteY1026" fmla="*/ 3230344 h 5955635"/>
                  <a:gd name="connsiteX1027" fmla="*/ 5611068 w 6187971"/>
                  <a:gd name="connsiteY1027" fmla="*/ 3253827 h 5955635"/>
                  <a:gd name="connsiteX1028" fmla="*/ 5607526 w 6187971"/>
                  <a:gd name="connsiteY1028" fmla="*/ 3259294 h 5955635"/>
                  <a:gd name="connsiteX1029" fmla="*/ 5608488 w 6187971"/>
                  <a:gd name="connsiteY1029" fmla="*/ 3263797 h 5955635"/>
                  <a:gd name="connsiteX1030" fmla="*/ 5613955 w 6187971"/>
                  <a:gd name="connsiteY1030" fmla="*/ 3267339 h 5955635"/>
                  <a:gd name="connsiteX1031" fmla="*/ 5617497 w 6187971"/>
                  <a:gd name="connsiteY1031" fmla="*/ 3261873 h 5955635"/>
                  <a:gd name="connsiteX1032" fmla="*/ 5620076 w 6187971"/>
                  <a:gd name="connsiteY1032" fmla="*/ 3251903 h 5955635"/>
                  <a:gd name="connsiteX1033" fmla="*/ 5619114 w 6187971"/>
                  <a:gd name="connsiteY1033" fmla="*/ 3247399 h 5955635"/>
                  <a:gd name="connsiteX1034" fmla="*/ 5614610 w 6187971"/>
                  <a:gd name="connsiteY1034" fmla="*/ 3248361 h 5955635"/>
                  <a:gd name="connsiteX1035" fmla="*/ 5614651 w 6187971"/>
                  <a:gd name="connsiteY1035" fmla="*/ 3182417 h 5955635"/>
                  <a:gd name="connsiteX1036" fmla="*/ 5618192 w 6187971"/>
                  <a:gd name="connsiteY1036" fmla="*/ 3176951 h 5955635"/>
                  <a:gd name="connsiteX1037" fmla="*/ 5617229 w 6187971"/>
                  <a:gd name="connsiteY1037" fmla="*/ 3172447 h 5955635"/>
                  <a:gd name="connsiteX1038" fmla="*/ 5616267 w 6187971"/>
                  <a:gd name="connsiteY1038" fmla="*/ 3167943 h 5955635"/>
                  <a:gd name="connsiteX1039" fmla="*/ 5619502 w 6187971"/>
                  <a:gd name="connsiteY1039" fmla="*/ 3138994 h 5955635"/>
                  <a:gd name="connsiteX1040" fmla="*/ 5614998 w 6187971"/>
                  <a:gd name="connsiteY1040" fmla="*/ 3139956 h 5955635"/>
                  <a:gd name="connsiteX1041" fmla="*/ 5618540 w 6187971"/>
                  <a:gd name="connsiteY1041" fmla="*/ 3134491 h 5955635"/>
                  <a:gd name="connsiteX1042" fmla="*/ 5621120 w 6187971"/>
                  <a:gd name="connsiteY1042" fmla="*/ 3124519 h 5955635"/>
                  <a:gd name="connsiteX1043" fmla="*/ 5615653 w 6187971"/>
                  <a:gd name="connsiteY1043" fmla="*/ 3120977 h 5955635"/>
                  <a:gd name="connsiteX1044" fmla="*/ 5607995 w 6187971"/>
                  <a:gd name="connsiteY1044" fmla="*/ 3019002 h 5955635"/>
                  <a:gd name="connsiteX1045" fmla="*/ 5610575 w 6187971"/>
                  <a:gd name="connsiteY1045" fmla="*/ 3009032 h 5955635"/>
                  <a:gd name="connsiteX1046" fmla="*/ 5609613 w 6187971"/>
                  <a:gd name="connsiteY1046" fmla="*/ 3004527 h 5955635"/>
                  <a:gd name="connsiteX1047" fmla="*/ 5605109 w 6187971"/>
                  <a:gd name="connsiteY1047" fmla="*/ 3005490 h 5955635"/>
                  <a:gd name="connsiteX1048" fmla="*/ 5608343 w 6187971"/>
                  <a:gd name="connsiteY1048" fmla="*/ 2976541 h 5955635"/>
                  <a:gd name="connsiteX1049" fmla="*/ 5607380 w 6187971"/>
                  <a:gd name="connsiteY1049" fmla="*/ 2972037 h 5955635"/>
                  <a:gd name="connsiteX1050" fmla="*/ 5605456 w 6187971"/>
                  <a:gd name="connsiteY1050" fmla="*/ 2963029 h 5955635"/>
                  <a:gd name="connsiteX1051" fmla="*/ 5604494 w 6187971"/>
                  <a:gd name="connsiteY1051" fmla="*/ 2958525 h 5955635"/>
                  <a:gd name="connsiteX1052" fmla="*/ 5608036 w 6187971"/>
                  <a:gd name="connsiteY1052" fmla="*/ 2953059 h 5955635"/>
                  <a:gd name="connsiteX1053" fmla="*/ 5607073 w 6187971"/>
                  <a:gd name="connsiteY1053" fmla="*/ 2948555 h 5955635"/>
                  <a:gd name="connsiteX1054" fmla="*/ 5601300 w 6187971"/>
                  <a:gd name="connsiteY1054" fmla="*/ 2921531 h 5955635"/>
                  <a:gd name="connsiteX1055" fmla="*/ 5600338 w 6187971"/>
                  <a:gd name="connsiteY1055" fmla="*/ 2917026 h 5955635"/>
                  <a:gd name="connsiteX1056" fmla="*/ 5598413 w 6187971"/>
                  <a:gd name="connsiteY1056" fmla="*/ 2908019 h 5955635"/>
                  <a:gd name="connsiteX1057" fmla="*/ 5597451 w 6187971"/>
                  <a:gd name="connsiteY1057" fmla="*/ 2903514 h 5955635"/>
                  <a:gd name="connsiteX1058" fmla="*/ 5590715 w 6187971"/>
                  <a:gd name="connsiteY1058" fmla="*/ 2871986 h 5955635"/>
                  <a:gd name="connsiteX1059" fmla="*/ 5595874 w 6187971"/>
                  <a:gd name="connsiteY1059" fmla="*/ 2852045 h 5955635"/>
                  <a:gd name="connsiteX1060" fmla="*/ 5599416 w 6187971"/>
                  <a:gd name="connsiteY1060" fmla="*/ 2846579 h 5955635"/>
                  <a:gd name="connsiteX1061" fmla="*/ 5598453 w 6187971"/>
                  <a:gd name="connsiteY1061" fmla="*/ 2842075 h 5955635"/>
                  <a:gd name="connsiteX1062" fmla="*/ 5593950 w 6187971"/>
                  <a:gd name="connsiteY1062" fmla="*/ 2843037 h 5955635"/>
                  <a:gd name="connsiteX1063" fmla="*/ 5594912 w 6187971"/>
                  <a:gd name="connsiteY1063" fmla="*/ 2847541 h 5955635"/>
                  <a:gd name="connsiteX1064" fmla="*/ 5586559 w 6187971"/>
                  <a:gd name="connsiteY1064" fmla="*/ 2830487 h 5955635"/>
                  <a:gd name="connsiteX1065" fmla="*/ 5595567 w 6187971"/>
                  <a:gd name="connsiteY1065" fmla="*/ 2828563 h 5955635"/>
                  <a:gd name="connsiteX1066" fmla="*/ 5600701 w 6187971"/>
                  <a:gd name="connsiteY1066" fmla="*/ 2831889 h 5955635"/>
                  <a:gd name="connsiteX1067" fmla="*/ 5604441 w 6187971"/>
                  <a:gd name="connsiteY1067" fmla="*/ 2857353 h 5955635"/>
                  <a:gd name="connsiteX1068" fmla="*/ 5620278 w 6187971"/>
                  <a:gd name="connsiteY1068" fmla="*/ 2922185 h 5955635"/>
                  <a:gd name="connsiteX1069" fmla="*/ 5616736 w 6187971"/>
                  <a:gd name="connsiteY1069" fmla="*/ 2927652 h 5955635"/>
                  <a:gd name="connsiteX1070" fmla="*/ 5617699 w 6187971"/>
                  <a:gd name="connsiteY1070" fmla="*/ 2932156 h 5955635"/>
                  <a:gd name="connsiteX1071" fmla="*/ 5627014 w 6187971"/>
                  <a:gd name="connsiteY1071" fmla="*/ 2953713 h 5955635"/>
                  <a:gd name="connsiteX1072" fmla="*/ 5623165 w 6187971"/>
                  <a:gd name="connsiteY1072" fmla="*/ 2935697 h 5955635"/>
                  <a:gd name="connsiteX1073" fmla="*/ 5628632 w 6187971"/>
                  <a:gd name="connsiteY1073" fmla="*/ 2939239 h 5955635"/>
                  <a:gd name="connsiteX1074" fmla="*/ 5627670 w 6187971"/>
                  <a:gd name="connsiteY1074" fmla="*/ 2934735 h 5955635"/>
                  <a:gd name="connsiteX1075" fmla="*/ 5626707 w 6187971"/>
                  <a:gd name="connsiteY1075" fmla="*/ 2930231 h 5955635"/>
                  <a:gd name="connsiteX1076" fmla="*/ 5625745 w 6187971"/>
                  <a:gd name="connsiteY1076" fmla="*/ 2925727 h 5955635"/>
                  <a:gd name="connsiteX1077" fmla="*/ 5638642 w 6187971"/>
                  <a:gd name="connsiteY1077" fmla="*/ 2875875 h 5955635"/>
                  <a:gd name="connsiteX1078" fmla="*/ 5658009 w 6187971"/>
                  <a:gd name="connsiteY1078" fmla="*/ 2768126 h 5955635"/>
                  <a:gd name="connsiteX1079" fmla="*/ 5661551 w 6187971"/>
                  <a:gd name="connsiteY1079" fmla="*/ 2762659 h 5955635"/>
                  <a:gd name="connsiteX1080" fmla="*/ 5665093 w 6187971"/>
                  <a:gd name="connsiteY1080" fmla="*/ 2757194 h 5955635"/>
                  <a:gd name="connsiteX1081" fmla="*/ 5670559 w 6187971"/>
                  <a:gd name="connsiteY1081" fmla="*/ 2760735 h 5955635"/>
                  <a:gd name="connsiteX1082" fmla="*/ 5667672 w 6187971"/>
                  <a:gd name="connsiteY1082" fmla="*/ 2747222 h 5955635"/>
                  <a:gd name="connsiteX1083" fmla="*/ 5667406 w 6187971"/>
                  <a:gd name="connsiteY1083" fmla="*/ 2657797 h 5955635"/>
                  <a:gd name="connsiteX1084" fmla="*/ 5673834 w 6187971"/>
                  <a:gd name="connsiteY1084" fmla="*/ 2665842 h 5955635"/>
                  <a:gd name="connsiteX1085" fmla="*/ 5689312 w 6187971"/>
                  <a:gd name="connsiteY1085" fmla="*/ 2606020 h 5955635"/>
                  <a:gd name="connsiteX1086" fmla="*/ 5691236 w 6187971"/>
                  <a:gd name="connsiteY1086" fmla="*/ 2615028 h 5955635"/>
                  <a:gd name="connsiteX1087" fmla="*/ 5692198 w 6187971"/>
                  <a:gd name="connsiteY1087" fmla="*/ 2619532 h 5955635"/>
                  <a:gd name="connsiteX1088" fmla="*/ 5695739 w 6187971"/>
                  <a:gd name="connsiteY1088" fmla="*/ 2614066 h 5955635"/>
                  <a:gd name="connsiteX1089" fmla="*/ 5693815 w 6187971"/>
                  <a:gd name="connsiteY1089" fmla="*/ 2605058 h 5955635"/>
                  <a:gd name="connsiteX1090" fmla="*/ 5709211 w 6187971"/>
                  <a:gd name="connsiteY1090" fmla="*/ 2677123 h 5955635"/>
                  <a:gd name="connsiteX1091" fmla="*/ 5729234 w 6187971"/>
                  <a:gd name="connsiteY1091" fmla="*/ 2550395 h 5955635"/>
                  <a:gd name="connsiteX1092" fmla="*/ 5744362 w 6187971"/>
                  <a:gd name="connsiteY1092" fmla="*/ 2533034 h 5955635"/>
                  <a:gd name="connsiteX1093" fmla="*/ 5538793 w 6187971"/>
                  <a:gd name="connsiteY1093" fmla="*/ 2562824 h 5955635"/>
                  <a:gd name="connsiteX1094" fmla="*/ 5560618 w 6187971"/>
                  <a:gd name="connsiteY1094" fmla="*/ 2642934 h 5955635"/>
                  <a:gd name="connsiteX1095" fmla="*/ 5581828 w 6187971"/>
                  <a:gd name="connsiteY1095" fmla="*/ 2676080 h 5955635"/>
                  <a:gd name="connsiteX1096" fmla="*/ 5595955 w 6187971"/>
                  <a:gd name="connsiteY1096" fmla="*/ 2720158 h 5955635"/>
                  <a:gd name="connsiteX1097" fmla="*/ 5603306 w 6187971"/>
                  <a:gd name="connsiteY1097" fmla="*/ 2798652 h 5955635"/>
                  <a:gd name="connsiteX1098" fmla="*/ 5597839 w 6187971"/>
                  <a:gd name="connsiteY1098" fmla="*/ 2795110 h 5955635"/>
                  <a:gd name="connsiteX1099" fmla="*/ 5598802 w 6187971"/>
                  <a:gd name="connsiteY1099" fmla="*/ 2799614 h 5955635"/>
                  <a:gd name="connsiteX1100" fmla="*/ 5598146 w 6187971"/>
                  <a:gd name="connsiteY1100" fmla="*/ 2818592 h 5955635"/>
                  <a:gd name="connsiteX1101" fmla="*/ 5599109 w 6187971"/>
                  <a:gd name="connsiteY1101" fmla="*/ 2823096 h 5955635"/>
                  <a:gd name="connsiteX1102" fmla="*/ 5594817 w 6187971"/>
                  <a:gd name="connsiteY1102" fmla="*/ 2824013 h 5955635"/>
                  <a:gd name="connsiteX1103" fmla="*/ 5593589 w 6187971"/>
                  <a:gd name="connsiteY1103" fmla="*/ 2816549 h 5955635"/>
                  <a:gd name="connsiteX1104" fmla="*/ 5584327 w 6187971"/>
                  <a:gd name="connsiteY1104" fmla="*/ 2797996 h 5955635"/>
                  <a:gd name="connsiteX1105" fmla="*/ 5587868 w 6187971"/>
                  <a:gd name="connsiteY1105" fmla="*/ 2792530 h 5955635"/>
                  <a:gd name="connsiteX1106" fmla="*/ 5586906 w 6187971"/>
                  <a:gd name="connsiteY1106" fmla="*/ 2788027 h 5955635"/>
                  <a:gd name="connsiteX1107" fmla="*/ 5590448 w 6187971"/>
                  <a:gd name="connsiteY1107" fmla="*/ 2782560 h 5955635"/>
                  <a:gd name="connsiteX1108" fmla="*/ 5589486 w 6187971"/>
                  <a:gd name="connsiteY1108" fmla="*/ 2778056 h 5955635"/>
                  <a:gd name="connsiteX1109" fmla="*/ 5584982 w 6187971"/>
                  <a:gd name="connsiteY1109" fmla="*/ 2779018 h 5955635"/>
                  <a:gd name="connsiteX1110" fmla="*/ 5572780 w 6187971"/>
                  <a:gd name="connsiteY1110" fmla="*/ 2743948 h 5955635"/>
                  <a:gd name="connsiteX1111" fmla="*/ 5577284 w 6187971"/>
                  <a:gd name="connsiteY1111" fmla="*/ 2742986 h 5955635"/>
                  <a:gd name="connsiteX1112" fmla="*/ 5575359 w 6187971"/>
                  <a:gd name="connsiteY1112" fmla="*/ 2733977 h 5955635"/>
                  <a:gd name="connsiteX1113" fmla="*/ 5574397 w 6187971"/>
                  <a:gd name="connsiteY1113" fmla="*/ 2729474 h 5955635"/>
                  <a:gd name="connsiteX1114" fmla="*/ 5569278 w 6187971"/>
                  <a:gd name="connsiteY1114" fmla="*/ 2683471 h 5955635"/>
                  <a:gd name="connsiteX1115" fmla="*/ 5564774 w 6187971"/>
                  <a:gd name="connsiteY1115" fmla="*/ 2684433 h 5955635"/>
                  <a:gd name="connsiteX1116" fmla="*/ 5568316 w 6187971"/>
                  <a:gd name="connsiteY1116" fmla="*/ 2678967 h 5955635"/>
                  <a:gd name="connsiteX1117" fmla="*/ 5562849 w 6187971"/>
                  <a:gd name="connsiteY1117" fmla="*/ 2675425 h 5955635"/>
                  <a:gd name="connsiteX1118" fmla="*/ 5557076 w 6187971"/>
                  <a:gd name="connsiteY1118" fmla="*/ 2648401 h 5955635"/>
                  <a:gd name="connsiteX1119" fmla="*/ 5549686 w 6187971"/>
                  <a:gd name="connsiteY1119" fmla="*/ 2635851 h 5955635"/>
                  <a:gd name="connsiteX1120" fmla="*/ 5553227 w 6187971"/>
                  <a:gd name="connsiteY1120" fmla="*/ 2630384 h 5955635"/>
                  <a:gd name="connsiteX1121" fmla="*/ 5543257 w 6187971"/>
                  <a:gd name="connsiteY1121" fmla="*/ 2627805 h 5955635"/>
                  <a:gd name="connsiteX1122" fmla="*/ 5547761 w 6187971"/>
                  <a:gd name="connsiteY1122" fmla="*/ 2626843 h 5955635"/>
                  <a:gd name="connsiteX1123" fmla="*/ 5546799 w 6187971"/>
                  <a:gd name="connsiteY1123" fmla="*/ 2622339 h 5955635"/>
                  <a:gd name="connsiteX1124" fmla="*/ 5545837 w 6187971"/>
                  <a:gd name="connsiteY1124" fmla="*/ 2617834 h 5955635"/>
                  <a:gd name="connsiteX1125" fmla="*/ 5544874 w 6187971"/>
                  <a:gd name="connsiteY1125" fmla="*/ 2613331 h 5955635"/>
                  <a:gd name="connsiteX1126" fmla="*/ 5543912 w 6187971"/>
                  <a:gd name="connsiteY1126" fmla="*/ 2608826 h 5955635"/>
                  <a:gd name="connsiteX1127" fmla="*/ 5546491 w 6187971"/>
                  <a:gd name="connsiteY1127" fmla="*/ 2598857 h 5955635"/>
                  <a:gd name="connsiteX1128" fmla="*/ 5540063 w 6187971"/>
                  <a:gd name="connsiteY1128" fmla="*/ 2590810 h 5955635"/>
                  <a:gd name="connsiteX1129" fmla="*/ 5538793 w 6187971"/>
                  <a:gd name="connsiteY1129" fmla="*/ 2562824 h 5955635"/>
                  <a:gd name="connsiteX1130" fmla="*/ 665421 w 6187971"/>
                  <a:gd name="connsiteY1130" fmla="*/ 3538061 h 5955635"/>
                  <a:gd name="connsiteX1131" fmla="*/ 668307 w 6187971"/>
                  <a:gd name="connsiteY1131" fmla="*/ 3551573 h 5955635"/>
                  <a:gd name="connsiteX1132" fmla="*/ 661880 w 6187971"/>
                  <a:gd name="connsiteY1132" fmla="*/ 3543528 h 5955635"/>
                  <a:gd name="connsiteX1133" fmla="*/ 665421 w 6187971"/>
                  <a:gd name="connsiteY1133" fmla="*/ 3538061 h 5955635"/>
                  <a:gd name="connsiteX1134" fmla="*/ 727864 w 6187971"/>
                  <a:gd name="connsiteY1134" fmla="*/ 3477624 h 5955635"/>
                  <a:gd name="connsiteX1135" fmla="*/ 733330 w 6187971"/>
                  <a:gd name="connsiteY1135" fmla="*/ 3481166 h 5955635"/>
                  <a:gd name="connsiteX1136" fmla="*/ 729788 w 6187971"/>
                  <a:gd name="connsiteY1136" fmla="*/ 3486633 h 5955635"/>
                  <a:gd name="connsiteX1137" fmla="*/ 727864 w 6187971"/>
                  <a:gd name="connsiteY1137" fmla="*/ 3477624 h 5955635"/>
                  <a:gd name="connsiteX1138" fmla="*/ 5425431 w 6187971"/>
                  <a:gd name="connsiteY1138" fmla="*/ 2252659 h 5955635"/>
                  <a:gd name="connsiteX1139" fmla="*/ 5432822 w 6187971"/>
                  <a:gd name="connsiteY1139" fmla="*/ 2265209 h 5955635"/>
                  <a:gd name="connsiteX1140" fmla="*/ 5433785 w 6187971"/>
                  <a:gd name="connsiteY1140" fmla="*/ 2269713 h 5955635"/>
                  <a:gd name="connsiteX1141" fmla="*/ 5434747 w 6187971"/>
                  <a:gd name="connsiteY1141" fmla="*/ 2274217 h 5955635"/>
                  <a:gd name="connsiteX1142" fmla="*/ 5435709 w 6187971"/>
                  <a:gd name="connsiteY1142" fmla="*/ 2278721 h 5955635"/>
                  <a:gd name="connsiteX1143" fmla="*/ 5429280 w 6187971"/>
                  <a:gd name="connsiteY1143" fmla="*/ 2270676 h 5955635"/>
                  <a:gd name="connsiteX1144" fmla="*/ 5425431 w 6187971"/>
                  <a:gd name="connsiteY1144" fmla="*/ 2252659 h 5955635"/>
                  <a:gd name="connsiteX1145" fmla="*/ 697152 w 6187971"/>
                  <a:gd name="connsiteY1145" fmla="*/ 3201608 h 5955635"/>
                  <a:gd name="connsiteX1146" fmla="*/ 701656 w 6187971"/>
                  <a:gd name="connsiteY1146" fmla="*/ 3200646 h 5955635"/>
                  <a:gd name="connsiteX1147" fmla="*/ 702618 w 6187971"/>
                  <a:gd name="connsiteY1147" fmla="*/ 3205149 h 5955635"/>
                  <a:gd name="connsiteX1148" fmla="*/ 697152 w 6187971"/>
                  <a:gd name="connsiteY1148" fmla="*/ 3201608 h 5955635"/>
                  <a:gd name="connsiteX1149" fmla="*/ 23704 w 6187971"/>
                  <a:gd name="connsiteY1149" fmla="*/ 3000785 h 5955635"/>
                  <a:gd name="connsiteX1150" fmla="*/ 25950 w 6187971"/>
                  <a:gd name="connsiteY1150" fmla="*/ 3003797 h 5955635"/>
                  <a:gd name="connsiteX1151" fmla="*/ 28196 w 6187971"/>
                  <a:gd name="connsiteY1151" fmla="*/ 3006809 h 5955635"/>
                  <a:gd name="connsiteX1152" fmla="*/ 22935 w 6187971"/>
                  <a:gd name="connsiteY1152" fmla="*/ 3006044 h 5955635"/>
                  <a:gd name="connsiteX1153" fmla="*/ 23704 w 6187971"/>
                  <a:gd name="connsiteY1153" fmla="*/ 3000785 h 5955635"/>
                  <a:gd name="connsiteX1154" fmla="*/ 5144618 w 6187971"/>
                  <a:gd name="connsiteY1154" fmla="*/ 1709820 h 5955635"/>
                  <a:gd name="connsiteX1155" fmla="*/ 5178685 w 6187971"/>
                  <a:gd name="connsiteY1155" fmla="*/ 1759057 h 5955635"/>
                  <a:gd name="connsiteX1156" fmla="*/ 5174182 w 6187971"/>
                  <a:gd name="connsiteY1156" fmla="*/ 1760019 h 5955635"/>
                  <a:gd name="connsiteX1157" fmla="*/ 5165829 w 6187971"/>
                  <a:gd name="connsiteY1157" fmla="*/ 1742966 h 5955635"/>
                  <a:gd name="connsiteX1158" fmla="*/ 5152972 w 6187971"/>
                  <a:gd name="connsiteY1158" fmla="*/ 1726875 h 5955635"/>
                  <a:gd name="connsiteX1159" fmla="*/ 5147505 w 6187971"/>
                  <a:gd name="connsiteY1159" fmla="*/ 1723332 h 5955635"/>
                  <a:gd name="connsiteX1160" fmla="*/ 5141076 w 6187971"/>
                  <a:gd name="connsiteY1160" fmla="*/ 1715287 h 5955635"/>
                  <a:gd name="connsiteX1161" fmla="*/ 5144618 w 6187971"/>
                  <a:gd name="connsiteY1161" fmla="*/ 1709820 h 5955635"/>
                  <a:gd name="connsiteX1162" fmla="*/ 726773 w 6187971"/>
                  <a:gd name="connsiteY1162" fmla="*/ 2634833 h 5955635"/>
                  <a:gd name="connsiteX1163" fmla="*/ 727736 w 6187971"/>
                  <a:gd name="connsiteY1163" fmla="*/ 2639338 h 5955635"/>
                  <a:gd name="connsiteX1164" fmla="*/ 723231 w 6187971"/>
                  <a:gd name="connsiteY1164" fmla="*/ 2640300 h 5955635"/>
                  <a:gd name="connsiteX1165" fmla="*/ 726773 w 6187971"/>
                  <a:gd name="connsiteY1165" fmla="*/ 2634833 h 5955635"/>
                  <a:gd name="connsiteX1166" fmla="*/ 760478 w 6187971"/>
                  <a:gd name="connsiteY1166" fmla="*/ 2435480 h 5955635"/>
                  <a:gd name="connsiteX1167" fmla="*/ 760347 w 6187971"/>
                  <a:gd name="connsiteY1167" fmla="*/ 2439276 h 5955635"/>
                  <a:gd name="connsiteX1168" fmla="*/ 756805 w 6187971"/>
                  <a:gd name="connsiteY1168" fmla="*/ 2444741 h 5955635"/>
                  <a:gd name="connsiteX1169" fmla="*/ 779150 w 6187971"/>
                  <a:gd name="connsiteY1169" fmla="*/ 2373847 h 5955635"/>
                  <a:gd name="connsiteX1170" fmla="*/ 779366 w 6187971"/>
                  <a:gd name="connsiteY1170" fmla="*/ 2373987 h 5955635"/>
                  <a:gd name="connsiteX1171" fmla="*/ 778898 w 6187971"/>
                  <a:gd name="connsiteY1171" fmla="*/ 2374800 h 5955635"/>
                  <a:gd name="connsiteX1172" fmla="*/ 82769 w 6187971"/>
                  <a:gd name="connsiteY1172" fmla="*/ 2413119 h 5955635"/>
                  <a:gd name="connsiteX1173" fmla="*/ 52067 w 6187971"/>
                  <a:gd name="connsiteY1173" fmla="*/ 2604720 h 5955635"/>
                  <a:gd name="connsiteX1174" fmla="*/ 56497 w 6187971"/>
                  <a:gd name="connsiteY1174" fmla="*/ 2629537 h 5955635"/>
                  <a:gd name="connsiteX1175" fmla="*/ 43546 w 6187971"/>
                  <a:gd name="connsiteY1175" fmla="*/ 2681370 h 5955635"/>
                  <a:gd name="connsiteX1176" fmla="*/ 47915 w 6187971"/>
                  <a:gd name="connsiteY1176" fmla="*/ 2724979 h 5955635"/>
                  <a:gd name="connsiteX1177" fmla="*/ 31949 w 6187971"/>
                  <a:gd name="connsiteY1177" fmla="*/ 2779060 h 5955635"/>
                  <a:gd name="connsiteX1178" fmla="*/ 21428 w 6187971"/>
                  <a:gd name="connsiteY1178" fmla="*/ 2777530 h 5955635"/>
                  <a:gd name="connsiteX1179" fmla="*/ 18290 w 6187971"/>
                  <a:gd name="connsiteY1179" fmla="*/ 2817361 h 5955635"/>
                  <a:gd name="connsiteX1180" fmla="*/ 21305 w 6187971"/>
                  <a:gd name="connsiteY1180" fmla="*/ 2815114 h 5955635"/>
                  <a:gd name="connsiteX1181" fmla="*/ 22074 w 6187971"/>
                  <a:gd name="connsiteY1181" fmla="*/ 2809854 h 5955635"/>
                  <a:gd name="connsiteX1182" fmla="*/ 24320 w 6187971"/>
                  <a:gd name="connsiteY1182" fmla="*/ 2812866 h 5955635"/>
                  <a:gd name="connsiteX1183" fmla="*/ 31118 w 6187971"/>
                  <a:gd name="connsiteY1183" fmla="*/ 2803112 h 5955635"/>
                  <a:gd name="connsiteX1184" fmla="*/ 29518 w 6187971"/>
                  <a:gd name="connsiteY1184" fmla="*/ 2832423 h 5955635"/>
                  <a:gd name="connsiteX1185" fmla="*/ 31764 w 6187971"/>
                  <a:gd name="connsiteY1185" fmla="*/ 2835435 h 5955635"/>
                  <a:gd name="connsiteX1186" fmla="*/ 28750 w 6187971"/>
                  <a:gd name="connsiteY1186" fmla="*/ 2837683 h 5955635"/>
                  <a:gd name="connsiteX1187" fmla="*/ 30226 w 6187971"/>
                  <a:gd name="connsiteY1187" fmla="*/ 2845955 h 5955635"/>
                  <a:gd name="connsiteX1188" fmla="*/ 27211 w 6187971"/>
                  <a:gd name="connsiteY1188" fmla="*/ 2848202 h 5955635"/>
                  <a:gd name="connsiteX1189" fmla="*/ 33057 w 6187971"/>
                  <a:gd name="connsiteY1189" fmla="*/ 2900083 h 5955635"/>
                  <a:gd name="connsiteX1190" fmla="*/ 21643 w 6187971"/>
                  <a:gd name="connsiteY1190" fmla="*/ 2941397 h 5955635"/>
                  <a:gd name="connsiteX1191" fmla="*/ 20874 w 6187971"/>
                  <a:gd name="connsiteY1191" fmla="*/ 2946657 h 5955635"/>
                  <a:gd name="connsiteX1192" fmla="*/ 19336 w 6187971"/>
                  <a:gd name="connsiteY1192" fmla="*/ 2957176 h 5955635"/>
                  <a:gd name="connsiteX1193" fmla="*/ 17091 w 6187971"/>
                  <a:gd name="connsiteY1193" fmla="*/ 2954164 h 5955635"/>
                  <a:gd name="connsiteX1194" fmla="*/ 17860 w 6187971"/>
                  <a:gd name="connsiteY1194" fmla="*/ 2948904 h 5955635"/>
                  <a:gd name="connsiteX1195" fmla="*/ 15614 w 6187971"/>
                  <a:gd name="connsiteY1195" fmla="*/ 2945892 h 5955635"/>
                  <a:gd name="connsiteX1196" fmla="*/ 19275 w 6187971"/>
                  <a:gd name="connsiteY1196" fmla="*/ 2975968 h 5955635"/>
                  <a:gd name="connsiteX1197" fmla="*/ 20044 w 6187971"/>
                  <a:gd name="connsiteY1197" fmla="*/ 2970708 h 5955635"/>
                  <a:gd name="connsiteX1198" fmla="*/ 22290 w 6187971"/>
                  <a:gd name="connsiteY1198" fmla="*/ 2973720 h 5955635"/>
                  <a:gd name="connsiteX1199" fmla="*/ 24535 w 6187971"/>
                  <a:gd name="connsiteY1199" fmla="*/ 2976733 h 5955635"/>
                  <a:gd name="connsiteX1200" fmla="*/ 28319 w 6187971"/>
                  <a:gd name="connsiteY1200" fmla="*/ 2969225 h 5955635"/>
                  <a:gd name="connsiteX1201" fmla="*/ 24474 w 6187971"/>
                  <a:gd name="connsiteY1201" fmla="*/ 2995525 h 5955635"/>
                  <a:gd name="connsiteX1202" fmla="*/ 23704 w 6187971"/>
                  <a:gd name="connsiteY1202" fmla="*/ 3000785 h 5955635"/>
                  <a:gd name="connsiteX1203" fmla="*/ 21090 w 6187971"/>
                  <a:gd name="connsiteY1203" fmla="*/ 3110523 h 5955635"/>
                  <a:gd name="connsiteX1204" fmla="*/ 20321 w 6187971"/>
                  <a:gd name="connsiteY1204" fmla="*/ 3115783 h 5955635"/>
                  <a:gd name="connsiteX1205" fmla="*/ 21797 w 6187971"/>
                  <a:gd name="connsiteY1205" fmla="*/ 3124055 h 5955635"/>
                  <a:gd name="connsiteX1206" fmla="*/ 19552 w 6187971"/>
                  <a:gd name="connsiteY1206" fmla="*/ 3121043 h 5955635"/>
                  <a:gd name="connsiteX1207" fmla="*/ 32964 w 6187971"/>
                  <a:gd name="connsiteY1207" fmla="*/ 3157909 h 5955635"/>
                  <a:gd name="connsiteX1208" fmla="*/ 31488 w 6187971"/>
                  <a:gd name="connsiteY1208" fmla="*/ 3149636 h 5955635"/>
                  <a:gd name="connsiteX1209" fmla="*/ 34503 w 6187971"/>
                  <a:gd name="connsiteY1209" fmla="*/ 3147389 h 5955635"/>
                  <a:gd name="connsiteX1210" fmla="*/ 35979 w 6187971"/>
                  <a:gd name="connsiteY1210" fmla="*/ 3155661 h 5955635"/>
                  <a:gd name="connsiteX1211" fmla="*/ 36796 w 6187971"/>
                  <a:gd name="connsiteY1211" fmla="*/ 3156756 h 5955635"/>
                  <a:gd name="connsiteX1212" fmla="*/ 36814 w 6187971"/>
                  <a:gd name="connsiteY1212" fmla="*/ 3159140 h 5955635"/>
                  <a:gd name="connsiteX1213" fmla="*/ 37456 w 6187971"/>
                  <a:gd name="connsiteY1213" fmla="*/ 3163933 h 5955635"/>
                  <a:gd name="connsiteX1214" fmla="*/ 38225 w 6187971"/>
                  <a:gd name="connsiteY1214" fmla="*/ 3158673 h 5955635"/>
                  <a:gd name="connsiteX1215" fmla="*/ 36796 w 6187971"/>
                  <a:gd name="connsiteY1215" fmla="*/ 3156756 h 5955635"/>
                  <a:gd name="connsiteX1216" fmla="*/ 36748 w 6187971"/>
                  <a:gd name="connsiteY1216" fmla="*/ 3150401 h 5955635"/>
                  <a:gd name="connsiteX1217" fmla="*/ 66281 w 6187971"/>
                  <a:gd name="connsiteY1217" fmla="*/ 3315844 h 5955635"/>
                  <a:gd name="connsiteX1218" fmla="*/ 65450 w 6187971"/>
                  <a:gd name="connsiteY1218" fmla="*/ 3339896 h 5955635"/>
                  <a:gd name="connsiteX1219" fmla="*/ 72956 w 6187971"/>
                  <a:gd name="connsiteY1219" fmla="*/ 3343673 h 5955635"/>
                  <a:gd name="connsiteX1220" fmla="*/ 72187 w 6187971"/>
                  <a:gd name="connsiteY1220" fmla="*/ 3348933 h 5955635"/>
                  <a:gd name="connsiteX1221" fmla="*/ 73664 w 6187971"/>
                  <a:gd name="connsiteY1221" fmla="*/ 3357205 h 5955635"/>
                  <a:gd name="connsiteX1222" fmla="*/ 81694 w 6187971"/>
                  <a:gd name="connsiteY1222" fmla="*/ 3430890 h 5955635"/>
                  <a:gd name="connsiteX1223" fmla="*/ 82462 w 6187971"/>
                  <a:gd name="connsiteY1223" fmla="*/ 3425630 h 5955635"/>
                  <a:gd name="connsiteX1224" fmla="*/ 87723 w 6187971"/>
                  <a:gd name="connsiteY1224" fmla="*/ 3426395 h 5955635"/>
                  <a:gd name="connsiteX1225" fmla="*/ 86954 w 6187971"/>
                  <a:gd name="connsiteY1225" fmla="*/ 3431654 h 5955635"/>
                  <a:gd name="connsiteX1226" fmla="*/ 89199 w 6187971"/>
                  <a:gd name="connsiteY1226" fmla="*/ 3434667 h 5955635"/>
                  <a:gd name="connsiteX1227" fmla="*/ 97998 w 6187971"/>
                  <a:gd name="connsiteY1227" fmla="*/ 3503092 h 5955635"/>
                  <a:gd name="connsiteX1228" fmla="*/ 124762 w 6187971"/>
                  <a:gd name="connsiteY1228" fmla="*/ 3595615 h 5955635"/>
                  <a:gd name="connsiteX1229" fmla="*/ 92676 w 6187971"/>
                  <a:gd name="connsiteY1229" fmla="*/ 3521119 h 5955635"/>
                  <a:gd name="connsiteX1230" fmla="*/ 86123 w 6187971"/>
                  <a:gd name="connsiteY1230" fmla="*/ 3455706 h 5955635"/>
                  <a:gd name="connsiteX1231" fmla="*/ 80863 w 6187971"/>
                  <a:gd name="connsiteY1231" fmla="*/ 3454941 h 5955635"/>
                  <a:gd name="connsiteX1232" fmla="*/ 80155 w 6187971"/>
                  <a:gd name="connsiteY1232" fmla="*/ 3441409 h 5955635"/>
                  <a:gd name="connsiteX1233" fmla="*/ 80924 w 6187971"/>
                  <a:gd name="connsiteY1233" fmla="*/ 3436150 h 5955635"/>
                  <a:gd name="connsiteX1234" fmla="*/ 77909 w 6187971"/>
                  <a:gd name="connsiteY1234" fmla="*/ 3438397 h 5955635"/>
                  <a:gd name="connsiteX1235" fmla="*/ 62313 w 6187971"/>
                  <a:gd name="connsiteY1235" fmla="*/ 3379727 h 5955635"/>
                  <a:gd name="connsiteX1236" fmla="*/ 60067 w 6187971"/>
                  <a:gd name="connsiteY1236" fmla="*/ 3376715 h 5955635"/>
                  <a:gd name="connsiteX1237" fmla="*/ 57821 w 6187971"/>
                  <a:gd name="connsiteY1237" fmla="*/ 3373703 h 5955635"/>
                  <a:gd name="connsiteX1238" fmla="*/ 55576 w 6187971"/>
                  <a:gd name="connsiteY1238" fmla="*/ 3370690 h 5955635"/>
                  <a:gd name="connsiteX1239" fmla="*/ 58590 w 6187971"/>
                  <a:gd name="connsiteY1239" fmla="*/ 3368443 h 5955635"/>
                  <a:gd name="connsiteX1240" fmla="*/ 53330 w 6187971"/>
                  <a:gd name="connsiteY1240" fmla="*/ 3367678 h 5955635"/>
                  <a:gd name="connsiteX1241" fmla="*/ 41394 w 6187971"/>
                  <a:gd name="connsiteY1241" fmla="*/ 3339084 h 5955635"/>
                  <a:gd name="connsiteX1242" fmla="*/ 33057 w 6187971"/>
                  <a:gd name="connsiteY1242" fmla="*/ 3359359 h 5955635"/>
                  <a:gd name="connsiteX1243" fmla="*/ 30073 w 6187971"/>
                  <a:gd name="connsiteY1243" fmla="*/ 3352210 h 5955635"/>
                  <a:gd name="connsiteX1244" fmla="*/ 28581 w 6187971"/>
                  <a:gd name="connsiteY1244" fmla="*/ 3348636 h 5955635"/>
                  <a:gd name="connsiteX1245" fmla="*/ 29335 w 6187971"/>
                  <a:gd name="connsiteY1245" fmla="*/ 3348074 h 5955635"/>
                  <a:gd name="connsiteX1246" fmla="*/ 27089 w 6187971"/>
                  <a:gd name="connsiteY1246" fmla="*/ 3345062 h 5955635"/>
                  <a:gd name="connsiteX1247" fmla="*/ 28581 w 6187971"/>
                  <a:gd name="connsiteY1247" fmla="*/ 3348636 h 5955635"/>
                  <a:gd name="connsiteX1248" fmla="*/ 26320 w 6187971"/>
                  <a:gd name="connsiteY1248" fmla="*/ 3350322 h 5955635"/>
                  <a:gd name="connsiteX1249" fmla="*/ 24074 w 6187971"/>
                  <a:gd name="connsiteY1249" fmla="*/ 3347310 h 5955635"/>
                  <a:gd name="connsiteX1250" fmla="*/ 21828 w 6187971"/>
                  <a:gd name="connsiteY1250" fmla="*/ 3344297 h 5955635"/>
                  <a:gd name="connsiteX1251" fmla="*/ 19644 w 6187971"/>
                  <a:gd name="connsiteY1251" fmla="*/ 3322493 h 5955635"/>
                  <a:gd name="connsiteX1252" fmla="*/ 20413 w 6187971"/>
                  <a:gd name="connsiteY1252" fmla="*/ 3317233 h 5955635"/>
                  <a:gd name="connsiteX1253" fmla="*/ 18937 w 6187971"/>
                  <a:gd name="connsiteY1253" fmla="*/ 3308961 h 5955635"/>
                  <a:gd name="connsiteX1254" fmla="*/ 19706 w 6187971"/>
                  <a:gd name="connsiteY1254" fmla="*/ 3303701 h 5955635"/>
                  <a:gd name="connsiteX1255" fmla="*/ 21182 w 6187971"/>
                  <a:gd name="connsiteY1255" fmla="*/ 3311973 h 5955635"/>
                  <a:gd name="connsiteX1256" fmla="*/ 22659 w 6187971"/>
                  <a:gd name="connsiteY1256" fmla="*/ 3320245 h 5955635"/>
                  <a:gd name="connsiteX1257" fmla="*/ 26504 w 6187971"/>
                  <a:gd name="connsiteY1257" fmla="*/ 3293946 h 5955635"/>
                  <a:gd name="connsiteX1258" fmla="*/ 42286 w 6187971"/>
                  <a:gd name="connsiteY1258" fmla="*/ 3296241 h 5955635"/>
                  <a:gd name="connsiteX1259" fmla="*/ 16537 w 6187971"/>
                  <a:gd name="connsiteY1259" fmla="*/ 3123291 h 5955635"/>
                  <a:gd name="connsiteX1260" fmla="*/ 15060 w 6187971"/>
                  <a:gd name="connsiteY1260" fmla="*/ 3115018 h 5955635"/>
                  <a:gd name="connsiteX1261" fmla="*/ 15829 w 6187971"/>
                  <a:gd name="connsiteY1261" fmla="*/ 3109758 h 5955635"/>
                  <a:gd name="connsiteX1262" fmla="*/ 10046 w 6187971"/>
                  <a:gd name="connsiteY1262" fmla="*/ 3039086 h 5955635"/>
                  <a:gd name="connsiteX1263" fmla="*/ 1309 w 6187971"/>
                  <a:gd name="connsiteY1263" fmla="*/ 2951870 h 5955635"/>
                  <a:gd name="connsiteX1264" fmla="*/ 3862 w 6187971"/>
                  <a:gd name="connsiteY1264" fmla="*/ 2860923 h 5955635"/>
                  <a:gd name="connsiteX1265" fmla="*/ 7308 w 6187971"/>
                  <a:gd name="connsiteY1265" fmla="*/ 2727132 h 5955635"/>
                  <a:gd name="connsiteX1266" fmla="*/ 30195 w 6187971"/>
                  <a:gd name="connsiteY1266" fmla="*/ 2625713 h 5955635"/>
                  <a:gd name="connsiteX1267" fmla="*/ 27888 w 6187971"/>
                  <a:gd name="connsiteY1267" fmla="*/ 2641492 h 5955635"/>
                  <a:gd name="connsiteX1268" fmla="*/ 31672 w 6187971"/>
                  <a:gd name="connsiteY1268" fmla="*/ 2633985 h 5955635"/>
                  <a:gd name="connsiteX1269" fmla="*/ 32441 w 6187971"/>
                  <a:gd name="connsiteY1269" fmla="*/ 2628725 h 5955635"/>
                  <a:gd name="connsiteX1270" fmla="*/ 33917 w 6187971"/>
                  <a:gd name="connsiteY1270" fmla="*/ 2636997 h 5955635"/>
                  <a:gd name="connsiteX1271" fmla="*/ 36163 w 6187971"/>
                  <a:gd name="connsiteY1271" fmla="*/ 2640009 h 5955635"/>
                  <a:gd name="connsiteX1272" fmla="*/ 47822 w 6187971"/>
                  <a:gd name="connsiteY1272" fmla="*/ 2523528 h 5955635"/>
                  <a:gd name="connsiteX1273" fmla="*/ 82769 w 6187971"/>
                  <a:gd name="connsiteY1273" fmla="*/ 2413119 h 5955635"/>
                  <a:gd name="connsiteX1274" fmla="*/ 842852 w 6187971"/>
                  <a:gd name="connsiteY1274" fmla="*/ 2186167 h 5955635"/>
                  <a:gd name="connsiteX1275" fmla="*/ 844776 w 6187971"/>
                  <a:gd name="connsiteY1275" fmla="*/ 2195175 h 5955635"/>
                  <a:gd name="connsiteX1276" fmla="*/ 807086 w 6187971"/>
                  <a:gd name="connsiteY1276" fmla="*/ 2283291 h 5955635"/>
                  <a:gd name="connsiteX1277" fmla="*/ 802365 w 6187971"/>
                  <a:gd name="connsiteY1277" fmla="*/ 2310792 h 5955635"/>
                  <a:gd name="connsiteX1278" fmla="*/ 785915 w 6187971"/>
                  <a:gd name="connsiteY1278" fmla="*/ 2348273 h 5955635"/>
                  <a:gd name="connsiteX1279" fmla="*/ 807499 w 6187971"/>
                  <a:gd name="connsiteY1279" fmla="*/ 2266692 h 5955635"/>
                  <a:gd name="connsiteX1280" fmla="*/ 823460 w 6187971"/>
                  <a:gd name="connsiteY1280" fmla="*/ 2218568 h 5955635"/>
                  <a:gd name="connsiteX1281" fmla="*/ 830609 w 6187971"/>
                  <a:gd name="connsiteY1281" fmla="*/ 2217040 h 5955635"/>
                  <a:gd name="connsiteX1282" fmla="*/ 839310 w 6187971"/>
                  <a:gd name="connsiteY1282" fmla="*/ 2191634 h 5955635"/>
                  <a:gd name="connsiteX1283" fmla="*/ 842852 w 6187971"/>
                  <a:gd name="connsiteY1283" fmla="*/ 2186167 h 5955635"/>
                  <a:gd name="connsiteX1284" fmla="*/ 840927 w 6187971"/>
                  <a:gd name="connsiteY1284" fmla="*/ 2177159 h 5955635"/>
                  <a:gd name="connsiteX1285" fmla="*/ 838347 w 6187971"/>
                  <a:gd name="connsiteY1285" fmla="*/ 2187130 h 5955635"/>
                  <a:gd name="connsiteX1286" fmla="*/ 834806 w 6187971"/>
                  <a:gd name="connsiteY1286" fmla="*/ 2192596 h 5955635"/>
                  <a:gd name="connsiteX1287" fmla="*/ 827275 w 6187971"/>
                  <a:gd name="connsiteY1287" fmla="*/ 2207064 h 5955635"/>
                  <a:gd name="connsiteX1288" fmla="*/ 834303 w 6187971"/>
                  <a:gd name="connsiteY1288" fmla="*/ 2185873 h 5955635"/>
                  <a:gd name="connsiteX1289" fmla="*/ 837385 w 6187971"/>
                  <a:gd name="connsiteY1289" fmla="*/ 2182625 h 5955635"/>
                  <a:gd name="connsiteX1290" fmla="*/ 836151 w 6187971"/>
                  <a:gd name="connsiteY1290" fmla="*/ 2180302 h 5955635"/>
                  <a:gd name="connsiteX1291" fmla="*/ 836748 w 6187971"/>
                  <a:gd name="connsiteY1291" fmla="*/ 2178498 h 5955635"/>
                  <a:gd name="connsiteX1292" fmla="*/ 839464 w 6187971"/>
                  <a:gd name="connsiteY1292" fmla="*/ 2170309 h 5955635"/>
                  <a:gd name="connsiteX1293" fmla="*/ 839965 w 6187971"/>
                  <a:gd name="connsiteY1293" fmla="*/ 2172655 h 5955635"/>
                  <a:gd name="connsiteX1294" fmla="*/ 838208 w 6187971"/>
                  <a:gd name="connsiteY1294" fmla="*/ 2174097 h 5955635"/>
                  <a:gd name="connsiteX1295" fmla="*/ 845313 w 6187971"/>
                  <a:gd name="connsiteY1295" fmla="*/ 2152674 h 5955635"/>
                  <a:gd name="connsiteX1296" fmla="*/ 849628 w 6187971"/>
                  <a:gd name="connsiteY1296" fmla="*/ 2151752 h 5955635"/>
                  <a:gd name="connsiteX1297" fmla="*/ 847050 w 6187971"/>
                  <a:gd name="connsiteY1297" fmla="*/ 2161723 h 5955635"/>
                  <a:gd name="connsiteX1298" fmla="*/ 846087 w 6187971"/>
                  <a:gd name="connsiteY1298" fmla="*/ 2157218 h 5955635"/>
                  <a:gd name="connsiteX1299" fmla="*/ 843632 w 6187971"/>
                  <a:gd name="connsiteY1299" fmla="*/ 2157743 h 5955635"/>
                  <a:gd name="connsiteX1300" fmla="*/ 875203 w 6187971"/>
                  <a:gd name="connsiteY1300" fmla="*/ 2077877 h 5955635"/>
                  <a:gd name="connsiteX1301" fmla="*/ 874366 w 6187971"/>
                  <a:gd name="connsiteY1301" fmla="*/ 2081194 h 5955635"/>
                  <a:gd name="connsiteX1302" fmla="*/ 881198 w 6187971"/>
                  <a:gd name="connsiteY1302" fmla="*/ 2079073 h 5955635"/>
                  <a:gd name="connsiteX1303" fmla="*/ 852208 w 6187971"/>
                  <a:gd name="connsiteY1303" fmla="*/ 2141782 h 5955635"/>
                  <a:gd name="connsiteX1304" fmla="*/ 848676 w 6187971"/>
                  <a:gd name="connsiteY1304" fmla="*/ 2142537 h 5955635"/>
                  <a:gd name="connsiteX1305" fmla="*/ 849759 w 6187971"/>
                  <a:gd name="connsiteY1305" fmla="*/ 2139271 h 5955635"/>
                  <a:gd name="connsiteX1306" fmla="*/ 4931467 w 6187971"/>
                  <a:gd name="connsiteY1306" fmla="*/ 1175063 h 5955635"/>
                  <a:gd name="connsiteX1307" fmla="*/ 4937140 w 6187971"/>
                  <a:gd name="connsiteY1307" fmla="*/ 1179573 h 5955635"/>
                  <a:gd name="connsiteX1308" fmla="*/ 4931674 w 6187971"/>
                  <a:gd name="connsiteY1308" fmla="*/ 1176031 h 5955635"/>
                  <a:gd name="connsiteX1309" fmla="*/ 561352 w 6187971"/>
                  <a:gd name="connsiteY1309" fmla="*/ 2088239 h 5955635"/>
                  <a:gd name="connsiteX1310" fmla="*/ 573826 w 6187971"/>
                  <a:gd name="connsiteY1310" fmla="*/ 2087987 h 5955635"/>
                  <a:gd name="connsiteX1311" fmla="*/ 582872 w 6187971"/>
                  <a:gd name="connsiteY1311" fmla="*/ 2092891 h 5955635"/>
                  <a:gd name="connsiteX1312" fmla="*/ 578185 w 6187971"/>
                  <a:gd name="connsiteY1312" fmla="*/ 2103852 h 5955635"/>
                  <a:gd name="connsiteX1313" fmla="*/ 404548 w 6187971"/>
                  <a:gd name="connsiteY1313" fmla="*/ 3073332 h 5955635"/>
                  <a:gd name="connsiteX1314" fmla="*/ 414356 w 6187971"/>
                  <a:gd name="connsiteY1314" fmla="*/ 3260413 h 5955635"/>
                  <a:gd name="connsiteX1315" fmla="*/ 410289 w 6187971"/>
                  <a:gd name="connsiteY1315" fmla="*/ 3235547 h 5955635"/>
                  <a:gd name="connsiteX1316" fmla="*/ 403101 w 6187971"/>
                  <a:gd name="connsiteY1316" fmla="*/ 2771698 h 5955635"/>
                  <a:gd name="connsiteX1317" fmla="*/ 408415 w 6187971"/>
                  <a:gd name="connsiteY1317" fmla="*/ 2604354 h 5955635"/>
                  <a:gd name="connsiteX1318" fmla="*/ 435141 w 6187971"/>
                  <a:gd name="connsiteY1318" fmla="*/ 2583001 h 5955635"/>
                  <a:gd name="connsiteX1319" fmla="*/ 449176 w 6187971"/>
                  <a:gd name="connsiteY1319" fmla="*/ 2566314 h 5955635"/>
                  <a:gd name="connsiteX1320" fmla="*/ 552039 w 6187971"/>
                  <a:gd name="connsiteY1320" fmla="*/ 2114152 h 5955635"/>
                  <a:gd name="connsiteX1321" fmla="*/ 561352 w 6187971"/>
                  <a:gd name="connsiteY1321" fmla="*/ 2088239 h 5955635"/>
                  <a:gd name="connsiteX1322" fmla="*/ 5705773 w 6187971"/>
                  <a:gd name="connsiteY1322" fmla="*/ 955466 h 5955635"/>
                  <a:gd name="connsiteX1323" fmla="*/ 5709740 w 6187971"/>
                  <a:gd name="connsiteY1323" fmla="*/ 967367 h 5955635"/>
                  <a:gd name="connsiteX1324" fmla="*/ 5705773 w 6187971"/>
                  <a:gd name="connsiteY1324" fmla="*/ 955466 h 5955635"/>
                  <a:gd name="connsiteX1325" fmla="*/ 968004 w 6187971"/>
                  <a:gd name="connsiteY1325" fmla="*/ 1863229 h 5955635"/>
                  <a:gd name="connsiteX1326" fmla="*/ 968776 w 6187971"/>
                  <a:gd name="connsiteY1326" fmla="*/ 1863422 h 5955635"/>
                  <a:gd name="connsiteX1327" fmla="*/ 957715 w 6187971"/>
                  <a:gd name="connsiteY1327" fmla="*/ 1886114 h 5955635"/>
                  <a:gd name="connsiteX1328" fmla="*/ 938869 w 6187971"/>
                  <a:gd name="connsiteY1328" fmla="*/ 1930172 h 5955635"/>
                  <a:gd name="connsiteX1329" fmla="*/ 906645 w 6187971"/>
                  <a:gd name="connsiteY1329" fmla="*/ 2021830 h 5955635"/>
                  <a:gd name="connsiteX1330" fmla="*/ 901179 w 6187971"/>
                  <a:gd name="connsiteY1330" fmla="*/ 2018288 h 5955635"/>
                  <a:gd name="connsiteX1331" fmla="*/ 890505 w 6187971"/>
                  <a:gd name="connsiteY1331" fmla="*/ 2048238 h 5955635"/>
                  <a:gd name="connsiteX1332" fmla="*/ 877626 w 6187971"/>
                  <a:gd name="connsiteY1332" fmla="*/ 2072031 h 5955635"/>
                  <a:gd name="connsiteX1333" fmla="*/ 952342 w 6187971"/>
                  <a:gd name="connsiteY1333" fmla="*/ 1891751 h 5955635"/>
                  <a:gd name="connsiteX1334" fmla="*/ 959967 w 6187971"/>
                  <a:gd name="connsiteY1334" fmla="*/ 1872523 h 5955635"/>
                  <a:gd name="connsiteX1335" fmla="*/ 968004 w 6187971"/>
                  <a:gd name="connsiteY1335" fmla="*/ 1863229 h 5955635"/>
                  <a:gd name="connsiteX1336" fmla="*/ 4343712 w 6187971"/>
                  <a:gd name="connsiteY1336" fmla="*/ 1135297 h 5955635"/>
                  <a:gd name="connsiteX1337" fmla="*/ 4388447 w 6187971"/>
                  <a:gd name="connsiteY1337" fmla="*/ 1168954 h 5955635"/>
                  <a:gd name="connsiteX1338" fmla="*/ 4474271 w 6187971"/>
                  <a:gd name="connsiteY1338" fmla="*/ 1238784 h 5955635"/>
                  <a:gd name="connsiteX1339" fmla="*/ 4471193 w 6187971"/>
                  <a:gd name="connsiteY1339" fmla="*/ 1238219 h 5955635"/>
                  <a:gd name="connsiteX1340" fmla="*/ 4461959 w 6187971"/>
                  <a:gd name="connsiteY1340" fmla="*/ 1236526 h 5955635"/>
                  <a:gd name="connsiteX1341" fmla="*/ 4467551 w 6187971"/>
                  <a:gd name="connsiteY1341" fmla="*/ 1240734 h 5955635"/>
                  <a:gd name="connsiteX1342" fmla="*/ 4368285 w 6187971"/>
                  <a:gd name="connsiteY1342" fmla="*/ 1174804 h 5955635"/>
                  <a:gd name="connsiteX1343" fmla="*/ 4302825 w 6187971"/>
                  <a:gd name="connsiteY1343" fmla="*/ 1150076 h 5955635"/>
                  <a:gd name="connsiteX1344" fmla="*/ 4474219 w 6187971"/>
                  <a:gd name="connsiteY1344" fmla="*/ 1273777 h 5955635"/>
                  <a:gd name="connsiteX1345" fmla="*/ 4527622 w 6187971"/>
                  <a:gd name="connsiteY1345" fmla="*/ 1312207 h 5955635"/>
                  <a:gd name="connsiteX1346" fmla="*/ 4519208 w 6187971"/>
                  <a:gd name="connsiteY1346" fmla="*/ 1323392 h 5955635"/>
                  <a:gd name="connsiteX1347" fmla="*/ 4535984 w 6187971"/>
                  <a:gd name="connsiteY1347" fmla="*/ 1336014 h 5955635"/>
                  <a:gd name="connsiteX1348" fmla="*/ 4543833 w 6187971"/>
                  <a:gd name="connsiteY1348" fmla="*/ 1327907 h 5955635"/>
                  <a:gd name="connsiteX1349" fmla="*/ 4631607 w 6187971"/>
                  <a:gd name="connsiteY1349" fmla="*/ 1404458 h 5955635"/>
                  <a:gd name="connsiteX1350" fmla="*/ 4674083 w 6187971"/>
                  <a:gd name="connsiteY1350" fmla="*/ 1450430 h 5955635"/>
                  <a:gd name="connsiteX1351" fmla="*/ 4719073 w 6187971"/>
                  <a:gd name="connsiteY1351" fmla="*/ 1500045 h 5955635"/>
                  <a:gd name="connsiteX1352" fmla="*/ 4701734 w 6187971"/>
                  <a:gd name="connsiteY1352" fmla="*/ 1490503 h 5955635"/>
                  <a:gd name="connsiteX1353" fmla="*/ 4700605 w 6187971"/>
                  <a:gd name="connsiteY1353" fmla="*/ 1496660 h 5955635"/>
                  <a:gd name="connsiteX1354" fmla="*/ 4734976 w 6187971"/>
                  <a:gd name="connsiteY1354" fmla="*/ 1534781 h 5955635"/>
                  <a:gd name="connsiteX1355" fmla="*/ 4743645 w 6187971"/>
                  <a:gd name="connsiteY1355" fmla="*/ 1539553 h 5955635"/>
                  <a:gd name="connsiteX1356" fmla="*/ 4748981 w 6187971"/>
                  <a:gd name="connsiteY1356" fmla="*/ 1527803 h 5955635"/>
                  <a:gd name="connsiteX1357" fmla="*/ 4787814 w 6187971"/>
                  <a:gd name="connsiteY1357" fmla="*/ 1576290 h 5955635"/>
                  <a:gd name="connsiteX1358" fmla="*/ 4835318 w 6187971"/>
                  <a:gd name="connsiteY1358" fmla="*/ 1629548 h 5955635"/>
                  <a:gd name="connsiteX1359" fmla="*/ 4841474 w 6187971"/>
                  <a:gd name="connsiteY1359" fmla="*/ 1630676 h 5955635"/>
                  <a:gd name="connsiteX1360" fmla="*/ 4867175 w 6187971"/>
                  <a:gd name="connsiteY1360" fmla="*/ 1664027 h 5955635"/>
                  <a:gd name="connsiteX1361" fmla="*/ 4885335 w 6187971"/>
                  <a:gd name="connsiteY1361" fmla="*/ 1686449 h 5955635"/>
                  <a:gd name="connsiteX1362" fmla="*/ 4983932 w 6187971"/>
                  <a:gd name="connsiteY1362" fmla="*/ 1825444 h 5955635"/>
                  <a:gd name="connsiteX1363" fmla="*/ 4997064 w 6187971"/>
                  <a:gd name="connsiteY1363" fmla="*/ 1840580 h 5955635"/>
                  <a:gd name="connsiteX1364" fmla="*/ 5000399 w 6187971"/>
                  <a:gd name="connsiteY1364" fmla="*/ 1857102 h 5955635"/>
                  <a:gd name="connsiteX1365" fmla="*/ 4978032 w 6187971"/>
                  <a:gd name="connsiteY1365" fmla="*/ 1840273 h 5955635"/>
                  <a:gd name="connsiteX1366" fmla="*/ 4997577 w 6187971"/>
                  <a:gd name="connsiteY1366" fmla="*/ 1872495 h 5955635"/>
                  <a:gd name="connsiteX1367" fmla="*/ 4998962 w 6187971"/>
                  <a:gd name="connsiteY1367" fmla="*/ 1882295 h 5955635"/>
                  <a:gd name="connsiteX1368" fmla="*/ 4997577 w 6187971"/>
                  <a:gd name="connsiteY1368" fmla="*/ 1872495 h 5955635"/>
                  <a:gd name="connsiteX1369" fmla="*/ 5021329 w 6187971"/>
                  <a:gd name="connsiteY1369" fmla="*/ 1899124 h 5955635"/>
                  <a:gd name="connsiteX1370" fmla="*/ 5021072 w 6187971"/>
                  <a:gd name="connsiteY1370" fmla="*/ 1883167 h 5955635"/>
                  <a:gd name="connsiteX1371" fmla="*/ 5029742 w 6187971"/>
                  <a:gd name="connsiteY1371" fmla="*/ 1887937 h 5955635"/>
                  <a:gd name="connsiteX1372" fmla="*/ 5038977 w 6187971"/>
                  <a:gd name="connsiteY1372" fmla="*/ 1889630 h 5955635"/>
                  <a:gd name="connsiteX1373" fmla="*/ 5036463 w 6187971"/>
                  <a:gd name="connsiteY1373" fmla="*/ 1885988 h 5955635"/>
                  <a:gd name="connsiteX1374" fmla="*/ 5035898 w 6187971"/>
                  <a:gd name="connsiteY1374" fmla="*/ 1889066 h 5955635"/>
                  <a:gd name="connsiteX1375" fmla="*/ 5035334 w 6187971"/>
                  <a:gd name="connsiteY1375" fmla="*/ 1892145 h 5955635"/>
                  <a:gd name="connsiteX1376" fmla="*/ 5040926 w 6187971"/>
                  <a:gd name="connsiteY1376" fmla="*/ 1896352 h 5955635"/>
                  <a:gd name="connsiteX1377" fmla="*/ 5052930 w 6187971"/>
                  <a:gd name="connsiteY1377" fmla="*/ 1917645 h 5955635"/>
                  <a:gd name="connsiteX1378" fmla="*/ 5057957 w 6187971"/>
                  <a:gd name="connsiteY1378" fmla="*/ 1924931 h 5955635"/>
                  <a:gd name="connsiteX1379" fmla="*/ 5056008 w 6187971"/>
                  <a:gd name="connsiteY1379" fmla="*/ 1918210 h 5955635"/>
                  <a:gd name="connsiteX1380" fmla="*/ 5056572 w 6187971"/>
                  <a:gd name="connsiteY1380" fmla="*/ 1915131 h 5955635"/>
                  <a:gd name="connsiteX1381" fmla="*/ 5100125 w 6187971"/>
                  <a:gd name="connsiteY1381" fmla="*/ 1989940 h 5955635"/>
                  <a:gd name="connsiteX1382" fmla="*/ 5074115 w 6187971"/>
                  <a:gd name="connsiteY1382" fmla="*/ 1975625 h 5955635"/>
                  <a:gd name="connsiteX1383" fmla="*/ 5074372 w 6187971"/>
                  <a:gd name="connsiteY1383" fmla="*/ 1991583 h 5955635"/>
                  <a:gd name="connsiteX1384" fmla="*/ 5095301 w 6187971"/>
                  <a:gd name="connsiteY1384" fmla="*/ 2033605 h 5955635"/>
                  <a:gd name="connsiteX1385" fmla="*/ 5098943 w 6187971"/>
                  <a:gd name="connsiteY1385" fmla="*/ 2031091 h 5955635"/>
                  <a:gd name="connsiteX1386" fmla="*/ 5116231 w 6187971"/>
                  <a:gd name="connsiteY1386" fmla="*/ 2075627 h 5955635"/>
                  <a:gd name="connsiteX1387" fmla="*/ 5153627 w 6187971"/>
                  <a:gd name="connsiteY1387" fmla="*/ 2149306 h 5955635"/>
                  <a:gd name="connsiteX1388" fmla="*/ 5149420 w 6187971"/>
                  <a:gd name="connsiteY1388" fmla="*/ 2154900 h 5955635"/>
                  <a:gd name="connsiteX1389" fmla="*/ 5179788 w 6187971"/>
                  <a:gd name="connsiteY1389" fmla="*/ 2249565 h 5955635"/>
                  <a:gd name="connsiteX1390" fmla="*/ 5208206 w 6187971"/>
                  <a:gd name="connsiteY1390" fmla="*/ 2337510 h 5955635"/>
                  <a:gd name="connsiteX1391" fmla="*/ 5214363 w 6187971"/>
                  <a:gd name="connsiteY1391" fmla="*/ 2338638 h 5955635"/>
                  <a:gd name="connsiteX1392" fmla="*/ 5216568 w 6187971"/>
                  <a:gd name="connsiteY1392" fmla="*/ 2361317 h 5955635"/>
                  <a:gd name="connsiteX1393" fmla="*/ 5236624 w 6187971"/>
                  <a:gd name="connsiteY1393" fmla="*/ 2425454 h 5955635"/>
                  <a:gd name="connsiteX1394" fmla="*/ 5235187 w 6187971"/>
                  <a:gd name="connsiteY1394" fmla="*/ 2450647 h 5955635"/>
                  <a:gd name="connsiteX1395" fmla="*/ 5243805 w 6187971"/>
                  <a:gd name="connsiteY1395" fmla="*/ 2490413 h 5955635"/>
                  <a:gd name="connsiteX1396" fmla="*/ 5256629 w 6187971"/>
                  <a:gd name="connsiteY1396" fmla="*/ 2524584 h 5955635"/>
                  <a:gd name="connsiteX1397" fmla="*/ 5251963 w 6187971"/>
                  <a:gd name="connsiteY1397" fmla="*/ 2463269 h 5955635"/>
                  <a:gd name="connsiteX1398" fmla="*/ 5233034 w 6187971"/>
                  <a:gd name="connsiteY1398" fmla="*/ 2392975 h 5955635"/>
                  <a:gd name="connsiteX1399" fmla="*/ 5229701 w 6187971"/>
                  <a:gd name="connsiteY1399" fmla="*/ 2376453 h 5955635"/>
                  <a:gd name="connsiteX1400" fmla="*/ 5206362 w 6187971"/>
                  <a:gd name="connsiteY1400" fmla="*/ 2260801 h 5955635"/>
                  <a:gd name="connsiteX1401" fmla="*/ 5137469 w 6187971"/>
                  <a:gd name="connsiteY1401" fmla="*/ 2098614 h 5955635"/>
                  <a:gd name="connsiteX1402" fmla="*/ 5143369 w 6187971"/>
                  <a:gd name="connsiteY1402" fmla="*/ 2083784 h 5955635"/>
                  <a:gd name="connsiteX1403" fmla="*/ 5128031 w 6187971"/>
                  <a:gd name="connsiteY1403" fmla="*/ 2045969 h 5955635"/>
                  <a:gd name="connsiteX1404" fmla="*/ 5130544 w 6187971"/>
                  <a:gd name="connsiteY1404" fmla="*/ 2049612 h 5955635"/>
                  <a:gd name="connsiteX1405" fmla="*/ 5133058 w 6187971"/>
                  <a:gd name="connsiteY1405" fmla="*/ 2053255 h 5955635"/>
                  <a:gd name="connsiteX1406" fmla="*/ 5131109 w 6187971"/>
                  <a:gd name="connsiteY1406" fmla="*/ 2046534 h 5955635"/>
                  <a:gd name="connsiteX1407" fmla="*/ 5128595 w 6187971"/>
                  <a:gd name="connsiteY1407" fmla="*/ 2042891 h 5955635"/>
                  <a:gd name="connsiteX1408" fmla="*/ 5129159 w 6187971"/>
                  <a:gd name="connsiteY1408" fmla="*/ 2039812 h 5955635"/>
                  <a:gd name="connsiteX1409" fmla="*/ 5099868 w 6187971"/>
                  <a:gd name="connsiteY1409" fmla="*/ 1973982 h 5955635"/>
                  <a:gd name="connsiteX1410" fmla="*/ 5039284 w 6187971"/>
                  <a:gd name="connsiteY1410" fmla="*/ 1870595 h 5955635"/>
                  <a:gd name="connsiteX1411" fmla="*/ 5022818 w 6187971"/>
                  <a:gd name="connsiteY1411" fmla="*/ 1838937 h 5955635"/>
                  <a:gd name="connsiteX1412" fmla="*/ 4949357 w 6187971"/>
                  <a:gd name="connsiteY1412" fmla="*/ 1736371 h 5955635"/>
                  <a:gd name="connsiteX1413" fmla="*/ 4937353 w 6187971"/>
                  <a:gd name="connsiteY1413" fmla="*/ 1715077 h 5955635"/>
                  <a:gd name="connsiteX1414" fmla="*/ 4939867 w 6187971"/>
                  <a:gd name="connsiteY1414" fmla="*/ 1718720 h 5955635"/>
                  <a:gd name="connsiteX1415" fmla="*/ 4942945 w 6187971"/>
                  <a:gd name="connsiteY1415" fmla="*/ 1719285 h 5955635"/>
                  <a:gd name="connsiteX1416" fmla="*/ 4937918 w 6187971"/>
                  <a:gd name="connsiteY1416" fmla="*/ 1711999 h 5955635"/>
                  <a:gd name="connsiteX1417" fmla="*/ 4935404 w 6187971"/>
                  <a:gd name="connsiteY1417" fmla="*/ 1708356 h 5955635"/>
                  <a:gd name="connsiteX1418" fmla="*/ 4962234 w 6187971"/>
                  <a:gd name="connsiteY1418" fmla="*/ 1735550 h 5955635"/>
                  <a:gd name="connsiteX1419" fmla="*/ 4950794 w 6187971"/>
                  <a:gd name="connsiteY1419" fmla="*/ 1711178 h 5955635"/>
                  <a:gd name="connsiteX1420" fmla="*/ 4953873 w 6187971"/>
                  <a:gd name="connsiteY1420" fmla="*/ 1711742 h 5955635"/>
                  <a:gd name="connsiteX1421" fmla="*/ 4956387 w 6187971"/>
                  <a:gd name="connsiteY1421" fmla="*/ 1715384 h 5955635"/>
                  <a:gd name="connsiteX1422" fmla="*/ 4954437 w 6187971"/>
                  <a:gd name="connsiteY1422" fmla="*/ 1708663 h 5955635"/>
                  <a:gd name="connsiteX1423" fmla="*/ 4951924 w 6187971"/>
                  <a:gd name="connsiteY1423" fmla="*/ 1705020 h 5955635"/>
                  <a:gd name="connsiteX1424" fmla="*/ 4963107 w 6187971"/>
                  <a:gd name="connsiteY1424" fmla="*/ 1713436 h 5955635"/>
                  <a:gd name="connsiteX1425" fmla="*/ 4922888 w 6187971"/>
                  <a:gd name="connsiteY1425" fmla="*/ 1655149 h 5955635"/>
                  <a:gd name="connsiteX1426" fmla="*/ 4892416 w 6187971"/>
                  <a:gd name="connsiteY1426" fmla="*/ 1630469 h 5955635"/>
                  <a:gd name="connsiteX1427" fmla="*/ 4889903 w 6187971"/>
                  <a:gd name="connsiteY1427" fmla="*/ 1626826 h 5955635"/>
                  <a:gd name="connsiteX1428" fmla="*/ 4884876 w 6187971"/>
                  <a:gd name="connsiteY1428" fmla="*/ 1619540 h 5955635"/>
                  <a:gd name="connsiteX1429" fmla="*/ 4884310 w 6187971"/>
                  <a:gd name="connsiteY1429" fmla="*/ 1622619 h 5955635"/>
                  <a:gd name="connsiteX1430" fmla="*/ 4886824 w 6187971"/>
                  <a:gd name="connsiteY1430" fmla="*/ 1626263 h 5955635"/>
                  <a:gd name="connsiteX1431" fmla="*/ 4870050 w 6187971"/>
                  <a:gd name="connsiteY1431" fmla="*/ 1613640 h 5955635"/>
                  <a:gd name="connsiteX1432" fmla="*/ 4856608 w 6187971"/>
                  <a:gd name="connsiteY1432" fmla="*/ 1617541 h 5955635"/>
                  <a:gd name="connsiteX1433" fmla="*/ 4794023 w 6187971"/>
                  <a:gd name="connsiteY1433" fmla="*/ 1542425 h 5955635"/>
                  <a:gd name="connsiteX1434" fmla="*/ 4774734 w 6187971"/>
                  <a:gd name="connsiteY1434" fmla="*/ 1526160 h 5955635"/>
                  <a:gd name="connsiteX1435" fmla="*/ 4686704 w 6187971"/>
                  <a:gd name="connsiteY1435" fmla="*/ 1433652 h 5955635"/>
                  <a:gd name="connsiteX1436" fmla="*/ 4598109 w 6187971"/>
                  <a:gd name="connsiteY1436" fmla="*/ 1344221 h 5955635"/>
                  <a:gd name="connsiteX1437" fmla="*/ 4601187 w 6187971"/>
                  <a:gd name="connsiteY1437" fmla="*/ 1344786 h 5955635"/>
                  <a:gd name="connsiteX1438" fmla="*/ 4606779 w 6187971"/>
                  <a:gd name="connsiteY1438" fmla="*/ 1348993 h 5955635"/>
                  <a:gd name="connsiteX1439" fmla="*/ 4601751 w 6187971"/>
                  <a:gd name="connsiteY1439" fmla="*/ 1341707 h 5955635"/>
                  <a:gd name="connsiteX1440" fmla="*/ 4596160 w 6187971"/>
                  <a:gd name="connsiteY1440" fmla="*/ 1337500 h 5955635"/>
                  <a:gd name="connsiteX1441" fmla="*/ 4602316 w 6187971"/>
                  <a:gd name="connsiteY1441" fmla="*/ 1338629 h 5955635"/>
                  <a:gd name="connsiteX1442" fmla="*/ 4687012 w 6187971"/>
                  <a:gd name="connsiteY1442" fmla="*/ 1414615 h 5955635"/>
                  <a:gd name="connsiteX1443" fmla="*/ 4688706 w 6187971"/>
                  <a:gd name="connsiteY1443" fmla="*/ 1405380 h 5955635"/>
                  <a:gd name="connsiteX1444" fmla="*/ 4663260 w 6187971"/>
                  <a:gd name="connsiteY1444" fmla="*/ 1387986 h 5955635"/>
                  <a:gd name="connsiteX1445" fmla="*/ 4628326 w 6187971"/>
                  <a:gd name="connsiteY1445" fmla="*/ 1352943 h 5955635"/>
                  <a:gd name="connsiteX1446" fmla="*/ 4505052 w 6187971"/>
                  <a:gd name="connsiteY1446" fmla="*/ 1244426 h 5955635"/>
                  <a:gd name="connsiteX1447" fmla="*/ 4490790 w 6187971"/>
                  <a:gd name="connsiteY1447" fmla="*/ 1235448 h 5955635"/>
                  <a:gd name="connsiteX1448" fmla="*/ 4434308 w 6187971"/>
                  <a:gd name="connsiteY1448" fmla="*/ 1196454 h 5955635"/>
                  <a:gd name="connsiteX1449" fmla="*/ 4430410 w 6187971"/>
                  <a:gd name="connsiteY1449" fmla="*/ 1183012 h 5955635"/>
                  <a:gd name="connsiteX1450" fmla="*/ 4400759 w 6187971"/>
                  <a:gd name="connsiteY1450" fmla="*/ 1171212 h 5955635"/>
                  <a:gd name="connsiteX1451" fmla="*/ 4407479 w 6187971"/>
                  <a:gd name="connsiteY1451" fmla="*/ 1169261 h 5955635"/>
                  <a:gd name="connsiteX1452" fmla="*/ 4343712 w 6187971"/>
                  <a:gd name="connsiteY1452" fmla="*/ 1135297 h 5955635"/>
                  <a:gd name="connsiteX1453" fmla="*/ 1318845 w 6187971"/>
                  <a:gd name="connsiteY1453" fmla="*/ 1535771 h 5955635"/>
                  <a:gd name="connsiteX1454" fmla="*/ 1298829 w 6187971"/>
                  <a:gd name="connsiteY1454" fmla="*/ 1573056 h 5955635"/>
                  <a:gd name="connsiteX1455" fmla="*/ 1293203 w 6187971"/>
                  <a:gd name="connsiteY1455" fmla="*/ 1595921 h 5955635"/>
                  <a:gd name="connsiteX1456" fmla="*/ 1293532 w 6187971"/>
                  <a:gd name="connsiteY1456" fmla="*/ 1599724 h 5955635"/>
                  <a:gd name="connsiteX1457" fmla="*/ 1289333 w 6187971"/>
                  <a:gd name="connsiteY1457" fmla="*/ 1608630 h 5955635"/>
                  <a:gd name="connsiteX1458" fmla="*/ 1270060 w 6187971"/>
                  <a:gd name="connsiteY1458" fmla="*/ 1628642 h 5955635"/>
                  <a:gd name="connsiteX1459" fmla="*/ 1238185 w 6187971"/>
                  <a:gd name="connsiteY1459" fmla="*/ 1677840 h 5955635"/>
                  <a:gd name="connsiteX1460" fmla="*/ 1233025 w 6187971"/>
                  <a:gd name="connsiteY1460" fmla="*/ 1697780 h 5955635"/>
                  <a:gd name="connsiteX1461" fmla="*/ 1232063 w 6187971"/>
                  <a:gd name="connsiteY1461" fmla="*/ 1693276 h 5955635"/>
                  <a:gd name="connsiteX1462" fmla="*/ 1231100 w 6187971"/>
                  <a:gd name="connsiteY1462" fmla="*/ 1688772 h 5955635"/>
                  <a:gd name="connsiteX1463" fmla="*/ 1226596 w 6187971"/>
                  <a:gd name="connsiteY1463" fmla="*/ 1689735 h 5955635"/>
                  <a:gd name="connsiteX1464" fmla="*/ 1223055 w 6187971"/>
                  <a:gd name="connsiteY1464" fmla="*/ 1695201 h 5955635"/>
                  <a:gd name="connsiteX1465" fmla="*/ 1225942 w 6187971"/>
                  <a:gd name="connsiteY1465" fmla="*/ 1708713 h 5955635"/>
                  <a:gd name="connsiteX1466" fmla="*/ 1219820 w 6187971"/>
                  <a:gd name="connsiteY1466" fmla="*/ 1724150 h 5955635"/>
                  <a:gd name="connsiteX1467" fmla="*/ 1210812 w 6187971"/>
                  <a:gd name="connsiteY1467" fmla="*/ 1726074 h 5955635"/>
                  <a:gd name="connsiteX1468" fmla="*/ 1209850 w 6187971"/>
                  <a:gd name="connsiteY1468" fmla="*/ 1721570 h 5955635"/>
                  <a:gd name="connsiteX1469" fmla="*/ 1205346 w 6187971"/>
                  <a:gd name="connsiteY1469" fmla="*/ 1722532 h 5955635"/>
                  <a:gd name="connsiteX1470" fmla="*/ 1206308 w 6187971"/>
                  <a:gd name="connsiteY1470" fmla="*/ 1727037 h 5955635"/>
                  <a:gd name="connsiteX1471" fmla="*/ 1207270 w 6187971"/>
                  <a:gd name="connsiteY1471" fmla="*/ 1731541 h 5955635"/>
                  <a:gd name="connsiteX1472" fmla="*/ 1204690 w 6187971"/>
                  <a:gd name="connsiteY1472" fmla="*/ 1741511 h 5955635"/>
                  <a:gd name="connsiteX1473" fmla="*/ 1201149 w 6187971"/>
                  <a:gd name="connsiteY1473" fmla="*/ 1746977 h 5955635"/>
                  <a:gd name="connsiteX1474" fmla="*/ 1196645 w 6187971"/>
                  <a:gd name="connsiteY1474" fmla="*/ 1747940 h 5955635"/>
                  <a:gd name="connsiteX1475" fmla="*/ 1193103 w 6187971"/>
                  <a:gd name="connsiteY1475" fmla="*/ 1753405 h 5955635"/>
                  <a:gd name="connsiteX1476" fmla="*/ 1197607 w 6187971"/>
                  <a:gd name="connsiteY1476" fmla="*/ 1752443 h 5955635"/>
                  <a:gd name="connsiteX1477" fmla="*/ 1194065 w 6187971"/>
                  <a:gd name="connsiteY1477" fmla="*/ 1757910 h 5955635"/>
                  <a:gd name="connsiteX1478" fmla="*/ 1155105 w 6187971"/>
                  <a:gd name="connsiteY1478" fmla="*/ 1818040 h 5955635"/>
                  <a:gd name="connsiteX1479" fmla="*/ 1150601 w 6187971"/>
                  <a:gd name="connsiteY1479" fmla="*/ 1819002 h 5955635"/>
                  <a:gd name="connsiteX1480" fmla="*/ 1151563 w 6187971"/>
                  <a:gd name="connsiteY1480" fmla="*/ 1823506 h 5955635"/>
                  <a:gd name="connsiteX1481" fmla="*/ 1148022 w 6187971"/>
                  <a:gd name="connsiteY1481" fmla="*/ 1828972 h 5955635"/>
                  <a:gd name="connsiteX1482" fmla="*/ 1148984 w 6187971"/>
                  <a:gd name="connsiteY1482" fmla="*/ 1833476 h 5955635"/>
                  <a:gd name="connsiteX1483" fmla="*/ 1142555 w 6187971"/>
                  <a:gd name="connsiteY1483" fmla="*/ 1825430 h 5955635"/>
                  <a:gd name="connsiteX1484" fmla="*/ 1128388 w 6187971"/>
                  <a:gd name="connsiteY1484" fmla="*/ 1847295 h 5955635"/>
                  <a:gd name="connsiteX1485" fmla="*/ 1123884 w 6187971"/>
                  <a:gd name="connsiteY1485" fmla="*/ 1848258 h 5955635"/>
                  <a:gd name="connsiteX1486" fmla="*/ 1121709 w 6187971"/>
                  <a:gd name="connsiteY1486" fmla="*/ 1845626 h 5955635"/>
                  <a:gd name="connsiteX1487" fmla="*/ 1123442 w 6187971"/>
                  <a:gd name="connsiteY1487" fmla="*/ 1842951 h 5955635"/>
                  <a:gd name="connsiteX1488" fmla="*/ 1125256 w 6187971"/>
                  <a:gd name="connsiteY1488" fmla="*/ 1840901 h 5955635"/>
                  <a:gd name="connsiteX1489" fmla="*/ 1130005 w 6187971"/>
                  <a:gd name="connsiteY1489" fmla="*/ 1832821 h 5955635"/>
                  <a:gd name="connsiteX1490" fmla="*/ 1123442 w 6187971"/>
                  <a:gd name="connsiteY1490" fmla="*/ 1842951 h 5955635"/>
                  <a:gd name="connsiteX1491" fmla="*/ 1121403 w 6187971"/>
                  <a:gd name="connsiteY1491" fmla="*/ 1845256 h 5955635"/>
                  <a:gd name="connsiteX1492" fmla="*/ 1121709 w 6187971"/>
                  <a:gd name="connsiteY1492" fmla="*/ 1845626 h 5955635"/>
                  <a:gd name="connsiteX1493" fmla="*/ 1105213 w 6187971"/>
                  <a:gd name="connsiteY1493" fmla="*/ 1871085 h 5955635"/>
                  <a:gd name="connsiteX1494" fmla="*/ 1087503 w 6187971"/>
                  <a:gd name="connsiteY1494" fmla="*/ 1898417 h 5955635"/>
                  <a:gd name="connsiteX1495" fmla="*/ 1074299 w 6187971"/>
                  <a:gd name="connsiteY1495" fmla="*/ 1924786 h 5955635"/>
                  <a:gd name="connsiteX1496" fmla="*/ 1042423 w 6187971"/>
                  <a:gd name="connsiteY1496" fmla="*/ 1973983 h 5955635"/>
                  <a:gd name="connsiteX1497" fmla="*/ 1036301 w 6187971"/>
                  <a:gd name="connsiteY1497" fmla="*/ 1989420 h 5955635"/>
                  <a:gd name="connsiteX1498" fmla="*/ 1028255 w 6187971"/>
                  <a:gd name="connsiteY1498" fmla="*/ 1995849 h 5955635"/>
                  <a:gd name="connsiteX1499" fmla="*/ 1024713 w 6187971"/>
                  <a:gd name="connsiteY1499" fmla="*/ 2001315 h 5955635"/>
                  <a:gd name="connsiteX1500" fmla="*/ 1015050 w 6187971"/>
                  <a:gd name="connsiteY1500" fmla="*/ 2022217 h 5955635"/>
                  <a:gd name="connsiteX1501" fmla="*/ 1008928 w 6187971"/>
                  <a:gd name="connsiteY1501" fmla="*/ 2037654 h 5955635"/>
                  <a:gd name="connsiteX1502" fmla="*/ 998303 w 6187971"/>
                  <a:gd name="connsiteY1502" fmla="*/ 2054054 h 5955635"/>
                  <a:gd name="connsiteX1503" fmla="*/ 910066 w 6187971"/>
                  <a:gd name="connsiteY1503" fmla="*/ 2214194 h 5955635"/>
                  <a:gd name="connsiteX1504" fmla="*/ 907117 w 6187971"/>
                  <a:gd name="connsiteY1504" fmla="*/ 2214824 h 5955635"/>
                  <a:gd name="connsiteX1505" fmla="*/ 908116 w 6187971"/>
                  <a:gd name="connsiteY1505" fmla="*/ 2211343 h 5955635"/>
                  <a:gd name="connsiteX1506" fmla="*/ 972795 w 6187971"/>
                  <a:gd name="connsiteY1506" fmla="*/ 2040882 h 5955635"/>
                  <a:gd name="connsiteX1507" fmla="*/ 979961 w 6187971"/>
                  <a:gd name="connsiteY1507" fmla="*/ 2024343 h 5955635"/>
                  <a:gd name="connsiteX1508" fmla="*/ 983522 w 6187971"/>
                  <a:gd name="connsiteY1508" fmla="*/ 2028953 h 5955635"/>
                  <a:gd name="connsiteX1509" fmla="*/ 986429 w 6187971"/>
                  <a:gd name="connsiteY1509" fmla="*/ 2010313 h 5955635"/>
                  <a:gd name="connsiteX1510" fmla="*/ 991511 w 6187971"/>
                  <a:gd name="connsiteY1510" fmla="*/ 1999574 h 5955635"/>
                  <a:gd name="connsiteX1511" fmla="*/ 994802 w 6187971"/>
                  <a:gd name="connsiteY1511" fmla="*/ 1993577 h 5955635"/>
                  <a:gd name="connsiteX1512" fmla="*/ 999306 w 6187971"/>
                  <a:gd name="connsiteY1512" fmla="*/ 1992615 h 5955635"/>
                  <a:gd name="connsiteX1513" fmla="*/ 1000115 w 6187971"/>
                  <a:gd name="connsiteY1513" fmla="*/ 1985377 h 5955635"/>
                  <a:gd name="connsiteX1514" fmla="*/ 1000698 w 6187971"/>
                  <a:gd name="connsiteY1514" fmla="*/ 1980161 h 5955635"/>
                  <a:gd name="connsiteX1515" fmla="*/ 1001566 w 6187971"/>
                  <a:gd name="connsiteY1515" fmla="*/ 1978326 h 5955635"/>
                  <a:gd name="connsiteX1516" fmla="*/ 1004140 w 6187971"/>
                  <a:gd name="connsiteY1516" fmla="*/ 1979072 h 5955635"/>
                  <a:gd name="connsiteX1517" fmla="*/ 1018633 w 6187971"/>
                  <a:gd name="connsiteY1517" fmla="*/ 1950808 h 5955635"/>
                  <a:gd name="connsiteX1518" fmla="*/ 1038266 w 6187971"/>
                  <a:gd name="connsiteY1518" fmla="*/ 1932485 h 5955635"/>
                  <a:gd name="connsiteX1519" fmla="*/ 1099132 w 6187971"/>
                  <a:gd name="connsiteY1519" fmla="*/ 1820578 h 5955635"/>
                  <a:gd name="connsiteX1520" fmla="*/ 1113299 w 6187971"/>
                  <a:gd name="connsiteY1520" fmla="*/ 1798714 h 5955635"/>
                  <a:gd name="connsiteX1521" fmla="*/ 1204731 w 6187971"/>
                  <a:gd name="connsiteY1521" fmla="*/ 1675567 h 5955635"/>
                  <a:gd name="connsiteX1522" fmla="*/ 1226944 w 6187971"/>
                  <a:gd name="connsiteY1522" fmla="*/ 1647273 h 5955635"/>
                  <a:gd name="connsiteX1523" fmla="*/ 1225982 w 6187971"/>
                  <a:gd name="connsiteY1523" fmla="*/ 1642769 h 5955635"/>
                  <a:gd name="connsiteX1524" fmla="*/ 1231449 w 6187971"/>
                  <a:gd name="connsiteY1524" fmla="*/ 1646311 h 5955635"/>
                  <a:gd name="connsiteX1525" fmla="*/ 1238532 w 6187971"/>
                  <a:gd name="connsiteY1525" fmla="*/ 1635378 h 5955635"/>
                  <a:gd name="connsiteX1526" fmla="*/ 1242074 w 6187971"/>
                  <a:gd name="connsiteY1526" fmla="*/ 1629913 h 5955635"/>
                  <a:gd name="connsiteX1527" fmla="*/ 1237570 w 6187971"/>
                  <a:gd name="connsiteY1527" fmla="*/ 1630875 h 5955635"/>
                  <a:gd name="connsiteX1528" fmla="*/ 1290042 w 6187971"/>
                  <a:gd name="connsiteY1528" fmla="*/ 1567858 h 5955635"/>
                  <a:gd name="connsiteX1529" fmla="*/ 1314235 w 6187971"/>
                  <a:gd name="connsiteY1529" fmla="*/ 1540908 h 5955635"/>
                  <a:gd name="connsiteX1530" fmla="*/ 4439702 w 6187971"/>
                  <a:gd name="connsiteY1530" fmla="*/ 857271 h 5955635"/>
                  <a:gd name="connsiteX1531" fmla="*/ 4444206 w 6187971"/>
                  <a:gd name="connsiteY1531" fmla="*/ 856309 h 5955635"/>
                  <a:gd name="connsiteX1532" fmla="*/ 4445168 w 6187971"/>
                  <a:gd name="connsiteY1532" fmla="*/ 860813 h 5955635"/>
                  <a:gd name="connsiteX1533" fmla="*/ 4439702 w 6187971"/>
                  <a:gd name="connsiteY1533" fmla="*/ 857271 h 5955635"/>
                  <a:gd name="connsiteX1534" fmla="*/ 4439395 w 6187971"/>
                  <a:gd name="connsiteY1534" fmla="*/ 833789 h 5955635"/>
                  <a:gd name="connsiteX1535" fmla="*/ 4444862 w 6187971"/>
                  <a:gd name="connsiteY1535" fmla="*/ 837331 h 5955635"/>
                  <a:gd name="connsiteX1536" fmla="*/ 4440357 w 6187971"/>
                  <a:gd name="connsiteY1536" fmla="*/ 838293 h 5955635"/>
                  <a:gd name="connsiteX1537" fmla="*/ 4439395 w 6187971"/>
                  <a:gd name="connsiteY1537" fmla="*/ 833789 h 5955635"/>
                  <a:gd name="connsiteX1538" fmla="*/ 3878041 w 6187971"/>
                  <a:gd name="connsiteY1538" fmla="*/ 775787 h 5955635"/>
                  <a:gd name="connsiteX1539" fmla="*/ 3885822 w 6187971"/>
                  <a:gd name="connsiteY1539" fmla="*/ 777801 h 5955635"/>
                  <a:gd name="connsiteX1540" fmla="*/ 3881318 w 6187971"/>
                  <a:gd name="connsiteY1540" fmla="*/ 778763 h 5955635"/>
                  <a:gd name="connsiteX1541" fmla="*/ 1104676 w 6187971"/>
                  <a:gd name="connsiteY1541" fmla="*/ 1330248 h 5955635"/>
                  <a:gd name="connsiteX1542" fmla="*/ 1094527 w 6187971"/>
                  <a:gd name="connsiteY1542" fmla="*/ 1352482 h 5955635"/>
                  <a:gd name="connsiteX1543" fmla="*/ 1064045 w 6187971"/>
                  <a:gd name="connsiteY1543" fmla="*/ 1398591 h 5955635"/>
                  <a:gd name="connsiteX1544" fmla="*/ 578456 w 6187971"/>
                  <a:gd name="connsiteY1544" fmla="*/ 2585624 h 5955635"/>
                  <a:gd name="connsiteX1545" fmla="*/ 575225 w 6187971"/>
                  <a:gd name="connsiteY1545" fmla="*/ 2625422 h 5955635"/>
                  <a:gd name="connsiteX1546" fmla="*/ 589292 w 6187971"/>
                  <a:gd name="connsiteY1546" fmla="*/ 2984165 h 5955635"/>
                  <a:gd name="connsiteX1547" fmla="*/ 621678 w 6187971"/>
                  <a:gd name="connsiteY1547" fmla="*/ 3309663 h 5955635"/>
                  <a:gd name="connsiteX1548" fmla="*/ 637489 w 6187971"/>
                  <a:gd name="connsiteY1548" fmla="*/ 3228070 h 5955635"/>
                  <a:gd name="connsiteX1549" fmla="*/ 616036 w 6187971"/>
                  <a:gd name="connsiteY1549" fmla="*/ 2935433 h 5955635"/>
                  <a:gd name="connsiteX1550" fmla="*/ 887499 w 6187971"/>
                  <a:gd name="connsiteY1550" fmla="*/ 1780458 h 5955635"/>
                  <a:gd name="connsiteX1551" fmla="*/ 997109 w 6187971"/>
                  <a:gd name="connsiteY1551" fmla="*/ 1643628 h 5955635"/>
                  <a:gd name="connsiteX1552" fmla="*/ 1014774 w 6187971"/>
                  <a:gd name="connsiteY1552" fmla="*/ 1589014 h 5955635"/>
                  <a:gd name="connsiteX1553" fmla="*/ 1051413 w 6187971"/>
                  <a:gd name="connsiteY1553" fmla="*/ 1522524 h 5955635"/>
                  <a:gd name="connsiteX1554" fmla="*/ 1104050 w 6187971"/>
                  <a:gd name="connsiteY1554" fmla="*/ 1503457 h 5955635"/>
                  <a:gd name="connsiteX1555" fmla="*/ 1050162 w 6187971"/>
                  <a:gd name="connsiteY1555" fmla="*/ 1599052 h 5955635"/>
                  <a:gd name="connsiteX1556" fmla="*/ 889954 w 6187971"/>
                  <a:gd name="connsiteY1556" fmla="*/ 1910945 h 5955635"/>
                  <a:gd name="connsiteX1557" fmla="*/ 871201 w 6187971"/>
                  <a:gd name="connsiteY1557" fmla="*/ 1997079 h 5955635"/>
                  <a:gd name="connsiteX1558" fmla="*/ 857404 w 6187971"/>
                  <a:gd name="connsiteY1558" fmla="*/ 2060644 h 5955635"/>
                  <a:gd name="connsiteX1559" fmla="*/ 753411 w 6187971"/>
                  <a:gd name="connsiteY1559" fmla="*/ 2397680 h 5955635"/>
                  <a:gd name="connsiteX1560" fmla="*/ 756336 w 6187971"/>
                  <a:gd name="connsiteY1560" fmla="*/ 2420520 h 5955635"/>
                  <a:gd name="connsiteX1561" fmla="*/ 764421 w 6187971"/>
                  <a:gd name="connsiteY1561" fmla="*/ 2415547 h 5955635"/>
                  <a:gd name="connsiteX1562" fmla="*/ 761396 w 6187971"/>
                  <a:gd name="connsiteY1562" fmla="*/ 2433165 h 5955635"/>
                  <a:gd name="connsiteX1563" fmla="*/ 760478 w 6187971"/>
                  <a:gd name="connsiteY1563" fmla="*/ 2435480 h 5955635"/>
                  <a:gd name="connsiteX1564" fmla="*/ 760592 w 6187971"/>
                  <a:gd name="connsiteY1564" fmla="*/ 2432158 h 5955635"/>
                  <a:gd name="connsiteX1565" fmla="*/ 757460 w 6187971"/>
                  <a:gd name="connsiteY1565" fmla="*/ 2425764 h 5955635"/>
                  <a:gd name="connsiteX1566" fmla="*/ 750377 w 6187971"/>
                  <a:gd name="connsiteY1566" fmla="*/ 2436696 h 5955635"/>
                  <a:gd name="connsiteX1567" fmla="*/ 751339 w 6187971"/>
                  <a:gd name="connsiteY1567" fmla="*/ 2441200 h 5955635"/>
                  <a:gd name="connsiteX1568" fmla="*/ 751994 w 6187971"/>
                  <a:gd name="connsiteY1568" fmla="*/ 2422222 h 5955635"/>
                  <a:gd name="connsiteX1569" fmla="*/ 742023 w 6187971"/>
                  <a:gd name="connsiteY1569" fmla="*/ 2419642 h 5955635"/>
                  <a:gd name="connsiteX1570" fmla="*/ 729781 w 6187971"/>
                  <a:gd name="connsiteY1570" fmla="*/ 2450515 h 5955635"/>
                  <a:gd name="connsiteX1571" fmla="*/ 730743 w 6187971"/>
                  <a:gd name="connsiteY1571" fmla="*/ 2455019 h 5955635"/>
                  <a:gd name="connsiteX1572" fmla="*/ 726239 w 6187971"/>
                  <a:gd name="connsiteY1572" fmla="*/ 2455982 h 5955635"/>
                  <a:gd name="connsiteX1573" fmla="*/ 727201 w 6187971"/>
                  <a:gd name="connsiteY1573" fmla="*/ 2460486 h 5955635"/>
                  <a:gd name="connsiteX1574" fmla="*/ 728163 w 6187971"/>
                  <a:gd name="connsiteY1574" fmla="*/ 2464990 h 5955635"/>
                  <a:gd name="connsiteX1575" fmla="*/ 731705 w 6187971"/>
                  <a:gd name="connsiteY1575" fmla="*/ 2459524 h 5955635"/>
                  <a:gd name="connsiteX1576" fmla="*/ 731050 w 6187971"/>
                  <a:gd name="connsiteY1576" fmla="*/ 2478502 h 5955635"/>
                  <a:gd name="connsiteX1577" fmla="*/ 735554 w 6187971"/>
                  <a:gd name="connsiteY1577" fmla="*/ 2477540 h 5955635"/>
                  <a:gd name="connsiteX1578" fmla="*/ 745218 w 6187971"/>
                  <a:gd name="connsiteY1578" fmla="*/ 2456637 h 5955635"/>
                  <a:gd name="connsiteX1579" fmla="*/ 749722 w 6187971"/>
                  <a:gd name="connsiteY1579" fmla="*/ 2455675 h 5955635"/>
                  <a:gd name="connsiteX1580" fmla="*/ 746180 w 6187971"/>
                  <a:gd name="connsiteY1580" fmla="*/ 2461140 h 5955635"/>
                  <a:gd name="connsiteX1581" fmla="*/ 752609 w 6187971"/>
                  <a:gd name="connsiteY1581" fmla="*/ 2469187 h 5955635"/>
                  <a:gd name="connsiteX1582" fmla="*/ 755188 w 6187971"/>
                  <a:gd name="connsiteY1582" fmla="*/ 2459216 h 5955635"/>
                  <a:gd name="connsiteX1583" fmla="*/ 754226 w 6187971"/>
                  <a:gd name="connsiteY1583" fmla="*/ 2454712 h 5955635"/>
                  <a:gd name="connsiteX1584" fmla="*/ 757767 w 6187971"/>
                  <a:gd name="connsiteY1584" fmla="*/ 2449246 h 5955635"/>
                  <a:gd name="connsiteX1585" fmla="*/ 748411 w 6187971"/>
                  <a:gd name="connsiteY1585" fmla="*/ 2493631 h 5955635"/>
                  <a:gd name="connsiteX1586" fmla="*/ 759344 w 6187971"/>
                  <a:gd name="connsiteY1586" fmla="*/ 2500715 h 5955635"/>
                  <a:gd name="connsiteX1587" fmla="*/ 760307 w 6187971"/>
                  <a:gd name="connsiteY1587" fmla="*/ 2505219 h 5955635"/>
                  <a:gd name="connsiteX1588" fmla="*/ 754840 w 6187971"/>
                  <a:gd name="connsiteY1588" fmla="*/ 2501678 h 5955635"/>
                  <a:gd name="connsiteX1589" fmla="*/ 753878 w 6187971"/>
                  <a:gd name="connsiteY1589" fmla="*/ 2497173 h 5955635"/>
                  <a:gd name="connsiteX1590" fmla="*/ 749373 w 6187971"/>
                  <a:gd name="connsiteY1590" fmla="*/ 2498135 h 5955635"/>
                  <a:gd name="connsiteX1591" fmla="*/ 746794 w 6187971"/>
                  <a:gd name="connsiteY1591" fmla="*/ 2508105 h 5955635"/>
                  <a:gd name="connsiteX1592" fmla="*/ 747757 w 6187971"/>
                  <a:gd name="connsiteY1592" fmla="*/ 2512610 h 5955635"/>
                  <a:gd name="connsiteX1593" fmla="*/ 740673 w 6187971"/>
                  <a:gd name="connsiteY1593" fmla="*/ 2523542 h 5955635"/>
                  <a:gd name="connsiteX1594" fmla="*/ 738748 w 6187971"/>
                  <a:gd name="connsiteY1594" fmla="*/ 2514534 h 5955635"/>
                  <a:gd name="connsiteX1595" fmla="*/ 734245 w 6187971"/>
                  <a:gd name="connsiteY1595" fmla="*/ 2515496 h 5955635"/>
                  <a:gd name="connsiteX1596" fmla="*/ 731665 w 6187971"/>
                  <a:gd name="connsiteY1596" fmla="*/ 2525466 h 5955635"/>
                  <a:gd name="connsiteX1597" fmla="*/ 733590 w 6187971"/>
                  <a:gd name="connsiteY1597" fmla="*/ 2534475 h 5955635"/>
                  <a:gd name="connsiteX1598" fmla="*/ 745484 w 6187971"/>
                  <a:gd name="connsiteY1598" fmla="*/ 2546063 h 5955635"/>
                  <a:gd name="connsiteX1599" fmla="*/ 743868 w 6187971"/>
                  <a:gd name="connsiteY1599" fmla="*/ 2560537 h 5955635"/>
                  <a:gd name="connsiteX1600" fmla="*/ 726773 w 6187971"/>
                  <a:gd name="connsiteY1600" fmla="*/ 2634833 h 5955635"/>
                  <a:gd name="connsiteX1601" fmla="*/ 721306 w 6187971"/>
                  <a:gd name="connsiteY1601" fmla="*/ 2631292 h 5955635"/>
                  <a:gd name="connsiteX1602" fmla="*/ 722269 w 6187971"/>
                  <a:gd name="connsiteY1602" fmla="*/ 2635796 h 5955635"/>
                  <a:gd name="connsiteX1603" fmla="*/ 717764 w 6187971"/>
                  <a:gd name="connsiteY1603" fmla="*/ 2636758 h 5955635"/>
                  <a:gd name="connsiteX1604" fmla="*/ 712298 w 6187971"/>
                  <a:gd name="connsiteY1604" fmla="*/ 2633217 h 5955635"/>
                  <a:gd name="connsiteX1605" fmla="*/ 717150 w 6187971"/>
                  <a:gd name="connsiteY1605" fmla="*/ 2589793 h 5955635"/>
                  <a:gd name="connsiteX1606" fmla="*/ 722616 w 6187971"/>
                  <a:gd name="connsiteY1606" fmla="*/ 2593335 h 5955635"/>
                  <a:gd name="connsiteX1607" fmla="*/ 727775 w 6187971"/>
                  <a:gd name="connsiteY1607" fmla="*/ 2573394 h 5955635"/>
                  <a:gd name="connsiteX1608" fmla="*/ 720691 w 6187971"/>
                  <a:gd name="connsiteY1608" fmla="*/ 2584327 h 5955635"/>
                  <a:gd name="connsiteX1609" fmla="*/ 721347 w 6187971"/>
                  <a:gd name="connsiteY1609" fmla="*/ 2565348 h 5955635"/>
                  <a:gd name="connsiteX1610" fmla="*/ 720385 w 6187971"/>
                  <a:gd name="connsiteY1610" fmla="*/ 2560844 h 5955635"/>
                  <a:gd name="connsiteX1611" fmla="*/ 723927 w 6187971"/>
                  <a:gd name="connsiteY1611" fmla="*/ 2555379 h 5955635"/>
                  <a:gd name="connsiteX1612" fmla="*/ 722964 w 6187971"/>
                  <a:gd name="connsiteY1612" fmla="*/ 2550874 h 5955635"/>
                  <a:gd name="connsiteX1613" fmla="*/ 722002 w 6187971"/>
                  <a:gd name="connsiteY1613" fmla="*/ 2546370 h 5955635"/>
                  <a:gd name="connsiteX1614" fmla="*/ 713956 w 6187971"/>
                  <a:gd name="connsiteY1614" fmla="*/ 2552799 h 5955635"/>
                  <a:gd name="connsiteX1615" fmla="*/ 711377 w 6187971"/>
                  <a:gd name="connsiteY1615" fmla="*/ 2562769 h 5955635"/>
                  <a:gd name="connsiteX1616" fmla="*/ 712339 w 6187971"/>
                  <a:gd name="connsiteY1616" fmla="*/ 2567273 h 5955635"/>
                  <a:gd name="connsiteX1617" fmla="*/ 716842 w 6187971"/>
                  <a:gd name="connsiteY1617" fmla="*/ 2566311 h 5955635"/>
                  <a:gd name="connsiteX1618" fmla="*/ 707794 w 6187971"/>
                  <a:gd name="connsiteY1618" fmla="*/ 2634179 h 5955635"/>
                  <a:gd name="connsiteX1619" fmla="*/ 704252 w 6187971"/>
                  <a:gd name="connsiteY1619" fmla="*/ 2639645 h 5955635"/>
                  <a:gd name="connsiteX1620" fmla="*/ 701673 w 6187971"/>
                  <a:gd name="connsiteY1620" fmla="*/ 2649616 h 5955635"/>
                  <a:gd name="connsiteX1621" fmla="*/ 706177 w 6187971"/>
                  <a:gd name="connsiteY1621" fmla="*/ 2648653 h 5955635"/>
                  <a:gd name="connsiteX1622" fmla="*/ 698438 w 6187971"/>
                  <a:gd name="connsiteY1622" fmla="*/ 2678565 h 5955635"/>
                  <a:gd name="connsiteX1623" fmla="*/ 695858 w 6187971"/>
                  <a:gd name="connsiteY1623" fmla="*/ 2688534 h 5955635"/>
                  <a:gd name="connsiteX1624" fmla="*/ 696821 w 6187971"/>
                  <a:gd name="connsiteY1624" fmla="*/ 2693039 h 5955635"/>
                  <a:gd name="connsiteX1625" fmla="*/ 701325 w 6187971"/>
                  <a:gd name="connsiteY1625" fmla="*/ 2692076 h 5955635"/>
                  <a:gd name="connsiteX1626" fmla="*/ 690967 w 6187971"/>
                  <a:gd name="connsiteY1626" fmla="*/ 2797901 h 5955635"/>
                  <a:gd name="connsiteX1627" fmla="*/ 687424 w 6187971"/>
                  <a:gd name="connsiteY1627" fmla="*/ 2803368 h 5955635"/>
                  <a:gd name="connsiteX1628" fmla="*/ 688387 w 6187971"/>
                  <a:gd name="connsiteY1628" fmla="*/ 2807872 h 5955635"/>
                  <a:gd name="connsiteX1629" fmla="*/ 689349 w 6187971"/>
                  <a:gd name="connsiteY1629" fmla="*/ 2812375 h 5955635"/>
                  <a:gd name="connsiteX1630" fmla="*/ 685152 w 6187971"/>
                  <a:gd name="connsiteY1630" fmla="*/ 2836821 h 5955635"/>
                  <a:gd name="connsiteX1631" fmla="*/ 681611 w 6187971"/>
                  <a:gd name="connsiteY1631" fmla="*/ 2842288 h 5955635"/>
                  <a:gd name="connsiteX1632" fmla="*/ 683535 w 6187971"/>
                  <a:gd name="connsiteY1632" fmla="*/ 2851295 h 5955635"/>
                  <a:gd name="connsiteX1633" fmla="*/ 684497 w 6187971"/>
                  <a:gd name="connsiteY1633" fmla="*/ 2855799 h 5955635"/>
                  <a:gd name="connsiteX1634" fmla="*/ 680955 w 6187971"/>
                  <a:gd name="connsiteY1634" fmla="*/ 2861265 h 5955635"/>
                  <a:gd name="connsiteX1635" fmla="*/ 681918 w 6187971"/>
                  <a:gd name="connsiteY1635" fmla="*/ 2865770 h 5955635"/>
                  <a:gd name="connsiteX1636" fmla="*/ 687691 w 6187971"/>
                  <a:gd name="connsiteY1636" fmla="*/ 2892794 h 5955635"/>
                  <a:gd name="connsiteX1637" fmla="*/ 684149 w 6187971"/>
                  <a:gd name="connsiteY1637" fmla="*/ 2898260 h 5955635"/>
                  <a:gd name="connsiteX1638" fmla="*/ 685112 w 6187971"/>
                  <a:gd name="connsiteY1638" fmla="*/ 2902765 h 5955635"/>
                  <a:gd name="connsiteX1639" fmla="*/ 683495 w 6187971"/>
                  <a:gd name="connsiteY1639" fmla="*/ 2917239 h 5955635"/>
                  <a:gd name="connsiteX1640" fmla="*/ 684457 w 6187971"/>
                  <a:gd name="connsiteY1640" fmla="*/ 2921742 h 5955635"/>
                  <a:gd name="connsiteX1641" fmla="*/ 678642 w 6187971"/>
                  <a:gd name="connsiteY1641" fmla="*/ 2960662 h 5955635"/>
                  <a:gd name="connsiteX1642" fmla="*/ 679604 w 6187971"/>
                  <a:gd name="connsiteY1642" fmla="*/ 2965165 h 5955635"/>
                  <a:gd name="connsiteX1643" fmla="*/ 675101 w 6187971"/>
                  <a:gd name="connsiteY1643" fmla="*/ 2966128 h 5955635"/>
                  <a:gd name="connsiteX1644" fmla="*/ 676063 w 6187971"/>
                  <a:gd name="connsiteY1644" fmla="*/ 2970632 h 5955635"/>
                  <a:gd name="connsiteX1645" fmla="*/ 677026 w 6187971"/>
                  <a:gd name="connsiteY1645" fmla="*/ 2975136 h 5955635"/>
                  <a:gd name="connsiteX1646" fmla="*/ 681529 w 6187971"/>
                  <a:gd name="connsiteY1646" fmla="*/ 2974174 h 5955635"/>
                  <a:gd name="connsiteX1647" fmla="*/ 679912 w 6187971"/>
                  <a:gd name="connsiteY1647" fmla="*/ 2988648 h 5955635"/>
                  <a:gd name="connsiteX1648" fmla="*/ 678950 w 6187971"/>
                  <a:gd name="connsiteY1648" fmla="*/ 2984144 h 5955635"/>
                  <a:gd name="connsiteX1649" fmla="*/ 678295 w 6187971"/>
                  <a:gd name="connsiteY1649" fmla="*/ 3003123 h 5955635"/>
                  <a:gd name="connsiteX1650" fmla="*/ 681182 w 6187971"/>
                  <a:gd name="connsiteY1650" fmla="*/ 3016635 h 5955635"/>
                  <a:gd name="connsiteX1651" fmla="*/ 677640 w 6187971"/>
                  <a:gd name="connsiteY1651" fmla="*/ 3022102 h 5955635"/>
                  <a:gd name="connsiteX1652" fmla="*/ 678602 w 6187971"/>
                  <a:gd name="connsiteY1652" fmla="*/ 3026605 h 5955635"/>
                  <a:gd name="connsiteX1653" fmla="*/ 675061 w 6187971"/>
                  <a:gd name="connsiteY1653" fmla="*/ 3032071 h 5955635"/>
                  <a:gd name="connsiteX1654" fmla="*/ 676023 w 6187971"/>
                  <a:gd name="connsiteY1654" fmla="*/ 3036576 h 5955635"/>
                  <a:gd name="connsiteX1655" fmla="*/ 680527 w 6187971"/>
                  <a:gd name="connsiteY1655" fmla="*/ 3035613 h 5955635"/>
                  <a:gd name="connsiteX1656" fmla="*/ 689187 w 6187971"/>
                  <a:gd name="connsiteY1656" fmla="*/ 3076150 h 5955635"/>
                  <a:gd name="connsiteX1657" fmla="*/ 683721 w 6187971"/>
                  <a:gd name="connsiteY1657" fmla="*/ 3072608 h 5955635"/>
                  <a:gd name="connsiteX1658" fmla="*/ 679217 w 6187971"/>
                  <a:gd name="connsiteY1658" fmla="*/ 3073570 h 5955635"/>
                  <a:gd name="connsiteX1659" fmla="*/ 681142 w 6187971"/>
                  <a:gd name="connsiteY1659" fmla="*/ 3082578 h 5955635"/>
                  <a:gd name="connsiteX1660" fmla="*/ 682104 w 6187971"/>
                  <a:gd name="connsiteY1660" fmla="*/ 3087082 h 5955635"/>
                  <a:gd name="connsiteX1661" fmla="*/ 682718 w 6187971"/>
                  <a:gd name="connsiteY1661" fmla="*/ 3134047 h 5955635"/>
                  <a:gd name="connsiteX1662" fmla="*/ 687222 w 6187971"/>
                  <a:gd name="connsiteY1662" fmla="*/ 3133085 h 5955635"/>
                  <a:gd name="connsiteX1663" fmla="*/ 683680 w 6187971"/>
                  <a:gd name="connsiteY1663" fmla="*/ 3138551 h 5955635"/>
                  <a:gd name="connsiteX1664" fmla="*/ 684642 w 6187971"/>
                  <a:gd name="connsiteY1664" fmla="*/ 3143056 h 5955635"/>
                  <a:gd name="connsiteX1665" fmla="*/ 690416 w 6187971"/>
                  <a:gd name="connsiteY1665" fmla="*/ 3170080 h 5955635"/>
                  <a:gd name="connsiteX1666" fmla="*/ 694395 w 6187971"/>
                  <a:gd name="connsiteY1666" fmla="*/ 3173203 h 5955635"/>
                  <a:gd name="connsiteX1667" fmla="*/ 697712 w 6187971"/>
                  <a:gd name="connsiteY1667" fmla="*/ 3182366 h 5955635"/>
                  <a:gd name="connsiteX1668" fmla="*/ 697129 w 6187971"/>
                  <a:gd name="connsiteY1668" fmla="*/ 3182651 h 5955635"/>
                  <a:gd name="connsiteX1669" fmla="*/ 691373 w 6187971"/>
                  <a:gd name="connsiteY1669" fmla="*/ 3182827 h 5955635"/>
                  <a:gd name="connsiteX1670" fmla="*/ 689762 w 6187971"/>
                  <a:gd name="connsiteY1670" fmla="*/ 3189059 h 5955635"/>
                  <a:gd name="connsiteX1671" fmla="*/ 696682 w 6187971"/>
                  <a:gd name="connsiteY1671" fmla="*/ 3182870 h 5955635"/>
                  <a:gd name="connsiteX1672" fmla="*/ 697129 w 6187971"/>
                  <a:gd name="connsiteY1672" fmla="*/ 3182651 h 5955635"/>
                  <a:gd name="connsiteX1673" fmla="*/ 697807 w 6187971"/>
                  <a:gd name="connsiteY1673" fmla="*/ 3182630 h 5955635"/>
                  <a:gd name="connsiteX1674" fmla="*/ 697712 w 6187971"/>
                  <a:gd name="connsiteY1674" fmla="*/ 3182366 h 5955635"/>
                  <a:gd name="connsiteX1675" fmla="*/ 698813 w 6187971"/>
                  <a:gd name="connsiteY1675" fmla="*/ 3181826 h 5955635"/>
                  <a:gd name="connsiteX1676" fmla="*/ 699731 w 6187971"/>
                  <a:gd name="connsiteY1676" fmla="*/ 3191637 h 5955635"/>
                  <a:gd name="connsiteX1677" fmla="*/ 696189 w 6187971"/>
                  <a:gd name="connsiteY1677" fmla="*/ 3197104 h 5955635"/>
                  <a:gd name="connsiteX1678" fmla="*/ 697152 w 6187971"/>
                  <a:gd name="connsiteY1678" fmla="*/ 3201608 h 5955635"/>
                  <a:gd name="connsiteX1679" fmla="*/ 693610 w 6187971"/>
                  <a:gd name="connsiteY1679" fmla="*/ 3207074 h 5955635"/>
                  <a:gd name="connsiteX1680" fmla="*/ 694573 w 6187971"/>
                  <a:gd name="connsiteY1680" fmla="*/ 3211578 h 5955635"/>
                  <a:gd name="connsiteX1681" fmla="*/ 696497 w 6187971"/>
                  <a:gd name="connsiteY1681" fmla="*/ 3220587 h 5955635"/>
                  <a:gd name="connsiteX1682" fmla="*/ 698422 w 6187971"/>
                  <a:gd name="connsiteY1682" fmla="*/ 3229595 h 5955635"/>
                  <a:gd name="connsiteX1683" fmla="*/ 695842 w 6187971"/>
                  <a:gd name="connsiteY1683" fmla="*/ 3239565 h 5955635"/>
                  <a:gd name="connsiteX1684" fmla="*/ 693262 w 6187971"/>
                  <a:gd name="connsiteY1684" fmla="*/ 3249536 h 5955635"/>
                  <a:gd name="connsiteX1685" fmla="*/ 694224 w 6187971"/>
                  <a:gd name="connsiteY1685" fmla="*/ 3254039 h 5955635"/>
                  <a:gd name="connsiteX1686" fmla="*/ 695187 w 6187971"/>
                  <a:gd name="connsiteY1686" fmla="*/ 3258543 h 5955635"/>
                  <a:gd name="connsiteX1687" fmla="*/ 690683 w 6187971"/>
                  <a:gd name="connsiteY1687" fmla="*/ 3259506 h 5955635"/>
                  <a:gd name="connsiteX1688" fmla="*/ 687141 w 6187971"/>
                  <a:gd name="connsiteY1688" fmla="*/ 3264972 h 5955635"/>
                  <a:gd name="connsiteX1689" fmla="*/ 688103 w 6187971"/>
                  <a:gd name="connsiteY1689" fmla="*/ 3269476 h 5955635"/>
                  <a:gd name="connsiteX1690" fmla="*/ 693569 w 6187971"/>
                  <a:gd name="connsiteY1690" fmla="*/ 3273018 h 5955635"/>
                  <a:gd name="connsiteX1691" fmla="*/ 694532 w 6187971"/>
                  <a:gd name="connsiteY1691" fmla="*/ 3277522 h 5955635"/>
                  <a:gd name="connsiteX1692" fmla="*/ 695494 w 6187971"/>
                  <a:gd name="connsiteY1692" fmla="*/ 3282027 h 5955635"/>
                  <a:gd name="connsiteX1693" fmla="*/ 698381 w 6187971"/>
                  <a:gd name="connsiteY1693" fmla="*/ 3295539 h 5955635"/>
                  <a:gd name="connsiteX1694" fmla="*/ 696764 w 6187971"/>
                  <a:gd name="connsiteY1694" fmla="*/ 3310013 h 5955635"/>
                  <a:gd name="connsiteX1695" fmla="*/ 697726 w 6187971"/>
                  <a:gd name="connsiteY1695" fmla="*/ 3314516 h 5955635"/>
                  <a:gd name="connsiteX1696" fmla="*/ 699651 w 6187971"/>
                  <a:gd name="connsiteY1696" fmla="*/ 3323525 h 5955635"/>
                  <a:gd name="connsiteX1697" fmla="*/ 704154 w 6187971"/>
                  <a:gd name="connsiteY1697" fmla="*/ 3322563 h 5955635"/>
                  <a:gd name="connsiteX1698" fmla="*/ 700613 w 6187971"/>
                  <a:gd name="connsiteY1698" fmla="*/ 3328029 h 5955635"/>
                  <a:gd name="connsiteX1699" fmla="*/ 702538 w 6187971"/>
                  <a:gd name="connsiteY1699" fmla="*/ 3337037 h 5955635"/>
                  <a:gd name="connsiteX1700" fmla="*/ 711198 w 6187971"/>
                  <a:gd name="connsiteY1700" fmla="*/ 3377573 h 5955635"/>
                  <a:gd name="connsiteX1701" fmla="*/ 707656 w 6187971"/>
                  <a:gd name="connsiteY1701" fmla="*/ 3383040 h 5955635"/>
                  <a:gd name="connsiteX1702" fmla="*/ 708618 w 6187971"/>
                  <a:gd name="connsiteY1702" fmla="*/ 3387543 h 5955635"/>
                  <a:gd name="connsiteX1703" fmla="*/ 713122 w 6187971"/>
                  <a:gd name="connsiteY1703" fmla="*/ 3386581 h 5955635"/>
                  <a:gd name="connsiteX1704" fmla="*/ 713430 w 6187971"/>
                  <a:gd name="connsiteY1704" fmla="*/ 3410064 h 5955635"/>
                  <a:gd name="connsiteX1705" fmla="*/ 714392 w 6187971"/>
                  <a:gd name="connsiteY1705" fmla="*/ 3414569 h 5955635"/>
                  <a:gd name="connsiteX1706" fmla="*/ 719858 w 6187971"/>
                  <a:gd name="connsiteY1706" fmla="*/ 3418109 h 5955635"/>
                  <a:gd name="connsiteX1707" fmla="*/ 722090 w 6187971"/>
                  <a:gd name="connsiteY1707" fmla="*/ 3450600 h 5955635"/>
                  <a:gd name="connsiteX1708" fmla="*/ 726594 w 6187971"/>
                  <a:gd name="connsiteY1708" fmla="*/ 3449638 h 5955635"/>
                  <a:gd name="connsiteX1709" fmla="*/ 730443 w 6187971"/>
                  <a:gd name="connsiteY1709" fmla="*/ 3467654 h 5955635"/>
                  <a:gd name="connsiteX1710" fmla="*/ 726902 w 6187971"/>
                  <a:gd name="connsiteY1710" fmla="*/ 3473121 h 5955635"/>
                  <a:gd name="connsiteX1711" fmla="*/ 716932 w 6187971"/>
                  <a:gd name="connsiteY1711" fmla="*/ 3470541 h 5955635"/>
                  <a:gd name="connsiteX1712" fmla="*/ 729788 w 6187971"/>
                  <a:gd name="connsiteY1712" fmla="*/ 3486633 h 5955635"/>
                  <a:gd name="connsiteX1713" fmla="*/ 749689 w 6187971"/>
                  <a:gd name="connsiteY1713" fmla="*/ 3557735 h 5955635"/>
                  <a:gd name="connsiteX1714" fmla="*/ 745185 w 6187971"/>
                  <a:gd name="connsiteY1714" fmla="*/ 3558698 h 5955635"/>
                  <a:gd name="connsiteX1715" fmla="*/ 747109 w 6187971"/>
                  <a:gd name="connsiteY1715" fmla="*/ 3567705 h 5955635"/>
                  <a:gd name="connsiteX1716" fmla="*/ 758656 w 6187971"/>
                  <a:gd name="connsiteY1716" fmla="*/ 3621755 h 5955635"/>
                  <a:gd name="connsiteX1717" fmla="*/ 759619 w 6187971"/>
                  <a:gd name="connsiteY1717" fmla="*/ 3626258 h 5955635"/>
                  <a:gd name="connsiteX1718" fmla="*/ 760581 w 6187971"/>
                  <a:gd name="connsiteY1718" fmla="*/ 3630762 h 5955635"/>
                  <a:gd name="connsiteX1719" fmla="*/ 773438 w 6187971"/>
                  <a:gd name="connsiteY1719" fmla="*/ 3646854 h 5955635"/>
                  <a:gd name="connsiteX1720" fmla="*/ 770859 w 6187971"/>
                  <a:gd name="connsiteY1720" fmla="*/ 3656824 h 5955635"/>
                  <a:gd name="connsiteX1721" fmla="*/ 771821 w 6187971"/>
                  <a:gd name="connsiteY1721" fmla="*/ 3661329 h 5955635"/>
                  <a:gd name="connsiteX1722" fmla="*/ 772783 w 6187971"/>
                  <a:gd name="connsiteY1722" fmla="*/ 3665832 h 5955635"/>
                  <a:gd name="connsiteX1723" fmla="*/ 773745 w 6187971"/>
                  <a:gd name="connsiteY1723" fmla="*/ 3670336 h 5955635"/>
                  <a:gd name="connsiteX1724" fmla="*/ 768586 w 6187971"/>
                  <a:gd name="connsiteY1724" fmla="*/ 3690277 h 5955635"/>
                  <a:gd name="connsiteX1725" fmla="*/ 779826 w 6187971"/>
                  <a:gd name="connsiteY1725" fmla="*/ 3720843 h 5955635"/>
                  <a:gd name="connsiteX1726" fmla="*/ 798149 w 6187971"/>
                  <a:gd name="connsiteY1726" fmla="*/ 3740476 h 5955635"/>
                  <a:gd name="connsiteX1727" fmla="*/ 793953 w 6187971"/>
                  <a:gd name="connsiteY1727" fmla="*/ 3764922 h 5955635"/>
                  <a:gd name="connsiteX1728" fmla="*/ 803268 w 6187971"/>
                  <a:gd name="connsiteY1728" fmla="*/ 3786479 h 5955635"/>
                  <a:gd name="connsiteX1729" fmla="*/ 815163 w 6187971"/>
                  <a:gd name="connsiteY1729" fmla="*/ 3798067 h 5955635"/>
                  <a:gd name="connsiteX1730" fmla="*/ 832177 w 6187971"/>
                  <a:gd name="connsiteY1730" fmla="*/ 3855657 h 5955635"/>
                  <a:gd name="connsiteX1731" fmla="*/ 823168 w 6187971"/>
                  <a:gd name="connsiteY1731" fmla="*/ 3857582 h 5955635"/>
                  <a:gd name="connsiteX1732" fmla="*/ 835064 w 6187971"/>
                  <a:gd name="connsiteY1732" fmla="*/ 3869169 h 5955635"/>
                  <a:gd name="connsiteX1733" fmla="*/ 834409 w 6187971"/>
                  <a:gd name="connsiteY1733" fmla="*/ 3888148 h 5955635"/>
                  <a:gd name="connsiteX1734" fmla="*/ 849190 w 6187971"/>
                  <a:gd name="connsiteY1734" fmla="*/ 3913248 h 5955635"/>
                  <a:gd name="connsiteX1735" fmla="*/ 845537 w 6187971"/>
                  <a:gd name="connsiteY1735" fmla="*/ 3910175 h 5955635"/>
                  <a:gd name="connsiteX1736" fmla="*/ 841800 w 6187971"/>
                  <a:gd name="connsiteY1736" fmla="*/ 3900698 h 5955635"/>
                  <a:gd name="connsiteX1737" fmla="*/ 844166 w 6187971"/>
                  <a:gd name="connsiteY1737" fmla="*/ 3909023 h 5955635"/>
                  <a:gd name="connsiteX1738" fmla="*/ 845537 w 6187971"/>
                  <a:gd name="connsiteY1738" fmla="*/ 3910175 h 5955635"/>
                  <a:gd name="connsiteX1739" fmla="*/ 852077 w 6187971"/>
                  <a:gd name="connsiteY1739" fmla="*/ 3926760 h 5955635"/>
                  <a:gd name="connsiteX1740" fmla="*/ 838565 w 6187971"/>
                  <a:gd name="connsiteY1740" fmla="*/ 3929646 h 5955635"/>
                  <a:gd name="connsiteX1741" fmla="*/ 808694 w 6187971"/>
                  <a:gd name="connsiteY1741" fmla="*/ 3855965 h 5955635"/>
                  <a:gd name="connsiteX1742" fmla="*/ 782980 w 6187971"/>
                  <a:gd name="connsiteY1742" fmla="*/ 3823781 h 5955635"/>
                  <a:gd name="connsiteX1743" fmla="*/ 773664 w 6187971"/>
                  <a:gd name="connsiteY1743" fmla="*/ 3802224 h 5955635"/>
                  <a:gd name="connsiteX1744" fmla="*/ 769815 w 6187971"/>
                  <a:gd name="connsiteY1744" fmla="*/ 3784208 h 5955635"/>
                  <a:gd name="connsiteX1745" fmla="*/ 756958 w 6187971"/>
                  <a:gd name="connsiteY1745" fmla="*/ 3768116 h 5955635"/>
                  <a:gd name="connsiteX1746" fmla="*/ 750222 w 6187971"/>
                  <a:gd name="connsiteY1746" fmla="*/ 3736587 h 5955635"/>
                  <a:gd name="connsiteX1747" fmla="*/ 751840 w 6187971"/>
                  <a:gd name="connsiteY1747" fmla="*/ 3722113 h 5955635"/>
                  <a:gd name="connsiteX1748" fmla="*/ 748953 w 6187971"/>
                  <a:gd name="connsiteY1748" fmla="*/ 3708601 h 5955635"/>
                  <a:gd name="connsiteX1749" fmla="*/ 747991 w 6187971"/>
                  <a:gd name="connsiteY1749" fmla="*/ 3704096 h 5955635"/>
                  <a:gd name="connsiteX1750" fmla="*/ 747028 w 6187971"/>
                  <a:gd name="connsiteY1750" fmla="*/ 3699593 h 5955635"/>
                  <a:gd name="connsiteX1751" fmla="*/ 752494 w 6187971"/>
                  <a:gd name="connsiteY1751" fmla="*/ 3703134 h 5955635"/>
                  <a:gd name="connsiteX1752" fmla="*/ 744142 w 6187971"/>
                  <a:gd name="connsiteY1752" fmla="*/ 3686081 h 5955635"/>
                  <a:gd name="connsiteX1753" fmla="*/ 747683 w 6187971"/>
                  <a:gd name="connsiteY1753" fmla="*/ 3680614 h 5955635"/>
                  <a:gd name="connsiteX1754" fmla="*/ 746720 w 6187971"/>
                  <a:gd name="connsiteY1754" fmla="*/ 3676110 h 5955635"/>
                  <a:gd name="connsiteX1755" fmla="*/ 745758 w 6187971"/>
                  <a:gd name="connsiteY1755" fmla="*/ 3671606 h 5955635"/>
                  <a:gd name="connsiteX1756" fmla="*/ 740292 w 6187971"/>
                  <a:gd name="connsiteY1756" fmla="*/ 3668064 h 5955635"/>
                  <a:gd name="connsiteX1757" fmla="*/ 734519 w 6187971"/>
                  <a:gd name="connsiteY1757" fmla="*/ 3641040 h 5955635"/>
                  <a:gd name="connsiteX1758" fmla="*/ 729052 w 6187971"/>
                  <a:gd name="connsiteY1758" fmla="*/ 3637498 h 5955635"/>
                  <a:gd name="connsiteX1759" fmla="*/ 723279 w 6187971"/>
                  <a:gd name="connsiteY1759" fmla="*/ 3610474 h 5955635"/>
                  <a:gd name="connsiteX1760" fmla="*/ 722316 w 6187971"/>
                  <a:gd name="connsiteY1760" fmla="*/ 3605970 h 5955635"/>
                  <a:gd name="connsiteX1761" fmla="*/ 721354 w 6187971"/>
                  <a:gd name="connsiteY1761" fmla="*/ 3601465 h 5955635"/>
                  <a:gd name="connsiteX1762" fmla="*/ 717812 w 6187971"/>
                  <a:gd name="connsiteY1762" fmla="*/ 3606932 h 5955635"/>
                  <a:gd name="connsiteX1763" fmla="*/ 707227 w 6187971"/>
                  <a:gd name="connsiteY1763" fmla="*/ 3557387 h 5955635"/>
                  <a:gd name="connsiteX1764" fmla="*/ 710114 w 6187971"/>
                  <a:gd name="connsiteY1764" fmla="*/ 3570900 h 5955635"/>
                  <a:gd name="connsiteX1765" fmla="*/ 702723 w 6187971"/>
                  <a:gd name="connsiteY1765" fmla="*/ 3558350 h 5955635"/>
                  <a:gd name="connsiteX1766" fmla="*/ 705610 w 6187971"/>
                  <a:gd name="connsiteY1766" fmla="*/ 3571863 h 5955635"/>
                  <a:gd name="connsiteX1767" fmla="*/ 700144 w 6187971"/>
                  <a:gd name="connsiteY1767" fmla="*/ 3568320 h 5955635"/>
                  <a:gd name="connsiteX1768" fmla="*/ 702068 w 6187971"/>
                  <a:gd name="connsiteY1768" fmla="*/ 3577328 h 5955635"/>
                  <a:gd name="connsiteX1769" fmla="*/ 703031 w 6187971"/>
                  <a:gd name="connsiteY1769" fmla="*/ 3581832 h 5955635"/>
                  <a:gd name="connsiteX1770" fmla="*/ 695599 w 6187971"/>
                  <a:gd name="connsiteY1770" fmla="*/ 3635226 h 5955635"/>
                  <a:gd name="connsiteX1771" fmla="*/ 697524 w 6187971"/>
                  <a:gd name="connsiteY1771" fmla="*/ 3644234 h 5955635"/>
                  <a:gd name="connsiteX1772" fmla="*/ 687553 w 6187971"/>
                  <a:gd name="connsiteY1772" fmla="*/ 3641655 h 5955635"/>
                  <a:gd name="connsiteX1773" fmla="*/ 685628 w 6187971"/>
                  <a:gd name="connsiteY1773" fmla="*/ 3632647 h 5955635"/>
                  <a:gd name="connsiteX1774" fmla="*/ 681125 w 6187971"/>
                  <a:gd name="connsiteY1774" fmla="*/ 3633609 h 5955635"/>
                  <a:gd name="connsiteX1775" fmla="*/ 682087 w 6187971"/>
                  <a:gd name="connsiteY1775" fmla="*/ 3638113 h 5955635"/>
                  <a:gd name="connsiteX1776" fmla="*/ 660262 w 6187971"/>
                  <a:gd name="connsiteY1776" fmla="*/ 3558002 h 5955635"/>
                  <a:gd name="connsiteX1777" fmla="*/ 665729 w 6187971"/>
                  <a:gd name="connsiteY1777" fmla="*/ 3561544 h 5955635"/>
                  <a:gd name="connsiteX1778" fmla="*/ 669270 w 6187971"/>
                  <a:gd name="connsiteY1778" fmla="*/ 3556078 h 5955635"/>
                  <a:gd name="connsiteX1779" fmla="*/ 671194 w 6187971"/>
                  <a:gd name="connsiteY1779" fmla="*/ 3565085 h 5955635"/>
                  <a:gd name="connsiteX1780" fmla="*/ 660609 w 6187971"/>
                  <a:gd name="connsiteY1780" fmla="*/ 3515542 h 5955635"/>
                  <a:gd name="connsiteX1781" fmla="*/ 665114 w 6187971"/>
                  <a:gd name="connsiteY1781" fmla="*/ 3514579 h 5955635"/>
                  <a:gd name="connsiteX1782" fmla="*/ 664152 w 6187971"/>
                  <a:gd name="connsiteY1782" fmla="*/ 3510075 h 5955635"/>
                  <a:gd name="connsiteX1783" fmla="*/ 662227 w 6187971"/>
                  <a:gd name="connsiteY1783" fmla="*/ 3501067 h 5955635"/>
                  <a:gd name="connsiteX1784" fmla="*/ 655491 w 6187971"/>
                  <a:gd name="connsiteY1784" fmla="*/ 3469539 h 5955635"/>
                  <a:gd name="connsiteX1785" fmla="*/ 654529 w 6187971"/>
                  <a:gd name="connsiteY1785" fmla="*/ 3465034 h 5955635"/>
                  <a:gd name="connsiteX1786" fmla="*/ 653567 w 6187971"/>
                  <a:gd name="connsiteY1786" fmla="*/ 3460530 h 5955635"/>
                  <a:gd name="connsiteX1787" fmla="*/ 639439 w 6187971"/>
                  <a:gd name="connsiteY1787" fmla="*/ 3416453 h 5955635"/>
                  <a:gd name="connsiteX1788" fmla="*/ 638477 w 6187971"/>
                  <a:gd name="connsiteY1788" fmla="*/ 3411948 h 5955635"/>
                  <a:gd name="connsiteX1789" fmla="*/ 637515 w 6187971"/>
                  <a:gd name="connsiteY1789" fmla="*/ 3407444 h 5955635"/>
                  <a:gd name="connsiteX1790" fmla="*/ 635590 w 6187971"/>
                  <a:gd name="connsiteY1790" fmla="*/ 3398436 h 5955635"/>
                  <a:gd name="connsiteX1791" fmla="*/ 633012 w 6187971"/>
                  <a:gd name="connsiteY1791" fmla="*/ 3408406 h 5955635"/>
                  <a:gd name="connsiteX1792" fmla="*/ 629469 w 6187971"/>
                  <a:gd name="connsiteY1792" fmla="*/ 3413873 h 5955635"/>
                  <a:gd name="connsiteX1793" fmla="*/ 625620 w 6187971"/>
                  <a:gd name="connsiteY1793" fmla="*/ 3395856 h 5955635"/>
                  <a:gd name="connsiteX1794" fmla="*/ 630125 w 6187971"/>
                  <a:gd name="connsiteY1794" fmla="*/ 3394894 h 5955635"/>
                  <a:gd name="connsiteX1795" fmla="*/ 629163 w 6187971"/>
                  <a:gd name="connsiteY1795" fmla="*/ 3390391 h 5955635"/>
                  <a:gd name="connsiteX1796" fmla="*/ 628200 w 6187971"/>
                  <a:gd name="connsiteY1796" fmla="*/ 3385887 h 5955635"/>
                  <a:gd name="connsiteX1797" fmla="*/ 623696 w 6187971"/>
                  <a:gd name="connsiteY1797" fmla="*/ 3386849 h 5955635"/>
                  <a:gd name="connsiteX1798" fmla="*/ 627892 w 6187971"/>
                  <a:gd name="connsiteY1798" fmla="*/ 3362404 h 5955635"/>
                  <a:gd name="connsiteX1799" fmla="*/ 615998 w 6187971"/>
                  <a:gd name="connsiteY1799" fmla="*/ 3350816 h 5955635"/>
                  <a:gd name="connsiteX1800" fmla="*/ 618229 w 6187971"/>
                  <a:gd name="connsiteY1800" fmla="*/ 3383307 h 5955635"/>
                  <a:gd name="connsiteX1801" fmla="*/ 623696 w 6187971"/>
                  <a:gd name="connsiteY1801" fmla="*/ 3386849 h 5955635"/>
                  <a:gd name="connsiteX1802" fmla="*/ 619192 w 6187971"/>
                  <a:gd name="connsiteY1802" fmla="*/ 3387811 h 5955635"/>
                  <a:gd name="connsiteX1803" fmla="*/ 620154 w 6187971"/>
                  <a:gd name="connsiteY1803" fmla="*/ 3392315 h 5955635"/>
                  <a:gd name="connsiteX1804" fmla="*/ 621116 w 6187971"/>
                  <a:gd name="connsiteY1804" fmla="*/ 3396819 h 5955635"/>
                  <a:gd name="connsiteX1805" fmla="*/ 625620 w 6187971"/>
                  <a:gd name="connsiteY1805" fmla="*/ 3395856 h 5955635"/>
                  <a:gd name="connsiteX1806" fmla="*/ 628026 w 6187971"/>
                  <a:gd name="connsiteY1806" fmla="*/ 3407116 h 5955635"/>
                  <a:gd name="connsiteX1807" fmla="*/ 629469 w 6187971"/>
                  <a:gd name="connsiteY1807" fmla="*/ 3413873 h 5955635"/>
                  <a:gd name="connsiteX1808" fmla="*/ 630432 w 6187971"/>
                  <a:gd name="connsiteY1808" fmla="*/ 3418377 h 5955635"/>
                  <a:gd name="connsiteX1809" fmla="*/ 625927 w 6187971"/>
                  <a:gd name="connsiteY1809" fmla="*/ 3419340 h 5955635"/>
                  <a:gd name="connsiteX1810" fmla="*/ 626889 w 6187971"/>
                  <a:gd name="connsiteY1810" fmla="*/ 3423843 h 5955635"/>
                  <a:gd name="connsiteX1811" fmla="*/ 627852 w 6187971"/>
                  <a:gd name="connsiteY1811" fmla="*/ 3428347 h 5955635"/>
                  <a:gd name="connsiteX1812" fmla="*/ 654488 w 6187971"/>
                  <a:gd name="connsiteY1812" fmla="*/ 3530978 h 5955635"/>
                  <a:gd name="connsiteX1813" fmla="*/ 649984 w 6187971"/>
                  <a:gd name="connsiteY1813" fmla="*/ 3531940 h 5955635"/>
                  <a:gd name="connsiteX1814" fmla="*/ 651908 w 6187971"/>
                  <a:gd name="connsiteY1814" fmla="*/ 3540948 h 5955635"/>
                  <a:gd name="connsiteX1815" fmla="*/ 655758 w 6187971"/>
                  <a:gd name="connsiteY1815" fmla="*/ 3558965 h 5955635"/>
                  <a:gd name="connsiteX1816" fmla="*/ 671154 w 6187971"/>
                  <a:gd name="connsiteY1816" fmla="*/ 3631029 h 5955635"/>
                  <a:gd name="connsiteX1817" fmla="*/ 691054 w 6187971"/>
                  <a:gd name="connsiteY1817" fmla="*/ 3702132 h 5955635"/>
                  <a:gd name="connsiteX1818" fmla="*/ 695211 w 6187971"/>
                  <a:gd name="connsiteY1818" fmla="*/ 3743630 h 5955635"/>
                  <a:gd name="connsiteX1819" fmla="*/ 689090 w 6187971"/>
                  <a:gd name="connsiteY1819" fmla="*/ 3759068 h 5955635"/>
                  <a:gd name="connsiteX1820" fmla="*/ 700289 w 6187971"/>
                  <a:gd name="connsiteY1820" fmla="*/ 3855577 h 5955635"/>
                  <a:gd name="connsiteX1821" fmla="*/ 693861 w 6187971"/>
                  <a:gd name="connsiteY1821" fmla="*/ 3847531 h 5955635"/>
                  <a:gd name="connsiteX1822" fmla="*/ 687392 w 6187971"/>
                  <a:gd name="connsiteY1822" fmla="*/ 3905429 h 5955635"/>
                  <a:gd name="connsiteX1823" fmla="*/ 680963 w 6187971"/>
                  <a:gd name="connsiteY1823" fmla="*/ 3897383 h 5955635"/>
                  <a:gd name="connsiteX1824" fmla="*/ 682887 w 6187971"/>
                  <a:gd name="connsiteY1824" fmla="*/ 3906391 h 5955635"/>
                  <a:gd name="connsiteX1825" fmla="*/ 655904 w 6187971"/>
                  <a:gd name="connsiteY1825" fmla="*/ 3846221 h 5955635"/>
                  <a:gd name="connsiteX1826" fmla="*/ 647550 w 6187971"/>
                  <a:gd name="connsiteY1826" fmla="*/ 3829168 h 5955635"/>
                  <a:gd name="connsiteX1827" fmla="*/ 646588 w 6187971"/>
                  <a:gd name="connsiteY1827" fmla="*/ 3824663 h 5955635"/>
                  <a:gd name="connsiteX1828" fmla="*/ 642083 w 6187971"/>
                  <a:gd name="connsiteY1828" fmla="*/ 3825626 h 5955635"/>
                  <a:gd name="connsiteX1829" fmla="*/ 637272 w 6187971"/>
                  <a:gd name="connsiteY1829" fmla="*/ 3803105 h 5955635"/>
                  <a:gd name="connsiteX1830" fmla="*/ 628264 w 6187971"/>
                  <a:gd name="connsiteY1830" fmla="*/ 3805029 h 5955635"/>
                  <a:gd name="connsiteX1831" fmla="*/ 631151 w 6187971"/>
                  <a:gd name="connsiteY1831" fmla="*/ 3818541 h 5955635"/>
                  <a:gd name="connsiteX1832" fmla="*/ 641429 w 6187971"/>
                  <a:gd name="connsiteY1832" fmla="*/ 3844604 h 5955635"/>
                  <a:gd name="connsiteX1833" fmla="*/ 653897 w 6187971"/>
                  <a:gd name="connsiteY1833" fmla="*/ 3969100 h 5955635"/>
                  <a:gd name="connsiteX1834" fmla="*/ 646814 w 6187971"/>
                  <a:gd name="connsiteY1834" fmla="*/ 3980033 h 5955635"/>
                  <a:gd name="connsiteX1835" fmla="*/ 639423 w 6187971"/>
                  <a:gd name="connsiteY1835" fmla="*/ 3967483 h 5955635"/>
                  <a:gd name="connsiteX1836" fmla="*/ 638461 w 6187971"/>
                  <a:gd name="connsiteY1836" fmla="*/ 3962979 h 5955635"/>
                  <a:gd name="connsiteX1837" fmla="*/ 632995 w 6187971"/>
                  <a:gd name="connsiteY1837" fmla="*/ 3959436 h 5955635"/>
                  <a:gd name="connsiteX1838" fmla="*/ 633958 w 6187971"/>
                  <a:gd name="connsiteY1838" fmla="*/ 3963941 h 5955635"/>
                  <a:gd name="connsiteX1839" fmla="*/ 634920 w 6187971"/>
                  <a:gd name="connsiteY1839" fmla="*/ 3968445 h 5955635"/>
                  <a:gd name="connsiteX1840" fmla="*/ 628491 w 6187971"/>
                  <a:gd name="connsiteY1840" fmla="*/ 3960399 h 5955635"/>
                  <a:gd name="connsiteX1841" fmla="*/ 623679 w 6187971"/>
                  <a:gd name="connsiteY1841" fmla="*/ 3937879 h 5955635"/>
                  <a:gd name="connsiteX1842" fmla="*/ 631167 w 6187971"/>
                  <a:gd name="connsiteY1842" fmla="*/ 3950879 h 5955635"/>
                  <a:gd name="connsiteX1843" fmla="*/ 632033 w 6187971"/>
                  <a:gd name="connsiteY1843" fmla="*/ 3954933 h 5955635"/>
                  <a:gd name="connsiteX1844" fmla="*/ 633038 w 6187971"/>
                  <a:gd name="connsiteY1844" fmla="*/ 3954129 h 5955635"/>
                  <a:gd name="connsiteX1845" fmla="*/ 631167 w 6187971"/>
                  <a:gd name="connsiteY1845" fmla="*/ 3950879 h 5955635"/>
                  <a:gd name="connsiteX1846" fmla="*/ 629507 w 6187971"/>
                  <a:gd name="connsiteY1846" fmla="*/ 3943110 h 5955635"/>
                  <a:gd name="connsiteX1847" fmla="*/ 629146 w 6187971"/>
                  <a:gd name="connsiteY1847" fmla="*/ 3941420 h 5955635"/>
                  <a:gd name="connsiteX1848" fmla="*/ 633649 w 6187971"/>
                  <a:gd name="connsiteY1848" fmla="*/ 3940458 h 5955635"/>
                  <a:gd name="connsiteX1849" fmla="*/ 632687 w 6187971"/>
                  <a:gd name="connsiteY1849" fmla="*/ 3935955 h 5955635"/>
                  <a:gd name="connsiteX1850" fmla="*/ 631725 w 6187971"/>
                  <a:gd name="connsiteY1850" fmla="*/ 3931450 h 5955635"/>
                  <a:gd name="connsiteX1851" fmla="*/ 627222 w 6187971"/>
                  <a:gd name="connsiteY1851" fmla="*/ 3932412 h 5955635"/>
                  <a:gd name="connsiteX1852" fmla="*/ 620793 w 6187971"/>
                  <a:gd name="connsiteY1852" fmla="*/ 3924367 h 5955635"/>
                  <a:gd name="connsiteX1853" fmla="*/ 619830 w 6187971"/>
                  <a:gd name="connsiteY1853" fmla="*/ 3919863 h 5955635"/>
                  <a:gd name="connsiteX1854" fmla="*/ 618868 w 6187971"/>
                  <a:gd name="connsiteY1854" fmla="*/ 3915358 h 5955635"/>
                  <a:gd name="connsiteX1855" fmla="*/ 614177 w 6187971"/>
                  <a:gd name="connsiteY1855" fmla="*/ 3893402 h 5955635"/>
                  <a:gd name="connsiteX1856" fmla="*/ 613094 w 6187971"/>
                  <a:gd name="connsiteY1856" fmla="*/ 3888334 h 5955635"/>
                  <a:gd name="connsiteX1857" fmla="*/ 613401 w 6187971"/>
                  <a:gd name="connsiteY1857" fmla="*/ 3911817 h 5955635"/>
                  <a:gd name="connsiteX1858" fmla="*/ 600237 w 6187971"/>
                  <a:gd name="connsiteY1858" fmla="*/ 3872242 h 5955635"/>
                  <a:gd name="connsiteX1859" fmla="*/ 579335 w 6187971"/>
                  <a:gd name="connsiteY1859" fmla="*/ 3862579 h 5955635"/>
                  <a:gd name="connsiteX1860" fmla="*/ 556854 w 6187971"/>
                  <a:gd name="connsiteY1860" fmla="*/ 3801448 h 5955635"/>
                  <a:gd name="connsiteX1861" fmla="*/ 558123 w 6187971"/>
                  <a:gd name="connsiteY1861" fmla="*/ 3829434 h 5955635"/>
                  <a:gd name="connsiteX1862" fmla="*/ 546884 w 6187971"/>
                  <a:gd name="connsiteY1862" fmla="*/ 3798868 h 5955635"/>
                  <a:gd name="connsiteX1863" fmla="*/ 542686 w 6187971"/>
                  <a:gd name="connsiteY1863" fmla="*/ 3823313 h 5955635"/>
                  <a:gd name="connsiteX1864" fmla="*/ 541724 w 6187971"/>
                  <a:gd name="connsiteY1864" fmla="*/ 3818809 h 5955635"/>
                  <a:gd name="connsiteX1865" fmla="*/ 488144 w 6187971"/>
                  <a:gd name="connsiteY1865" fmla="*/ 3590064 h 5955635"/>
                  <a:gd name="connsiteX1866" fmla="*/ 482371 w 6187971"/>
                  <a:gd name="connsiteY1866" fmla="*/ 3563040 h 5955635"/>
                  <a:gd name="connsiteX1867" fmla="*/ 578133 w 6187971"/>
                  <a:gd name="connsiteY1867" fmla="*/ 2267918 h 5955635"/>
                  <a:gd name="connsiteX1868" fmla="*/ 592980 w 6187971"/>
                  <a:gd name="connsiteY1868" fmla="*/ 2227702 h 5955635"/>
                  <a:gd name="connsiteX1869" fmla="*/ 600194 w 6187971"/>
                  <a:gd name="connsiteY1869" fmla="*/ 2211410 h 5955635"/>
                  <a:gd name="connsiteX1870" fmla="*/ 638131 w 6187971"/>
                  <a:gd name="connsiteY1870" fmla="*/ 2105404 h 5955635"/>
                  <a:gd name="connsiteX1871" fmla="*/ 652761 w 6187971"/>
                  <a:gd name="connsiteY1871" fmla="*/ 2065777 h 5955635"/>
                  <a:gd name="connsiteX1872" fmla="*/ 1102577 w 6187971"/>
                  <a:gd name="connsiteY1872" fmla="*/ 1332509 h 5955635"/>
                  <a:gd name="connsiteX1873" fmla="*/ 1683816 w 6187971"/>
                  <a:gd name="connsiteY1873" fmla="*/ 1083716 h 5955635"/>
                  <a:gd name="connsiteX1874" fmla="*/ 1679236 w 6187971"/>
                  <a:gd name="connsiteY1874" fmla="*/ 1086770 h 5955635"/>
                  <a:gd name="connsiteX1875" fmla="*/ 1682424 w 6187971"/>
                  <a:gd name="connsiteY1875" fmla="*/ 1084298 h 5955635"/>
                  <a:gd name="connsiteX1876" fmla="*/ 3808051 w 6187971"/>
                  <a:gd name="connsiteY1876" fmla="*/ 599460 h 5955635"/>
                  <a:gd name="connsiteX1877" fmla="*/ 3814670 w 6187971"/>
                  <a:gd name="connsiteY1877" fmla="*/ 600728 h 5955635"/>
                  <a:gd name="connsiteX1878" fmla="*/ 3819307 w 6187971"/>
                  <a:gd name="connsiteY1878" fmla="*/ 603027 h 5955635"/>
                  <a:gd name="connsiteX1879" fmla="*/ 1626222 w 6187971"/>
                  <a:gd name="connsiteY1879" fmla="*/ 1047191 h 5955635"/>
                  <a:gd name="connsiteX1880" fmla="*/ 1626514 w 6187971"/>
                  <a:gd name="connsiteY1880" fmla="*/ 1048557 h 5955635"/>
                  <a:gd name="connsiteX1881" fmla="*/ 1622009 w 6187971"/>
                  <a:gd name="connsiteY1881" fmla="*/ 1049520 h 5955635"/>
                  <a:gd name="connsiteX1882" fmla="*/ 3198980 w 6187971"/>
                  <a:gd name="connsiteY1882" fmla="*/ 688397 h 5955635"/>
                  <a:gd name="connsiteX1883" fmla="*/ 3202634 w 6187971"/>
                  <a:gd name="connsiteY1883" fmla="*/ 688279 h 5955635"/>
                  <a:gd name="connsiteX1884" fmla="*/ 3199068 w 6187971"/>
                  <a:gd name="connsiteY1884" fmla="*/ 688412 h 5955635"/>
                  <a:gd name="connsiteX1885" fmla="*/ 1688956 w 6187971"/>
                  <a:gd name="connsiteY1885" fmla="*/ 988120 h 5955635"/>
                  <a:gd name="connsiteX1886" fmla="*/ 1697964 w 6187971"/>
                  <a:gd name="connsiteY1886" fmla="*/ 986196 h 5955635"/>
                  <a:gd name="connsiteX1887" fmla="*/ 1694422 w 6187971"/>
                  <a:gd name="connsiteY1887" fmla="*/ 991662 h 5955635"/>
                  <a:gd name="connsiteX1888" fmla="*/ 1703431 w 6187971"/>
                  <a:gd name="connsiteY1888" fmla="*/ 989738 h 5955635"/>
                  <a:gd name="connsiteX1889" fmla="*/ 1668870 w 6187971"/>
                  <a:gd name="connsiteY1889" fmla="*/ 1023613 h 5955635"/>
                  <a:gd name="connsiteX1890" fmla="*/ 1626222 w 6187971"/>
                  <a:gd name="connsiteY1890" fmla="*/ 1047191 h 5955635"/>
                  <a:gd name="connsiteX1891" fmla="*/ 1625552 w 6187971"/>
                  <a:gd name="connsiteY1891" fmla="*/ 1044054 h 5955635"/>
                  <a:gd name="connsiteX1892" fmla="*/ 1622009 w 6187971"/>
                  <a:gd name="connsiteY1892" fmla="*/ 1049520 h 5955635"/>
                  <a:gd name="connsiteX1893" fmla="*/ 1604955 w 6187971"/>
                  <a:gd name="connsiteY1893" fmla="*/ 1057873 h 5955635"/>
                  <a:gd name="connsiteX1894" fmla="*/ 1600452 w 6187971"/>
                  <a:gd name="connsiteY1894" fmla="*/ 1058835 h 5955635"/>
                  <a:gd name="connsiteX1895" fmla="*/ 1601414 w 6187971"/>
                  <a:gd name="connsiteY1895" fmla="*/ 1063339 h 5955635"/>
                  <a:gd name="connsiteX1896" fmla="*/ 1596910 w 6187971"/>
                  <a:gd name="connsiteY1896" fmla="*/ 1064302 h 5955635"/>
                  <a:gd name="connsiteX1897" fmla="*/ 1568524 w 6187971"/>
                  <a:gd name="connsiteY1897" fmla="*/ 1077178 h 5955635"/>
                  <a:gd name="connsiteX1898" fmla="*/ 1633720 w 6187971"/>
                  <a:gd name="connsiteY1898" fmla="*/ 1022132 h 5955635"/>
                  <a:gd name="connsiteX1899" fmla="*/ 1644223 w 6187971"/>
                  <a:gd name="connsiteY1899" fmla="*/ 1021226 h 5955635"/>
                  <a:gd name="connsiteX1900" fmla="*/ 1688956 w 6187971"/>
                  <a:gd name="connsiteY1900" fmla="*/ 988120 h 5955635"/>
                  <a:gd name="connsiteX1901" fmla="*/ 1987536 w 6187971"/>
                  <a:gd name="connsiteY1901" fmla="*/ 886654 h 5955635"/>
                  <a:gd name="connsiteX1902" fmla="*/ 2023568 w 6187971"/>
                  <a:gd name="connsiteY1902" fmla="*/ 878956 h 5955635"/>
                  <a:gd name="connsiteX1903" fmla="*/ 1940222 w 6187971"/>
                  <a:gd name="connsiteY1903" fmla="*/ 929729 h 5955635"/>
                  <a:gd name="connsiteX1904" fmla="*/ 1864697 w 6187971"/>
                  <a:gd name="connsiteY1904" fmla="*/ 973018 h 5955635"/>
                  <a:gd name="connsiteX1905" fmla="*/ 1854248 w 6187971"/>
                  <a:gd name="connsiteY1905" fmla="*/ 982182 h 5955635"/>
                  <a:gd name="connsiteX1906" fmla="*/ 1798385 w 6187971"/>
                  <a:gd name="connsiteY1906" fmla="*/ 1012071 h 5955635"/>
                  <a:gd name="connsiteX1907" fmla="*/ 1797668 w 6187971"/>
                  <a:gd name="connsiteY1907" fmla="*/ 1011991 h 5955635"/>
                  <a:gd name="connsiteX1908" fmla="*/ 1797543 w 6187971"/>
                  <a:gd name="connsiteY1908" fmla="*/ 1012522 h 5955635"/>
                  <a:gd name="connsiteX1909" fmla="*/ 1762279 w 6187971"/>
                  <a:gd name="connsiteY1909" fmla="*/ 1031390 h 5955635"/>
                  <a:gd name="connsiteX1910" fmla="*/ 1729692 w 6187971"/>
                  <a:gd name="connsiteY1910" fmla="*/ 1053121 h 5955635"/>
                  <a:gd name="connsiteX1911" fmla="*/ 1751010 w 6187971"/>
                  <a:gd name="connsiteY1911" fmla="*/ 1036088 h 5955635"/>
                  <a:gd name="connsiteX1912" fmla="*/ 1930252 w 6187971"/>
                  <a:gd name="connsiteY1912" fmla="*/ 927150 h 5955635"/>
                  <a:gd name="connsiteX1913" fmla="*/ 1987536 w 6187971"/>
                  <a:gd name="connsiteY1913" fmla="*/ 886654 h 5955635"/>
                  <a:gd name="connsiteX1914" fmla="*/ 2481059 w 6187971"/>
                  <a:gd name="connsiteY1914" fmla="*/ 771795 h 5955635"/>
                  <a:gd name="connsiteX1915" fmla="*/ 2477517 w 6187971"/>
                  <a:gd name="connsiteY1915" fmla="*/ 777261 h 5955635"/>
                  <a:gd name="connsiteX1916" fmla="*/ 2473014 w 6187971"/>
                  <a:gd name="connsiteY1916" fmla="*/ 778224 h 5955635"/>
                  <a:gd name="connsiteX1917" fmla="*/ 2454997 w 6187971"/>
                  <a:gd name="connsiteY1917" fmla="*/ 782073 h 5955635"/>
                  <a:gd name="connsiteX1918" fmla="*/ 2432476 w 6187971"/>
                  <a:gd name="connsiteY1918" fmla="*/ 786884 h 5955635"/>
                  <a:gd name="connsiteX1919" fmla="*/ 2427973 w 6187971"/>
                  <a:gd name="connsiteY1919" fmla="*/ 787846 h 5955635"/>
                  <a:gd name="connsiteX1920" fmla="*/ 2484601 w 6187971"/>
                  <a:gd name="connsiteY1920" fmla="*/ 766329 h 5955635"/>
                  <a:gd name="connsiteX1921" fmla="*/ 2489106 w 6187971"/>
                  <a:gd name="connsiteY1921" fmla="*/ 765367 h 5955635"/>
                  <a:gd name="connsiteX1922" fmla="*/ 2565675 w 6187971"/>
                  <a:gd name="connsiteY1922" fmla="*/ 749008 h 5955635"/>
                  <a:gd name="connsiteX1923" fmla="*/ 2513550 w 6187971"/>
                  <a:gd name="connsiteY1923" fmla="*/ 769563 h 5955635"/>
                  <a:gd name="connsiteX1924" fmla="*/ 2509046 w 6187971"/>
                  <a:gd name="connsiteY1924" fmla="*/ 770525 h 5955635"/>
                  <a:gd name="connsiteX1925" fmla="*/ 2491030 w 6187971"/>
                  <a:gd name="connsiteY1925" fmla="*/ 774374 h 5955635"/>
                  <a:gd name="connsiteX1926" fmla="*/ 2487488 w 6187971"/>
                  <a:gd name="connsiteY1926" fmla="*/ 779841 h 5955635"/>
                  <a:gd name="connsiteX1927" fmla="*/ 2492955 w 6187971"/>
                  <a:gd name="connsiteY1927" fmla="*/ 783383 h 5955635"/>
                  <a:gd name="connsiteX1928" fmla="*/ 2497458 w 6187971"/>
                  <a:gd name="connsiteY1928" fmla="*/ 782421 h 5955635"/>
                  <a:gd name="connsiteX1929" fmla="*/ 2501000 w 6187971"/>
                  <a:gd name="connsiteY1929" fmla="*/ 776954 h 5955635"/>
                  <a:gd name="connsiteX1930" fmla="*/ 2505504 w 6187971"/>
                  <a:gd name="connsiteY1930" fmla="*/ 775992 h 5955635"/>
                  <a:gd name="connsiteX1931" fmla="*/ 2523521 w 6187971"/>
                  <a:gd name="connsiteY1931" fmla="*/ 772143 h 5955635"/>
                  <a:gd name="connsiteX1932" fmla="*/ 2533491 w 6187971"/>
                  <a:gd name="connsiteY1932" fmla="*/ 774723 h 5955635"/>
                  <a:gd name="connsiteX1933" fmla="*/ 2565982 w 6187971"/>
                  <a:gd name="connsiteY1933" fmla="*/ 772490 h 5955635"/>
                  <a:gd name="connsiteX1934" fmla="*/ 2568561 w 6187971"/>
                  <a:gd name="connsiteY1934" fmla="*/ 762520 h 5955635"/>
                  <a:gd name="connsiteX1935" fmla="*/ 2578532 w 6187971"/>
                  <a:gd name="connsiteY1935" fmla="*/ 765100 h 5955635"/>
                  <a:gd name="connsiteX1936" fmla="*/ 2600090 w 6187971"/>
                  <a:gd name="connsiteY1936" fmla="*/ 755784 h 5955635"/>
                  <a:gd name="connsiteX1937" fmla="*/ 2631618 w 6187971"/>
                  <a:gd name="connsiteY1937" fmla="*/ 749048 h 5955635"/>
                  <a:gd name="connsiteX1938" fmla="*/ 2635160 w 6187971"/>
                  <a:gd name="connsiteY1938" fmla="*/ 743582 h 5955635"/>
                  <a:gd name="connsiteX1939" fmla="*/ 2650597 w 6187971"/>
                  <a:gd name="connsiteY1939" fmla="*/ 749704 h 5955635"/>
                  <a:gd name="connsiteX1940" fmla="*/ 2684705 w 6187971"/>
                  <a:gd name="connsiteY1940" fmla="*/ 732997 h 5955635"/>
                  <a:gd name="connsiteX1941" fmla="*/ 2726204 w 6187971"/>
                  <a:gd name="connsiteY1941" fmla="*/ 728841 h 5955635"/>
                  <a:gd name="connsiteX1942" fmla="*/ 2739716 w 6187971"/>
                  <a:gd name="connsiteY1942" fmla="*/ 725954 h 5955635"/>
                  <a:gd name="connsiteX1943" fmla="*/ 2768666 w 6187971"/>
                  <a:gd name="connsiteY1943" fmla="*/ 729188 h 5955635"/>
                  <a:gd name="connsiteX1944" fmla="*/ 2858747 w 6187971"/>
                  <a:gd name="connsiteY1944" fmla="*/ 709942 h 5955635"/>
                  <a:gd name="connsiteX1945" fmla="*/ 2860999 w 6187971"/>
                  <a:gd name="connsiteY1945" fmla="*/ 709461 h 5955635"/>
                  <a:gd name="connsiteX1946" fmla="*/ 2876763 w 6187971"/>
                  <a:gd name="connsiteY1946" fmla="*/ 706093 h 5955635"/>
                  <a:gd name="connsiteX1947" fmla="*/ 2881267 w 6187971"/>
                  <a:gd name="connsiteY1947" fmla="*/ 705131 h 5955635"/>
                  <a:gd name="connsiteX1948" fmla="*/ 2890275 w 6187971"/>
                  <a:gd name="connsiteY1948" fmla="*/ 703207 h 5955635"/>
                  <a:gd name="connsiteX1949" fmla="*/ 3013155 w 6187971"/>
                  <a:gd name="connsiteY1949" fmla="*/ 705211 h 5955635"/>
                  <a:gd name="connsiteX1950" fmla="*/ 3063662 w 6187971"/>
                  <a:gd name="connsiteY1950" fmla="*/ 699131 h 5955635"/>
                  <a:gd name="connsiteX1951" fmla="*/ 3095191 w 6187971"/>
                  <a:gd name="connsiteY1951" fmla="*/ 692395 h 5955635"/>
                  <a:gd name="connsiteX1952" fmla="*/ 3087145 w 6187971"/>
                  <a:gd name="connsiteY1952" fmla="*/ 698824 h 5955635"/>
                  <a:gd name="connsiteX1953" fmla="*/ 3142478 w 6187971"/>
                  <a:gd name="connsiteY1953" fmla="*/ 690534 h 5955635"/>
                  <a:gd name="connsiteX1954" fmla="*/ 3199068 w 6187971"/>
                  <a:gd name="connsiteY1954" fmla="*/ 688412 h 5955635"/>
                  <a:gd name="connsiteX1955" fmla="*/ 3205247 w 6187971"/>
                  <a:gd name="connsiteY1955" fmla="*/ 689487 h 5955635"/>
                  <a:gd name="connsiteX1956" fmla="*/ 3220650 w 6187971"/>
                  <a:gd name="connsiteY1956" fmla="*/ 684430 h 5955635"/>
                  <a:gd name="connsiteX1957" fmla="*/ 3249599 w 6187971"/>
                  <a:gd name="connsiteY1957" fmla="*/ 687664 h 5955635"/>
                  <a:gd name="connsiteX1958" fmla="*/ 3250561 w 6187971"/>
                  <a:gd name="connsiteY1958" fmla="*/ 692168 h 5955635"/>
                  <a:gd name="connsiteX1959" fmla="*/ 3326476 w 6187971"/>
                  <a:gd name="connsiteY1959" fmla="*/ 694788 h 5955635"/>
                  <a:gd name="connsiteX1960" fmla="*/ 3358004 w 6187971"/>
                  <a:gd name="connsiteY1960" fmla="*/ 688052 h 5955635"/>
                  <a:gd name="connsiteX1961" fmla="*/ 3349958 w 6187971"/>
                  <a:gd name="connsiteY1961" fmla="*/ 694480 h 5955635"/>
                  <a:gd name="connsiteX1962" fmla="*/ 3421368 w 6187971"/>
                  <a:gd name="connsiteY1962" fmla="*/ 698063 h 5955635"/>
                  <a:gd name="connsiteX1963" fmla="*/ 3507253 w 6187971"/>
                  <a:gd name="connsiteY1963" fmla="*/ 703262 h 5955635"/>
                  <a:gd name="connsiteX1964" fmla="*/ 3513682 w 6187971"/>
                  <a:gd name="connsiteY1964" fmla="*/ 711308 h 5955635"/>
                  <a:gd name="connsiteX1965" fmla="*/ 3526232 w 6187971"/>
                  <a:gd name="connsiteY1965" fmla="*/ 703917 h 5955635"/>
                  <a:gd name="connsiteX1966" fmla="*/ 3569656 w 6187971"/>
                  <a:gd name="connsiteY1966" fmla="*/ 708768 h 5955635"/>
                  <a:gd name="connsiteX1967" fmla="*/ 3587017 w 6187971"/>
                  <a:gd name="connsiteY1967" fmla="*/ 723898 h 5955635"/>
                  <a:gd name="connsiteX1968" fmla="*/ 3614041 w 6187971"/>
                  <a:gd name="connsiteY1968" fmla="*/ 718124 h 5955635"/>
                  <a:gd name="connsiteX1969" fmla="*/ 3610499 w 6187971"/>
                  <a:gd name="connsiteY1969" fmla="*/ 723591 h 5955635"/>
                  <a:gd name="connsiteX1970" fmla="*/ 3687376 w 6187971"/>
                  <a:gd name="connsiteY1970" fmla="*/ 730714 h 5955635"/>
                  <a:gd name="connsiteX1971" fmla="*/ 3669360 w 6187971"/>
                  <a:gd name="connsiteY1971" fmla="*/ 734563 h 5955635"/>
                  <a:gd name="connsiteX1972" fmla="*/ 3729182 w 6187971"/>
                  <a:gd name="connsiteY1972" fmla="*/ 750040 h 5955635"/>
                  <a:gd name="connsiteX1973" fmla="*/ 3731761 w 6187971"/>
                  <a:gd name="connsiteY1973" fmla="*/ 740070 h 5955635"/>
                  <a:gd name="connsiteX1974" fmla="*/ 3748161 w 6187971"/>
                  <a:gd name="connsiteY1974" fmla="*/ 750695 h 5955635"/>
                  <a:gd name="connsiteX1975" fmla="*/ 3786118 w 6187971"/>
                  <a:gd name="connsiteY1975" fmla="*/ 752006 h 5955635"/>
                  <a:gd name="connsiteX1976" fmla="*/ 3797051 w 6187971"/>
                  <a:gd name="connsiteY1976" fmla="*/ 759089 h 5955635"/>
                  <a:gd name="connsiteX1977" fmla="*/ 3802517 w 6187971"/>
                  <a:gd name="connsiteY1977" fmla="*/ 762631 h 5955635"/>
                  <a:gd name="connsiteX1978" fmla="*/ 3801555 w 6187971"/>
                  <a:gd name="connsiteY1978" fmla="*/ 758127 h 5955635"/>
                  <a:gd name="connsiteX1979" fmla="*/ 3791584 w 6187971"/>
                  <a:gd name="connsiteY1979" fmla="*/ 755547 h 5955635"/>
                  <a:gd name="connsiteX1980" fmla="*/ 3832428 w 6187971"/>
                  <a:gd name="connsiteY1980" fmla="*/ 770370 h 5955635"/>
                  <a:gd name="connsiteX1981" fmla="*/ 3852369 w 6187971"/>
                  <a:gd name="connsiteY1981" fmla="*/ 775528 h 5955635"/>
                  <a:gd name="connsiteX1982" fmla="*/ 3848520 w 6187971"/>
                  <a:gd name="connsiteY1982" fmla="*/ 757512 h 5955635"/>
                  <a:gd name="connsiteX1983" fmla="*/ 3875019 w 6187971"/>
                  <a:gd name="connsiteY1983" fmla="*/ 773044 h 5955635"/>
                  <a:gd name="connsiteX1984" fmla="*/ 3878041 w 6187971"/>
                  <a:gd name="connsiteY1984" fmla="*/ 775787 h 5955635"/>
                  <a:gd name="connsiteX1985" fmla="*/ 3875851 w 6187971"/>
                  <a:gd name="connsiteY1985" fmla="*/ 775221 h 5955635"/>
                  <a:gd name="connsiteX1986" fmla="*/ 3866844 w 6187971"/>
                  <a:gd name="connsiteY1986" fmla="*/ 777146 h 5955635"/>
                  <a:gd name="connsiteX1987" fmla="*/ 3872310 w 6187971"/>
                  <a:gd name="connsiteY1987" fmla="*/ 780688 h 5955635"/>
                  <a:gd name="connsiteX1988" fmla="*/ 3886784 w 6187971"/>
                  <a:gd name="connsiteY1988" fmla="*/ 782304 h 5955635"/>
                  <a:gd name="connsiteX1989" fmla="*/ 3912191 w 6187971"/>
                  <a:gd name="connsiteY1989" fmla="*/ 791005 h 5955635"/>
                  <a:gd name="connsiteX1990" fmla="*/ 3991955 w 6187971"/>
                  <a:gd name="connsiteY1990" fmla="*/ 811642 h 5955635"/>
                  <a:gd name="connsiteX1991" fmla="*/ 3996459 w 6187971"/>
                  <a:gd name="connsiteY1991" fmla="*/ 810679 h 5955635"/>
                  <a:gd name="connsiteX1992" fmla="*/ 3988413 w 6187971"/>
                  <a:gd name="connsiteY1992" fmla="*/ 817108 h 5955635"/>
                  <a:gd name="connsiteX1993" fmla="*/ 3993879 w 6187971"/>
                  <a:gd name="connsiteY1993" fmla="*/ 820649 h 5955635"/>
                  <a:gd name="connsiteX1994" fmla="*/ 3997422 w 6187971"/>
                  <a:gd name="connsiteY1994" fmla="*/ 815183 h 5955635"/>
                  <a:gd name="connsiteX1995" fmla="*/ 4029257 w 6187971"/>
                  <a:gd name="connsiteY1995" fmla="*/ 831930 h 5955635"/>
                  <a:gd name="connsiteX1996" fmla="*/ 4075568 w 6187971"/>
                  <a:gd name="connsiteY1996" fmla="*/ 850293 h 5955635"/>
                  <a:gd name="connsiteX1997" fmla="*/ 4079109 w 6187971"/>
                  <a:gd name="connsiteY1997" fmla="*/ 844827 h 5955635"/>
                  <a:gd name="connsiteX1998" fmla="*/ 4094547 w 6187971"/>
                  <a:gd name="connsiteY1998" fmla="*/ 850949 h 5955635"/>
                  <a:gd name="connsiteX1999" fmla="*/ 4102899 w 6187971"/>
                  <a:gd name="connsiteY1999" fmla="*/ 868003 h 5955635"/>
                  <a:gd name="connsiteX2000" fmla="*/ 4130886 w 6187971"/>
                  <a:gd name="connsiteY2000" fmla="*/ 866732 h 5955635"/>
                  <a:gd name="connsiteX2001" fmla="*/ 4131849 w 6187971"/>
                  <a:gd name="connsiteY2001" fmla="*/ 871237 h 5955635"/>
                  <a:gd name="connsiteX2002" fmla="*/ 4143743 w 6187971"/>
                  <a:gd name="connsiteY2002" fmla="*/ 882824 h 5955635"/>
                  <a:gd name="connsiteX2003" fmla="*/ 4158217 w 6187971"/>
                  <a:gd name="connsiteY2003" fmla="*/ 884442 h 5955635"/>
                  <a:gd name="connsiteX2004" fmla="*/ 4163684 w 6187971"/>
                  <a:gd name="connsiteY2004" fmla="*/ 887983 h 5955635"/>
                  <a:gd name="connsiteX2005" fmla="*/ 4164646 w 6187971"/>
                  <a:gd name="connsiteY2005" fmla="*/ 892487 h 5955635"/>
                  <a:gd name="connsiteX2006" fmla="*/ 4169151 w 6187971"/>
                  <a:gd name="connsiteY2006" fmla="*/ 891525 h 5955635"/>
                  <a:gd name="connsiteX2007" fmla="*/ 4167226 w 6187971"/>
                  <a:gd name="connsiteY2007" fmla="*/ 882517 h 5955635"/>
                  <a:gd name="connsiteX2008" fmla="*/ 4188129 w 6187971"/>
                  <a:gd name="connsiteY2008" fmla="*/ 892180 h 5955635"/>
                  <a:gd name="connsiteX2009" fmla="*/ 4192633 w 6187971"/>
                  <a:gd name="connsiteY2009" fmla="*/ 891218 h 5955635"/>
                  <a:gd name="connsiteX2010" fmla="*/ 4195520 w 6187971"/>
                  <a:gd name="connsiteY2010" fmla="*/ 904730 h 5955635"/>
                  <a:gd name="connsiteX2011" fmla="*/ 4236364 w 6187971"/>
                  <a:gd name="connsiteY2011" fmla="*/ 919552 h 5955635"/>
                  <a:gd name="connsiteX2012" fmla="*/ 4241830 w 6187971"/>
                  <a:gd name="connsiteY2012" fmla="*/ 923094 h 5955635"/>
                  <a:gd name="connsiteX2013" fmla="*/ 4237326 w 6187971"/>
                  <a:gd name="connsiteY2013" fmla="*/ 924056 h 5955635"/>
                  <a:gd name="connsiteX2014" fmla="*/ 4227356 w 6187971"/>
                  <a:gd name="connsiteY2014" fmla="*/ 921476 h 5955635"/>
                  <a:gd name="connsiteX2015" fmla="*/ 4228318 w 6187971"/>
                  <a:gd name="connsiteY2015" fmla="*/ 925981 h 5955635"/>
                  <a:gd name="connsiteX2016" fmla="*/ 4242793 w 6187971"/>
                  <a:gd name="connsiteY2016" fmla="*/ 927598 h 5955635"/>
                  <a:gd name="connsiteX2017" fmla="*/ 4284599 w 6187971"/>
                  <a:gd name="connsiteY2017" fmla="*/ 946924 h 5955635"/>
                  <a:gd name="connsiteX2018" fmla="*/ 4288140 w 6187971"/>
                  <a:gd name="connsiteY2018" fmla="*/ 941457 h 5955635"/>
                  <a:gd name="connsiteX2019" fmla="*/ 4300036 w 6187971"/>
                  <a:gd name="connsiteY2019" fmla="*/ 953045 h 5955635"/>
                  <a:gd name="connsiteX2020" fmla="*/ 4310968 w 6187971"/>
                  <a:gd name="connsiteY2020" fmla="*/ 960129 h 5955635"/>
                  <a:gd name="connsiteX2021" fmla="*/ 4331871 w 6187971"/>
                  <a:gd name="connsiteY2021" fmla="*/ 969792 h 5955635"/>
                  <a:gd name="connsiteX2022" fmla="*/ 4358241 w 6187971"/>
                  <a:gd name="connsiteY2022" fmla="*/ 982997 h 5955635"/>
                  <a:gd name="connsiteX2023" fmla="*/ 4360165 w 6187971"/>
                  <a:gd name="connsiteY2023" fmla="*/ 992005 h 5955635"/>
                  <a:gd name="connsiteX2024" fmla="*/ 4365632 w 6187971"/>
                  <a:gd name="connsiteY2024" fmla="*/ 995547 h 5955635"/>
                  <a:gd name="connsiteX2025" fmla="*/ 4375602 w 6187971"/>
                  <a:gd name="connsiteY2025" fmla="*/ 998126 h 5955635"/>
                  <a:gd name="connsiteX2026" fmla="*/ 4380106 w 6187971"/>
                  <a:gd name="connsiteY2026" fmla="*/ 997163 h 5955635"/>
                  <a:gd name="connsiteX2027" fmla="*/ 4401972 w 6187971"/>
                  <a:gd name="connsiteY2027" fmla="*/ 1011331 h 5955635"/>
                  <a:gd name="connsiteX2028" fmla="*/ 4406475 w 6187971"/>
                  <a:gd name="connsiteY2028" fmla="*/ 1010369 h 5955635"/>
                  <a:gd name="connsiteX2029" fmla="*/ 4466605 w 6187971"/>
                  <a:gd name="connsiteY2029" fmla="*/ 1049328 h 5955635"/>
                  <a:gd name="connsiteX2030" fmla="*/ 4467567 w 6187971"/>
                  <a:gd name="connsiteY2030" fmla="*/ 1053832 h 5955635"/>
                  <a:gd name="connsiteX2031" fmla="*/ 4472072 w 6187971"/>
                  <a:gd name="connsiteY2031" fmla="*/ 1052869 h 5955635"/>
                  <a:gd name="connsiteX2032" fmla="*/ 4585248 w 6187971"/>
                  <a:gd name="connsiteY2032" fmla="*/ 1141721 h 5955635"/>
                  <a:gd name="connsiteX2033" fmla="*/ 4665626 w 6187971"/>
                  <a:gd name="connsiteY2033" fmla="*/ 1209323 h 5955635"/>
                  <a:gd name="connsiteX2034" fmla="*/ 4690378 w 6187971"/>
                  <a:gd name="connsiteY2034" fmla="*/ 1237001 h 5955635"/>
                  <a:gd name="connsiteX2035" fmla="*/ 4825726 w 6187971"/>
                  <a:gd name="connsiteY2035" fmla="*/ 1363503 h 5955635"/>
                  <a:gd name="connsiteX2036" fmla="*/ 4836660 w 6187971"/>
                  <a:gd name="connsiteY2036" fmla="*/ 1370586 h 5955635"/>
                  <a:gd name="connsiteX2037" fmla="*/ 4837622 w 6187971"/>
                  <a:gd name="connsiteY2037" fmla="*/ 1375090 h 5955635"/>
                  <a:gd name="connsiteX2038" fmla="*/ 4878773 w 6187971"/>
                  <a:gd name="connsiteY2038" fmla="*/ 1413395 h 5955635"/>
                  <a:gd name="connsiteX2039" fmla="*/ 4884239 w 6187971"/>
                  <a:gd name="connsiteY2039" fmla="*/ 1416937 h 5955635"/>
                  <a:gd name="connsiteX2040" fmla="*/ 4889705 w 6187971"/>
                  <a:gd name="connsiteY2040" fmla="*/ 1420479 h 5955635"/>
                  <a:gd name="connsiteX2041" fmla="*/ 4938248 w 6187971"/>
                  <a:gd name="connsiteY2041" fmla="*/ 1471333 h 5955635"/>
                  <a:gd name="connsiteX2042" fmla="*/ 4929894 w 6187971"/>
                  <a:gd name="connsiteY2042" fmla="*/ 1454279 h 5955635"/>
                  <a:gd name="connsiteX2043" fmla="*/ 4935361 w 6187971"/>
                  <a:gd name="connsiteY2043" fmla="*/ 1457821 h 5955635"/>
                  <a:gd name="connsiteX2044" fmla="*/ 4936323 w 6187971"/>
                  <a:gd name="connsiteY2044" fmla="*/ 1462325 h 5955635"/>
                  <a:gd name="connsiteX2045" fmla="*/ 4940827 w 6187971"/>
                  <a:gd name="connsiteY2045" fmla="*/ 1461362 h 5955635"/>
                  <a:gd name="connsiteX2046" fmla="*/ 4945331 w 6187971"/>
                  <a:gd name="connsiteY2046" fmla="*/ 1460400 h 5955635"/>
                  <a:gd name="connsiteX2047" fmla="*/ 4950797 w 6187971"/>
                  <a:gd name="connsiteY2047" fmla="*/ 1463942 h 5955635"/>
                  <a:gd name="connsiteX2048" fmla="*/ 4975550 w 6187971"/>
                  <a:gd name="connsiteY2048" fmla="*/ 1491621 h 5955635"/>
                  <a:gd name="connsiteX2049" fmla="*/ 4974587 w 6187971"/>
                  <a:gd name="connsiteY2049" fmla="*/ 1487117 h 5955635"/>
                  <a:gd name="connsiteX2050" fmla="*/ 4980054 w 6187971"/>
                  <a:gd name="connsiteY2050" fmla="*/ 1490659 h 5955635"/>
                  <a:gd name="connsiteX2051" fmla="*/ 4986482 w 6187971"/>
                  <a:gd name="connsiteY2051" fmla="*/ 1498705 h 5955635"/>
                  <a:gd name="connsiteX2052" fmla="*/ 4971045 w 6187971"/>
                  <a:gd name="connsiteY2052" fmla="*/ 1492584 h 5955635"/>
                  <a:gd name="connsiteX2053" fmla="*/ 4978437 w 6187971"/>
                  <a:gd name="connsiteY2053" fmla="*/ 1505133 h 5955635"/>
                  <a:gd name="connsiteX2054" fmla="*/ 4973932 w 6187971"/>
                  <a:gd name="connsiteY2054" fmla="*/ 1506096 h 5955635"/>
                  <a:gd name="connsiteX2055" fmla="*/ 4974894 w 6187971"/>
                  <a:gd name="connsiteY2055" fmla="*/ 1510600 h 5955635"/>
                  <a:gd name="connsiteX2056" fmla="*/ 4984865 w 6187971"/>
                  <a:gd name="connsiteY2056" fmla="*/ 1513179 h 5955635"/>
                  <a:gd name="connsiteX2057" fmla="*/ 4998684 w 6187971"/>
                  <a:gd name="connsiteY2057" fmla="*/ 1533775 h 5955635"/>
                  <a:gd name="connsiteX2058" fmla="*/ 4995142 w 6187971"/>
                  <a:gd name="connsiteY2058" fmla="*/ 1539241 h 5955635"/>
                  <a:gd name="connsiteX2059" fmla="*/ 5015391 w 6187971"/>
                  <a:gd name="connsiteY2059" fmla="*/ 1567882 h 5955635"/>
                  <a:gd name="connsiteX2060" fmla="*/ 5020857 w 6187971"/>
                  <a:gd name="connsiteY2060" fmla="*/ 1571425 h 5955635"/>
                  <a:gd name="connsiteX2061" fmla="*/ 5027286 w 6187971"/>
                  <a:gd name="connsiteY2061" fmla="*/ 1579470 h 5955635"/>
                  <a:gd name="connsiteX2062" fmla="*/ 5037257 w 6187971"/>
                  <a:gd name="connsiteY2062" fmla="*/ 1582050 h 5955635"/>
                  <a:gd name="connsiteX2063" fmla="*/ 5038219 w 6187971"/>
                  <a:gd name="connsiteY2063" fmla="*/ 1586554 h 5955635"/>
                  <a:gd name="connsiteX2064" fmla="*/ 5034677 w 6187971"/>
                  <a:gd name="connsiteY2064" fmla="*/ 1592020 h 5955635"/>
                  <a:gd name="connsiteX2065" fmla="*/ 5035639 w 6187971"/>
                  <a:gd name="connsiteY2065" fmla="*/ 1596524 h 5955635"/>
                  <a:gd name="connsiteX2066" fmla="*/ 5041106 w 6187971"/>
                  <a:gd name="connsiteY2066" fmla="*/ 1600066 h 5955635"/>
                  <a:gd name="connsiteX2067" fmla="*/ 5044647 w 6187971"/>
                  <a:gd name="connsiteY2067" fmla="*/ 1594600 h 5955635"/>
                  <a:gd name="connsiteX2068" fmla="*/ 5043685 w 6187971"/>
                  <a:gd name="connsiteY2068" fmla="*/ 1590095 h 5955635"/>
                  <a:gd name="connsiteX2069" fmla="*/ 5042723 w 6187971"/>
                  <a:gd name="connsiteY2069" fmla="*/ 1585592 h 5955635"/>
                  <a:gd name="connsiteX2070" fmla="*/ 5046264 w 6187971"/>
                  <a:gd name="connsiteY2070" fmla="*/ 1580125 h 5955635"/>
                  <a:gd name="connsiteX2071" fmla="*/ 5050769 w 6187971"/>
                  <a:gd name="connsiteY2071" fmla="*/ 1579163 h 5955635"/>
                  <a:gd name="connsiteX2072" fmla="*/ 5057197 w 6187971"/>
                  <a:gd name="connsiteY2072" fmla="*/ 1587208 h 5955635"/>
                  <a:gd name="connsiteX2073" fmla="*/ 5058159 w 6187971"/>
                  <a:gd name="connsiteY2073" fmla="*/ 1591713 h 5955635"/>
                  <a:gd name="connsiteX2074" fmla="*/ 5054618 w 6187971"/>
                  <a:gd name="connsiteY2074" fmla="*/ 1597179 h 5955635"/>
                  <a:gd name="connsiteX2075" fmla="*/ 5062008 w 6187971"/>
                  <a:gd name="connsiteY2075" fmla="*/ 1609729 h 5955635"/>
                  <a:gd name="connsiteX2076" fmla="*/ 5067475 w 6187971"/>
                  <a:gd name="connsiteY2076" fmla="*/ 1613271 h 5955635"/>
                  <a:gd name="connsiteX2077" fmla="*/ 5066513 w 6187971"/>
                  <a:gd name="connsiteY2077" fmla="*/ 1608767 h 5955635"/>
                  <a:gd name="connsiteX2078" fmla="*/ 5060083 w 6187971"/>
                  <a:gd name="connsiteY2078" fmla="*/ 1600720 h 5955635"/>
                  <a:gd name="connsiteX2079" fmla="*/ 5063626 w 6187971"/>
                  <a:gd name="connsiteY2079" fmla="*/ 1595255 h 5955635"/>
                  <a:gd name="connsiteX2080" fmla="*/ 5070054 w 6187971"/>
                  <a:gd name="connsiteY2080" fmla="*/ 1603300 h 5955635"/>
                  <a:gd name="connsiteX2081" fmla="*/ 5086760 w 6187971"/>
                  <a:gd name="connsiteY2081" fmla="*/ 1637409 h 5955635"/>
                  <a:gd name="connsiteX2082" fmla="*/ 5083219 w 6187971"/>
                  <a:gd name="connsiteY2082" fmla="*/ 1642874 h 5955635"/>
                  <a:gd name="connsiteX2083" fmla="*/ 5072286 w 6187971"/>
                  <a:gd name="connsiteY2083" fmla="*/ 1635791 h 5955635"/>
                  <a:gd name="connsiteX2084" fmla="*/ 5108279 w 6187971"/>
                  <a:gd name="connsiteY2084" fmla="*/ 1694036 h 5955635"/>
                  <a:gd name="connsiteX2085" fmla="*/ 5132069 w 6187971"/>
                  <a:gd name="connsiteY2085" fmla="*/ 1717212 h 5955635"/>
                  <a:gd name="connsiteX2086" fmla="*/ 5136572 w 6187971"/>
                  <a:gd name="connsiteY2086" fmla="*/ 1716250 h 5955635"/>
                  <a:gd name="connsiteX2087" fmla="*/ 5143963 w 6187971"/>
                  <a:gd name="connsiteY2087" fmla="*/ 1728799 h 5955635"/>
                  <a:gd name="connsiteX2088" fmla="*/ 5147505 w 6187971"/>
                  <a:gd name="connsiteY2088" fmla="*/ 1723332 h 5955635"/>
                  <a:gd name="connsiteX2089" fmla="*/ 5148468 w 6187971"/>
                  <a:gd name="connsiteY2089" fmla="*/ 1727837 h 5955635"/>
                  <a:gd name="connsiteX2090" fmla="*/ 5162286 w 6187971"/>
                  <a:gd name="connsiteY2090" fmla="*/ 1748432 h 5955635"/>
                  <a:gd name="connsiteX2091" fmla="*/ 5175144 w 6187971"/>
                  <a:gd name="connsiteY2091" fmla="*/ 1764524 h 5955635"/>
                  <a:gd name="connsiteX2092" fmla="*/ 5184459 w 6187971"/>
                  <a:gd name="connsiteY2092" fmla="*/ 1786082 h 5955635"/>
                  <a:gd name="connsiteX2093" fmla="*/ 5198934 w 6187971"/>
                  <a:gd name="connsiteY2093" fmla="*/ 1787699 h 5955635"/>
                  <a:gd name="connsiteX2094" fmla="*/ 5200859 w 6187971"/>
                  <a:gd name="connsiteY2094" fmla="*/ 1796708 h 5955635"/>
                  <a:gd name="connsiteX2095" fmla="*/ 5196355 w 6187971"/>
                  <a:gd name="connsiteY2095" fmla="*/ 1797670 h 5955635"/>
                  <a:gd name="connsiteX2096" fmla="*/ 5197317 w 6187971"/>
                  <a:gd name="connsiteY2096" fmla="*/ 1802173 h 5955635"/>
                  <a:gd name="connsiteX2097" fmla="*/ 5198279 w 6187971"/>
                  <a:gd name="connsiteY2097" fmla="*/ 1806678 h 5955635"/>
                  <a:gd name="connsiteX2098" fmla="*/ 5190233 w 6187971"/>
                  <a:gd name="connsiteY2098" fmla="*/ 1813107 h 5955635"/>
                  <a:gd name="connsiteX2099" fmla="*/ 5281503 w 6187971"/>
                  <a:gd name="connsiteY2099" fmla="*/ 1953734 h 5955635"/>
                  <a:gd name="connsiteX2100" fmla="*/ 5295322 w 6187971"/>
                  <a:gd name="connsiteY2100" fmla="*/ 1974330 h 5955635"/>
                  <a:gd name="connsiteX2101" fmla="*/ 5305600 w 6187971"/>
                  <a:gd name="connsiteY2101" fmla="*/ 2000392 h 5955635"/>
                  <a:gd name="connsiteX2102" fmla="*/ 5321344 w 6187971"/>
                  <a:gd name="connsiteY2102" fmla="*/ 2029996 h 5955635"/>
                  <a:gd name="connsiteX2103" fmla="*/ 5339975 w 6187971"/>
                  <a:gd name="connsiteY2103" fmla="*/ 2073112 h 5955635"/>
                  <a:gd name="connsiteX2104" fmla="*/ 5354757 w 6187971"/>
                  <a:gd name="connsiteY2104" fmla="*/ 2098212 h 5955635"/>
                  <a:gd name="connsiteX2105" fmla="*/ 5355719 w 6187971"/>
                  <a:gd name="connsiteY2105" fmla="*/ 2102716 h 5955635"/>
                  <a:gd name="connsiteX2106" fmla="*/ 5372426 w 6187971"/>
                  <a:gd name="connsiteY2106" fmla="*/ 2136823 h 5955635"/>
                  <a:gd name="connsiteX2107" fmla="*/ 5388169 w 6187971"/>
                  <a:gd name="connsiteY2107" fmla="*/ 2166427 h 5955635"/>
                  <a:gd name="connsiteX2108" fmla="*/ 5395560 w 6187971"/>
                  <a:gd name="connsiteY2108" fmla="*/ 2178977 h 5955635"/>
                  <a:gd name="connsiteX2109" fmla="*/ 5396523 w 6187971"/>
                  <a:gd name="connsiteY2109" fmla="*/ 2183482 h 5955635"/>
                  <a:gd name="connsiteX2110" fmla="*/ 5394905 w 6187971"/>
                  <a:gd name="connsiteY2110" fmla="*/ 2197956 h 5955635"/>
                  <a:gd name="connsiteX2111" fmla="*/ 5395867 w 6187971"/>
                  <a:gd name="connsiteY2111" fmla="*/ 2202459 h 5955635"/>
                  <a:gd name="connsiteX2112" fmla="*/ 5402296 w 6187971"/>
                  <a:gd name="connsiteY2112" fmla="*/ 2210505 h 5955635"/>
                  <a:gd name="connsiteX2113" fmla="*/ 5406801 w 6187971"/>
                  <a:gd name="connsiteY2113" fmla="*/ 2209543 h 5955635"/>
                  <a:gd name="connsiteX2114" fmla="*/ 5411612 w 6187971"/>
                  <a:gd name="connsiteY2114" fmla="*/ 2232063 h 5955635"/>
                  <a:gd name="connsiteX2115" fmla="*/ 5417078 w 6187971"/>
                  <a:gd name="connsiteY2115" fmla="*/ 2235605 h 5955635"/>
                  <a:gd name="connsiteX2116" fmla="*/ 5416115 w 6187971"/>
                  <a:gd name="connsiteY2116" fmla="*/ 2231101 h 5955635"/>
                  <a:gd name="connsiteX2117" fmla="*/ 5406801 w 6187971"/>
                  <a:gd name="connsiteY2117" fmla="*/ 2209543 h 5955635"/>
                  <a:gd name="connsiteX2118" fmla="*/ 5411304 w 6187971"/>
                  <a:gd name="connsiteY2118" fmla="*/ 2208581 h 5955635"/>
                  <a:gd name="connsiteX2119" fmla="*/ 5413229 w 6187971"/>
                  <a:gd name="connsiteY2119" fmla="*/ 2217589 h 5955635"/>
                  <a:gd name="connsiteX2120" fmla="*/ 5414191 w 6187971"/>
                  <a:gd name="connsiteY2120" fmla="*/ 2222093 h 5955635"/>
                  <a:gd name="connsiteX2121" fmla="*/ 5421582 w 6187971"/>
                  <a:gd name="connsiteY2121" fmla="*/ 2234643 h 5955635"/>
                  <a:gd name="connsiteX2122" fmla="*/ 5425431 w 6187971"/>
                  <a:gd name="connsiteY2122" fmla="*/ 2252659 h 5955635"/>
                  <a:gd name="connsiteX2123" fmla="*/ 5419964 w 6187971"/>
                  <a:gd name="connsiteY2123" fmla="*/ 2249117 h 5955635"/>
                  <a:gd name="connsiteX2124" fmla="*/ 5421889 w 6187971"/>
                  <a:gd name="connsiteY2124" fmla="*/ 2258125 h 5955635"/>
                  <a:gd name="connsiteX2125" fmla="*/ 5423814 w 6187971"/>
                  <a:gd name="connsiteY2125" fmla="*/ 2267134 h 5955635"/>
                  <a:gd name="connsiteX2126" fmla="*/ 5431205 w 6187971"/>
                  <a:gd name="connsiteY2126" fmla="*/ 2279684 h 5955635"/>
                  <a:gd name="connsiteX2127" fmla="*/ 5433129 w 6187971"/>
                  <a:gd name="connsiteY2127" fmla="*/ 2288691 h 5955635"/>
                  <a:gd name="connsiteX2128" fmla="*/ 5438596 w 6187971"/>
                  <a:gd name="connsiteY2128" fmla="*/ 2292233 h 5955635"/>
                  <a:gd name="connsiteX2129" fmla="*/ 5445987 w 6187971"/>
                  <a:gd name="connsiteY2129" fmla="*/ 2304783 h 5955635"/>
                  <a:gd name="connsiteX2130" fmla="*/ 5447912 w 6187971"/>
                  <a:gd name="connsiteY2130" fmla="*/ 2313792 h 5955635"/>
                  <a:gd name="connsiteX2131" fmla="*/ 5444369 w 6187971"/>
                  <a:gd name="connsiteY2131" fmla="*/ 2319257 h 5955635"/>
                  <a:gd name="connsiteX2132" fmla="*/ 5449836 w 6187971"/>
                  <a:gd name="connsiteY2132" fmla="*/ 2322799 h 5955635"/>
                  <a:gd name="connsiteX2133" fmla="*/ 5447256 w 6187971"/>
                  <a:gd name="connsiteY2133" fmla="*/ 2332770 h 5955635"/>
                  <a:gd name="connsiteX2134" fmla="*/ 5453685 w 6187971"/>
                  <a:gd name="connsiteY2134" fmla="*/ 2340816 h 5955635"/>
                  <a:gd name="connsiteX2135" fmla="*/ 5457226 w 6187971"/>
                  <a:gd name="connsiteY2135" fmla="*/ 2335349 h 5955635"/>
                  <a:gd name="connsiteX2136" fmla="*/ 5460113 w 6187971"/>
                  <a:gd name="connsiteY2136" fmla="*/ 2348861 h 5955635"/>
                  <a:gd name="connsiteX2137" fmla="*/ 5461075 w 6187971"/>
                  <a:gd name="connsiteY2137" fmla="*/ 2353366 h 5955635"/>
                  <a:gd name="connsiteX2138" fmla="*/ 5469429 w 6187971"/>
                  <a:gd name="connsiteY2138" fmla="*/ 2370419 h 5955635"/>
                  <a:gd name="connsiteX2139" fmla="*/ 5473278 w 6187971"/>
                  <a:gd name="connsiteY2139" fmla="*/ 2388435 h 5955635"/>
                  <a:gd name="connsiteX2140" fmla="*/ 5476165 w 6187971"/>
                  <a:gd name="connsiteY2140" fmla="*/ 2401947 h 5955635"/>
                  <a:gd name="connsiteX2141" fmla="*/ 5481938 w 6187971"/>
                  <a:gd name="connsiteY2141" fmla="*/ 2428972 h 5955635"/>
                  <a:gd name="connsiteX2142" fmla="*/ 5480321 w 6187971"/>
                  <a:gd name="connsiteY2142" fmla="*/ 2443447 h 5955635"/>
                  <a:gd name="connsiteX2143" fmla="*/ 5474855 w 6187971"/>
                  <a:gd name="connsiteY2143" fmla="*/ 2439905 h 5955635"/>
                  <a:gd name="connsiteX2144" fmla="*/ 5469388 w 6187971"/>
                  <a:gd name="connsiteY2144" fmla="*/ 2436363 h 5955635"/>
                  <a:gd name="connsiteX2145" fmla="*/ 5470351 w 6187971"/>
                  <a:gd name="connsiteY2145" fmla="*/ 2440867 h 5955635"/>
                  <a:gd name="connsiteX2146" fmla="*/ 5471313 w 6187971"/>
                  <a:gd name="connsiteY2146" fmla="*/ 2445371 h 5955635"/>
                  <a:gd name="connsiteX2147" fmla="*/ 5476780 w 6187971"/>
                  <a:gd name="connsiteY2147" fmla="*/ 2448912 h 5955635"/>
                  <a:gd name="connsiteX2148" fmla="*/ 5482245 w 6187971"/>
                  <a:gd name="connsiteY2148" fmla="*/ 2452454 h 5955635"/>
                  <a:gd name="connsiteX2149" fmla="*/ 5486750 w 6187971"/>
                  <a:gd name="connsiteY2149" fmla="*/ 2451492 h 5955635"/>
                  <a:gd name="connsiteX2150" fmla="*/ 5486443 w 6187971"/>
                  <a:gd name="connsiteY2150" fmla="*/ 2428009 h 5955635"/>
                  <a:gd name="connsiteX2151" fmla="*/ 5485480 w 6187971"/>
                  <a:gd name="connsiteY2151" fmla="*/ 2423506 h 5955635"/>
                  <a:gd name="connsiteX2152" fmla="*/ 5481631 w 6187971"/>
                  <a:gd name="connsiteY2152" fmla="*/ 2405489 h 5955635"/>
                  <a:gd name="connsiteX2153" fmla="*/ 5479707 w 6187971"/>
                  <a:gd name="connsiteY2153" fmla="*/ 2396482 h 5955635"/>
                  <a:gd name="connsiteX2154" fmla="*/ 5489021 w 6187971"/>
                  <a:gd name="connsiteY2154" fmla="*/ 2418039 h 5955635"/>
                  <a:gd name="connsiteX2155" fmla="*/ 5499299 w 6187971"/>
                  <a:gd name="connsiteY2155" fmla="*/ 2444101 h 5955635"/>
                  <a:gd name="connsiteX2156" fmla="*/ 5496720 w 6187971"/>
                  <a:gd name="connsiteY2156" fmla="*/ 2454072 h 5955635"/>
                  <a:gd name="connsiteX2157" fmla="*/ 5498644 w 6187971"/>
                  <a:gd name="connsiteY2157" fmla="*/ 2463080 h 5955635"/>
                  <a:gd name="connsiteX2158" fmla="*/ 5503455 w 6187971"/>
                  <a:gd name="connsiteY2158" fmla="*/ 2485600 h 5955635"/>
                  <a:gd name="connsiteX2159" fmla="*/ 5497990 w 6187971"/>
                  <a:gd name="connsiteY2159" fmla="*/ 2482058 h 5955635"/>
                  <a:gd name="connsiteX2160" fmla="*/ 5493486 w 6187971"/>
                  <a:gd name="connsiteY2160" fmla="*/ 2483021 h 5955635"/>
                  <a:gd name="connsiteX2161" fmla="*/ 5494448 w 6187971"/>
                  <a:gd name="connsiteY2161" fmla="*/ 2487524 h 5955635"/>
                  <a:gd name="connsiteX2162" fmla="*/ 5495410 w 6187971"/>
                  <a:gd name="connsiteY2162" fmla="*/ 2492028 h 5955635"/>
                  <a:gd name="connsiteX2163" fmla="*/ 5500877 w 6187971"/>
                  <a:gd name="connsiteY2163" fmla="*/ 2495570 h 5955635"/>
                  <a:gd name="connsiteX2164" fmla="*/ 5501839 w 6187971"/>
                  <a:gd name="connsiteY2164" fmla="*/ 2500075 h 5955635"/>
                  <a:gd name="connsiteX2165" fmla="*/ 5502801 w 6187971"/>
                  <a:gd name="connsiteY2165" fmla="*/ 2504578 h 5955635"/>
                  <a:gd name="connsiteX2166" fmla="*/ 5511154 w 6187971"/>
                  <a:gd name="connsiteY2166" fmla="*/ 2521632 h 5955635"/>
                  <a:gd name="connsiteX2167" fmla="*/ 5515965 w 6187971"/>
                  <a:gd name="connsiteY2167" fmla="*/ 2544153 h 5955635"/>
                  <a:gd name="connsiteX2168" fmla="*/ 5512424 w 6187971"/>
                  <a:gd name="connsiteY2168" fmla="*/ 2549619 h 5955635"/>
                  <a:gd name="connsiteX2169" fmla="*/ 5506957 w 6187971"/>
                  <a:gd name="connsiteY2169" fmla="*/ 2546078 h 5955635"/>
                  <a:gd name="connsiteX2170" fmla="*/ 5490906 w 6187971"/>
                  <a:gd name="connsiteY2170" fmla="*/ 2492991 h 5955635"/>
                  <a:gd name="connsiteX2171" fmla="*/ 5489943 w 6187971"/>
                  <a:gd name="connsiteY2171" fmla="*/ 2488486 h 5955635"/>
                  <a:gd name="connsiteX2172" fmla="*/ 5486402 w 6187971"/>
                  <a:gd name="connsiteY2172" fmla="*/ 2493953 h 5955635"/>
                  <a:gd name="connsiteX2173" fmla="*/ 5502453 w 6187971"/>
                  <a:gd name="connsiteY2173" fmla="*/ 2547040 h 5955635"/>
                  <a:gd name="connsiteX2174" fmla="*/ 5490865 w 6187971"/>
                  <a:gd name="connsiteY2174" fmla="*/ 2558934 h 5955635"/>
                  <a:gd name="connsiteX2175" fmla="*/ 5492443 w 6187971"/>
                  <a:gd name="connsiteY2175" fmla="*/ 2610404 h 5955635"/>
                  <a:gd name="connsiteX2176" fmla="*/ 5494900 w 6187971"/>
                  <a:gd name="connsiteY2176" fmla="*/ 2798263 h 5955635"/>
                  <a:gd name="connsiteX2177" fmla="*/ 5495863 w 6187971"/>
                  <a:gd name="connsiteY2177" fmla="*/ 2802768 h 5955635"/>
                  <a:gd name="connsiteX2178" fmla="*/ 5496825 w 6187971"/>
                  <a:gd name="connsiteY2178" fmla="*/ 2807272 h 5955635"/>
                  <a:gd name="connsiteX2179" fmla="*/ 5500367 w 6187971"/>
                  <a:gd name="connsiteY2179" fmla="*/ 2801805 h 5955635"/>
                  <a:gd name="connsiteX2180" fmla="*/ 5498871 w 6187971"/>
                  <a:gd name="connsiteY2180" fmla="*/ 2618449 h 5955635"/>
                  <a:gd name="connsiteX2181" fmla="*/ 5499833 w 6187971"/>
                  <a:gd name="connsiteY2181" fmla="*/ 2622954 h 5955635"/>
                  <a:gd name="connsiteX2182" fmla="*/ 5506917 w 6187971"/>
                  <a:gd name="connsiteY2182" fmla="*/ 2612020 h 5955635"/>
                  <a:gd name="connsiteX2183" fmla="*/ 5509804 w 6187971"/>
                  <a:gd name="connsiteY2183" fmla="*/ 2625532 h 5955635"/>
                  <a:gd name="connsiteX2184" fmla="*/ 5505299 w 6187971"/>
                  <a:gd name="connsiteY2184" fmla="*/ 2626495 h 5955635"/>
                  <a:gd name="connsiteX2185" fmla="*/ 5506262 w 6187971"/>
                  <a:gd name="connsiteY2185" fmla="*/ 2630999 h 5955635"/>
                  <a:gd name="connsiteX2186" fmla="*/ 5507224 w 6187971"/>
                  <a:gd name="connsiteY2186" fmla="*/ 2635503 h 5955635"/>
                  <a:gd name="connsiteX2187" fmla="*/ 5511728 w 6187971"/>
                  <a:gd name="connsiteY2187" fmla="*/ 2634541 h 5955635"/>
                  <a:gd name="connsiteX2188" fmla="*/ 5512035 w 6187971"/>
                  <a:gd name="connsiteY2188" fmla="*/ 2658023 h 5955635"/>
                  <a:gd name="connsiteX2189" fmla="*/ 5513960 w 6187971"/>
                  <a:gd name="connsiteY2189" fmla="*/ 2667032 h 5955635"/>
                  <a:gd name="connsiteX2190" fmla="*/ 5516847 w 6187971"/>
                  <a:gd name="connsiteY2190" fmla="*/ 2680544 h 5955635"/>
                  <a:gd name="connsiteX2191" fmla="*/ 5517809 w 6187971"/>
                  <a:gd name="connsiteY2191" fmla="*/ 2685047 h 5955635"/>
                  <a:gd name="connsiteX2192" fmla="*/ 5514267 w 6187971"/>
                  <a:gd name="connsiteY2192" fmla="*/ 2690514 h 5955635"/>
                  <a:gd name="connsiteX2193" fmla="*/ 5516191 w 6187971"/>
                  <a:gd name="connsiteY2193" fmla="*/ 2699522 h 5955635"/>
                  <a:gd name="connsiteX2194" fmla="*/ 5521658 w 6187971"/>
                  <a:gd name="connsiteY2194" fmla="*/ 2703064 h 5955635"/>
                  <a:gd name="connsiteX2195" fmla="*/ 5544752 w 6187971"/>
                  <a:gd name="connsiteY2195" fmla="*/ 2811161 h 5955635"/>
                  <a:gd name="connsiteX2196" fmla="*/ 5546330 w 6187971"/>
                  <a:gd name="connsiteY2196" fmla="*/ 2862630 h 5955635"/>
                  <a:gd name="connsiteX2197" fmla="*/ 5549871 w 6187971"/>
                  <a:gd name="connsiteY2197" fmla="*/ 2857164 h 5955635"/>
                  <a:gd name="connsiteX2198" fmla="*/ 5560108 w 6187971"/>
                  <a:gd name="connsiteY2198" fmla="*/ 2949169 h 5955635"/>
                  <a:gd name="connsiteX2199" fmla="*/ 5565575 w 6187971"/>
                  <a:gd name="connsiteY2199" fmla="*/ 2952711 h 5955635"/>
                  <a:gd name="connsiteX2200" fmla="*/ 5565882 w 6187971"/>
                  <a:gd name="connsiteY2200" fmla="*/ 2976194 h 5955635"/>
                  <a:gd name="connsiteX2201" fmla="*/ 5562340 w 6187971"/>
                  <a:gd name="connsiteY2201" fmla="*/ 2981660 h 5955635"/>
                  <a:gd name="connsiteX2202" fmla="*/ 5568769 w 6187971"/>
                  <a:gd name="connsiteY2202" fmla="*/ 2989706 h 5955635"/>
                  <a:gd name="connsiteX2203" fmla="*/ 5570038 w 6187971"/>
                  <a:gd name="connsiteY2203" fmla="*/ 3017692 h 5955635"/>
                  <a:gd name="connsiteX2204" fmla="*/ 5571000 w 6187971"/>
                  <a:gd name="connsiteY2204" fmla="*/ 3022197 h 5955635"/>
                  <a:gd name="connsiteX2205" fmla="*/ 5569384 w 6187971"/>
                  <a:gd name="connsiteY2205" fmla="*/ 3036671 h 5955635"/>
                  <a:gd name="connsiteX2206" fmla="*/ 5570346 w 6187971"/>
                  <a:gd name="connsiteY2206" fmla="*/ 3041174 h 5955635"/>
                  <a:gd name="connsiteX2207" fmla="*/ 5571308 w 6187971"/>
                  <a:gd name="connsiteY2207" fmla="*/ 3045679 h 5955635"/>
                  <a:gd name="connsiteX2208" fmla="*/ 5569650 w 6187971"/>
                  <a:gd name="connsiteY2208" fmla="*/ 3126097 h 5955635"/>
                  <a:gd name="connsiteX2209" fmla="*/ 5572537 w 6187971"/>
                  <a:gd name="connsiteY2209" fmla="*/ 3139609 h 5955635"/>
                  <a:gd name="connsiteX2210" fmla="*/ 5573500 w 6187971"/>
                  <a:gd name="connsiteY2210" fmla="*/ 3144113 h 5955635"/>
                  <a:gd name="connsiteX2211" fmla="*/ 5577349 w 6187971"/>
                  <a:gd name="connsiteY2211" fmla="*/ 3162129 h 5955635"/>
                  <a:gd name="connsiteX2212" fmla="*/ 5569917 w 6187971"/>
                  <a:gd name="connsiteY2212" fmla="*/ 3215523 h 5955635"/>
                  <a:gd name="connsiteX2213" fmla="*/ 5551779 w 6187971"/>
                  <a:gd name="connsiteY2213" fmla="*/ 3417202 h 5955635"/>
                  <a:gd name="connsiteX2214" fmla="*/ 5552741 w 6187971"/>
                  <a:gd name="connsiteY2214" fmla="*/ 3421707 h 5955635"/>
                  <a:gd name="connsiteX2215" fmla="*/ 5549200 w 6187971"/>
                  <a:gd name="connsiteY2215" fmla="*/ 3427172 h 5955635"/>
                  <a:gd name="connsiteX2216" fmla="*/ 5528169 w 6187971"/>
                  <a:gd name="connsiteY2216" fmla="*/ 3494068 h 5955635"/>
                  <a:gd name="connsiteX2217" fmla="*/ 5510688 w 6187971"/>
                  <a:gd name="connsiteY2217" fmla="*/ 3559800 h 5955635"/>
                  <a:gd name="connsiteX2218" fmla="*/ 5510930 w 6187971"/>
                  <a:gd name="connsiteY2218" fmla="*/ 3558388 h 5955635"/>
                  <a:gd name="connsiteX2219" fmla="*/ 5512778 w 6187971"/>
                  <a:gd name="connsiteY2219" fmla="*/ 3543275 h 5955635"/>
                  <a:gd name="connsiteX2220" fmla="*/ 5515358 w 6187971"/>
                  <a:gd name="connsiteY2220" fmla="*/ 3533305 h 5955635"/>
                  <a:gd name="connsiteX2221" fmla="*/ 5522135 w 6187971"/>
                  <a:gd name="connsiteY2221" fmla="*/ 3498890 h 5955635"/>
                  <a:gd name="connsiteX2222" fmla="*/ 5533108 w 6187971"/>
                  <a:gd name="connsiteY2222" fmla="*/ 3440030 h 5955635"/>
                  <a:gd name="connsiteX2223" fmla="*/ 5535687 w 6187971"/>
                  <a:gd name="connsiteY2223" fmla="*/ 3430059 h 5955635"/>
                  <a:gd name="connsiteX2224" fmla="*/ 5538267 w 6187971"/>
                  <a:gd name="connsiteY2224" fmla="*/ 3420089 h 5955635"/>
                  <a:gd name="connsiteX2225" fmla="*/ 5532800 w 6187971"/>
                  <a:gd name="connsiteY2225" fmla="*/ 3416547 h 5955635"/>
                  <a:gd name="connsiteX2226" fmla="*/ 5523137 w 6187971"/>
                  <a:gd name="connsiteY2226" fmla="*/ 3437450 h 5955635"/>
                  <a:gd name="connsiteX2227" fmla="*/ 5524099 w 6187971"/>
                  <a:gd name="connsiteY2227" fmla="*/ 3441955 h 5955635"/>
                  <a:gd name="connsiteX2228" fmla="*/ 5505387 w 6187971"/>
                  <a:gd name="connsiteY2228" fmla="*/ 3530725 h 5955635"/>
                  <a:gd name="connsiteX2229" fmla="*/ 5506350 w 6187971"/>
                  <a:gd name="connsiteY2229" fmla="*/ 3535230 h 5955635"/>
                  <a:gd name="connsiteX2230" fmla="*/ 5493145 w 6187971"/>
                  <a:gd name="connsiteY2230" fmla="*/ 3561598 h 5955635"/>
                  <a:gd name="connsiteX2231" fmla="*/ 5485406 w 6187971"/>
                  <a:gd name="connsiteY2231" fmla="*/ 3591510 h 5955635"/>
                  <a:gd name="connsiteX2232" fmla="*/ 5472745 w 6187971"/>
                  <a:gd name="connsiteY2232" fmla="*/ 3650731 h 5955635"/>
                  <a:gd name="connsiteX2233" fmla="*/ 5453639 w 6187971"/>
                  <a:gd name="connsiteY2233" fmla="*/ 3702176 h 5955635"/>
                  <a:gd name="connsiteX2234" fmla="*/ 5451565 w 6187971"/>
                  <a:gd name="connsiteY2234" fmla="*/ 3697642 h 5955635"/>
                  <a:gd name="connsiteX2235" fmla="*/ 5369715 w 6187971"/>
                  <a:gd name="connsiteY2235" fmla="*/ 3931772 h 5955635"/>
                  <a:gd name="connsiteX2236" fmla="*/ 5365212 w 6187971"/>
                  <a:gd name="connsiteY2236" fmla="*/ 3932734 h 5955635"/>
                  <a:gd name="connsiteX2237" fmla="*/ 5366174 w 6187971"/>
                  <a:gd name="connsiteY2237" fmla="*/ 3937239 h 5955635"/>
                  <a:gd name="connsiteX2238" fmla="*/ 5367136 w 6187971"/>
                  <a:gd name="connsiteY2238" fmla="*/ 3941742 h 5955635"/>
                  <a:gd name="connsiteX2239" fmla="*/ 5352006 w 6187971"/>
                  <a:gd name="connsiteY2239" fmla="*/ 3959103 h 5955635"/>
                  <a:gd name="connsiteX2240" fmla="*/ 5329445 w 6187971"/>
                  <a:gd name="connsiteY2240" fmla="*/ 4029858 h 5955635"/>
                  <a:gd name="connsiteX2241" fmla="*/ 5326559 w 6187971"/>
                  <a:gd name="connsiteY2241" fmla="*/ 4016346 h 5955635"/>
                  <a:gd name="connsiteX2242" fmla="*/ 5319782 w 6187971"/>
                  <a:gd name="connsiteY2242" fmla="*/ 4050762 h 5955635"/>
                  <a:gd name="connsiteX2243" fmla="*/ 5314316 w 6187971"/>
                  <a:gd name="connsiteY2243" fmla="*/ 4047220 h 5955635"/>
                  <a:gd name="connsiteX2244" fmla="*/ 5276625 w 6187971"/>
                  <a:gd name="connsiteY2244" fmla="*/ 4135336 h 5955635"/>
                  <a:gd name="connsiteX2245" fmla="*/ 5272122 w 6187971"/>
                  <a:gd name="connsiteY2245" fmla="*/ 4136298 h 5955635"/>
                  <a:gd name="connsiteX2246" fmla="*/ 5234124 w 6187971"/>
                  <a:gd name="connsiteY2246" fmla="*/ 4200931 h 5955635"/>
                  <a:gd name="connsiteX2247" fmla="*/ 5190005 w 6187971"/>
                  <a:gd name="connsiteY2247" fmla="*/ 4281002 h 5955635"/>
                  <a:gd name="connsiteX2248" fmla="*/ 5161796 w 6187971"/>
                  <a:gd name="connsiteY2248" fmla="*/ 4317053 h 5955635"/>
                  <a:gd name="connsiteX2249" fmla="*/ 5135887 w 6187971"/>
                  <a:gd name="connsiteY2249" fmla="*/ 4358358 h 5955635"/>
                  <a:gd name="connsiteX2250" fmla="*/ 5134954 w 6187971"/>
                  <a:gd name="connsiteY2250" fmla="*/ 4353989 h 5955635"/>
                  <a:gd name="connsiteX2251" fmla="*/ 5131412 w 6187971"/>
                  <a:gd name="connsiteY2251" fmla="*/ 4359456 h 5955635"/>
                  <a:gd name="connsiteX2252" fmla="*/ 5128832 w 6187971"/>
                  <a:gd name="connsiteY2252" fmla="*/ 4369426 h 5955635"/>
                  <a:gd name="connsiteX2253" fmla="*/ 5127869 w 6187971"/>
                  <a:gd name="connsiteY2253" fmla="*/ 4364921 h 5955635"/>
                  <a:gd name="connsiteX2254" fmla="*/ 5106619 w 6187971"/>
                  <a:gd name="connsiteY2254" fmla="*/ 4397719 h 5955635"/>
                  <a:gd name="connsiteX2255" fmla="*/ 5107581 w 6187971"/>
                  <a:gd name="connsiteY2255" fmla="*/ 4402224 h 5955635"/>
                  <a:gd name="connsiteX2256" fmla="*/ 5105001 w 6187971"/>
                  <a:gd name="connsiteY2256" fmla="*/ 4412194 h 5955635"/>
                  <a:gd name="connsiteX2257" fmla="*/ 5103077 w 6187971"/>
                  <a:gd name="connsiteY2257" fmla="*/ 4403186 h 5955635"/>
                  <a:gd name="connsiteX2258" fmla="*/ 5092452 w 6187971"/>
                  <a:gd name="connsiteY2258" fmla="*/ 4419585 h 5955635"/>
                  <a:gd name="connsiteX2259" fmla="*/ 5091489 w 6187971"/>
                  <a:gd name="connsiteY2259" fmla="*/ 4415080 h 5955635"/>
                  <a:gd name="connsiteX2260" fmla="*/ 5090527 w 6187971"/>
                  <a:gd name="connsiteY2260" fmla="*/ 4410577 h 5955635"/>
                  <a:gd name="connsiteX2261" fmla="*/ 5086023 w 6187971"/>
                  <a:gd name="connsiteY2261" fmla="*/ 4411539 h 5955635"/>
                  <a:gd name="connsiteX2262" fmla="*/ 5087947 w 6187971"/>
                  <a:gd name="connsiteY2262" fmla="*/ 4420547 h 5955635"/>
                  <a:gd name="connsiteX2263" fmla="*/ 5088910 w 6187971"/>
                  <a:gd name="connsiteY2263" fmla="*/ 4425051 h 5955635"/>
                  <a:gd name="connsiteX2264" fmla="*/ 5085368 w 6187971"/>
                  <a:gd name="connsiteY2264" fmla="*/ 4430518 h 5955635"/>
                  <a:gd name="connsiteX2265" fmla="*/ 5080864 w 6187971"/>
                  <a:gd name="connsiteY2265" fmla="*/ 4431480 h 5955635"/>
                  <a:gd name="connsiteX2266" fmla="*/ 5076360 w 6187971"/>
                  <a:gd name="connsiteY2266" fmla="*/ 4432443 h 5955635"/>
                  <a:gd name="connsiteX2267" fmla="*/ 5077322 w 6187971"/>
                  <a:gd name="connsiteY2267" fmla="*/ 4436946 h 5955635"/>
                  <a:gd name="connsiteX2268" fmla="*/ 5078284 w 6187971"/>
                  <a:gd name="connsiteY2268" fmla="*/ 4441450 h 5955635"/>
                  <a:gd name="connsiteX2269" fmla="*/ 5066697 w 6187971"/>
                  <a:gd name="connsiteY2269" fmla="*/ 4453345 h 5955635"/>
                  <a:gd name="connsiteX2270" fmla="*/ 5065735 w 6187971"/>
                  <a:gd name="connsiteY2270" fmla="*/ 4448841 h 5955635"/>
                  <a:gd name="connsiteX2271" fmla="*/ 5062192 w 6187971"/>
                  <a:gd name="connsiteY2271" fmla="*/ 4454307 h 5955635"/>
                  <a:gd name="connsiteX2272" fmla="*/ 5058650 w 6187971"/>
                  <a:gd name="connsiteY2272" fmla="*/ 4459774 h 5955635"/>
                  <a:gd name="connsiteX2273" fmla="*/ 5056071 w 6187971"/>
                  <a:gd name="connsiteY2273" fmla="*/ 4469744 h 5955635"/>
                  <a:gd name="connsiteX2274" fmla="*/ 5055109 w 6187971"/>
                  <a:gd name="connsiteY2274" fmla="*/ 4465240 h 5955635"/>
                  <a:gd name="connsiteX2275" fmla="*/ 5039017 w 6187971"/>
                  <a:gd name="connsiteY2275" fmla="*/ 4478097 h 5955635"/>
                  <a:gd name="connsiteX2276" fmla="*/ 5037093 w 6187971"/>
                  <a:gd name="connsiteY2276" fmla="*/ 4469089 h 5955635"/>
                  <a:gd name="connsiteX2277" fmla="*/ 5021963 w 6187971"/>
                  <a:gd name="connsiteY2277" fmla="*/ 4486451 h 5955635"/>
                  <a:gd name="connsiteX2278" fmla="*/ 5021001 w 6187971"/>
                  <a:gd name="connsiteY2278" fmla="*/ 4481946 h 5955635"/>
                  <a:gd name="connsiteX2279" fmla="*/ 5024543 w 6187971"/>
                  <a:gd name="connsiteY2279" fmla="*/ 4476480 h 5955635"/>
                  <a:gd name="connsiteX2280" fmla="*/ 5023581 w 6187971"/>
                  <a:gd name="connsiteY2280" fmla="*/ 4471976 h 5955635"/>
                  <a:gd name="connsiteX2281" fmla="*/ 5020039 w 6187971"/>
                  <a:gd name="connsiteY2281" fmla="*/ 4477442 h 5955635"/>
                  <a:gd name="connsiteX2282" fmla="*/ 5016497 w 6187971"/>
                  <a:gd name="connsiteY2282" fmla="*/ 4482909 h 5955635"/>
                  <a:gd name="connsiteX2283" fmla="*/ 5013917 w 6187971"/>
                  <a:gd name="connsiteY2283" fmla="*/ 4492879 h 5955635"/>
                  <a:gd name="connsiteX2284" fmla="*/ 5022925 w 6187971"/>
                  <a:gd name="connsiteY2284" fmla="*/ 4490954 h 5955635"/>
                  <a:gd name="connsiteX2285" fmla="*/ 5019383 w 6187971"/>
                  <a:gd name="connsiteY2285" fmla="*/ 4496421 h 5955635"/>
                  <a:gd name="connsiteX2286" fmla="*/ 5002636 w 6187971"/>
                  <a:gd name="connsiteY2286" fmla="*/ 4528256 h 5955635"/>
                  <a:gd name="connsiteX2287" fmla="*/ 5019690 w 6187971"/>
                  <a:gd name="connsiteY2287" fmla="*/ 4519904 h 5955635"/>
                  <a:gd name="connsiteX2288" fmla="*/ 5004561 w 6187971"/>
                  <a:gd name="connsiteY2288" fmla="*/ 4537265 h 5955635"/>
                  <a:gd name="connsiteX2289" fmla="*/ 4993936 w 6187971"/>
                  <a:gd name="connsiteY2289" fmla="*/ 4553664 h 5955635"/>
                  <a:gd name="connsiteX2290" fmla="*/ 4985890 w 6187971"/>
                  <a:gd name="connsiteY2290" fmla="*/ 4560092 h 5955635"/>
                  <a:gd name="connsiteX2291" fmla="*/ 4983966 w 6187971"/>
                  <a:gd name="connsiteY2291" fmla="*/ 4551084 h 5955635"/>
                  <a:gd name="connsiteX2292" fmla="*/ 4969798 w 6187971"/>
                  <a:gd name="connsiteY2292" fmla="*/ 4572949 h 5955635"/>
                  <a:gd name="connsiteX2293" fmla="*/ 4964332 w 6187971"/>
                  <a:gd name="connsiteY2293" fmla="*/ 4569407 h 5955635"/>
                  <a:gd name="connsiteX2294" fmla="*/ 4967874 w 6187971"/>
                  <a:gd name="connsiteY2294" fmla="*/ 4563941 h 5955635"/>
                  <a:gd name="connsiteX2295" fmla="*/ 4966911 w 6187971"/>
                  <a:gd name="connsiteY2295" fmla="*/ 4559437 h 5955635"/>
                  <a:gd name="connsiteX2296" fmla="*/ 4962407 w 6187971"/>
                  <a:gd name="connsiteY2296" fmla="*/ 4560400 h 5955635"/>
                  <a:gd name="connsiteX2297" fmla="*/ 4958866 w 6187971"/>
                  <a:gd name="connsiteY2297" fmla="*/ 4565865 h 5955635"/>
                  <a:gd name="connsiteX2298" fmla="*/ 4959828 w 6187971"/>
                  <a:gd name="connsiteY2298" fmla="*/ 4570370 h 5955635"/>
                  <a:gd name="connsiteX2299" fmla="*/ 4956286 w 6187971"/>
                  <a:gd name="connsiteY2299" fmla="*/ 4575836 h 5955635"/>
                  <a:gd name="connsiteX2300" fmla="*/ 4952744 w 6187971"/>
                  <a:gd name="connsiteY2300" fmla="*/ 4581303 h 5955635"/>
                  <a:gd name="connsiteX2301" fmla="*/ 4948240 w 6187971"/>
                  <a:gd name="connsiteY2301" fmla="*/ 4582265 h 5955635"/>
                  <a:gd name="connsiteX2302" fmla="*/ 4949202 w 6187971"/>
                  <a:gd name="connsiteY2302" fmla="*/ 4586769 h 5955635"/>
                  <a:gd name="connsiteX2303" fmla="*/ 4944698 w 6187971"/>
                  <a:gd name="connsiteY2303" fmla="*/ 4587731 h 5955635"/>
                  <a:gd name="connsiteX2304" fmla="*/ 4943735 w 6187971"/>
                  <a:gd name="connsiteY2304" fmla="*/ 4583228 h 5955635"/>
                  <a:gd name="connsiteX2305" fmla="*/ 4946315 w 6187971"/>
                  <a:gd name="connsiteY2305" fmla="*/ 4573257 h 5955635"/>
                  <a:gd name="connsiteX2306" fmla="*/ 4953399 w 6187971"/>
                  <a:gd name="connsiteY2306" fmla="*/ 4562324 h 5955635"/>
                  <a:gd name="connsiteX2307" fmla="*/ 4948895 w 6187971"/>
                  <a:gd name="connsiteY2307" fmla="*/ 4563286 h 5955635"/>
                  <a:gd name="connsiteX2308" fmla="*/ 4945353 w 6187971"/>
                  <a:gd name="connsiteY2308" fmla="*/ 4568752 h 5955635"/>
                  <a:gd name="connsiteX2309" fmla="*/ 4934728 w 6187971"/>
                  <a:gd name="connsiteY2309" fmla="*/ 4585152 h 5955635"/>
                  <a:gd name="connsiteX2310" fmla="*/ 4935690 w 6187971"/>
                  <a:gd name="connsiteY2310" fmla="*/ 4589655 h 5955635"/>
                  <a:gd name="connsiteX2311" fmla="*/ 4929569 w 6187971"/>
                  <a:gd name="connsiteY2311" fmla="*/ 4605092 h 5955635"/>
                  <a:gd name="connsiteX2312" fmla="*/ 4880638 w 6187971"/>
                  <a:gd name="connsiteY2312" fmla="*/ 4662642 h 5955635"/>
                  <a:gd name="connsiteX2313" fmla="*/ 4876134 w 6187971"/>
                  <a:gd name="connsiteY2313" fmla="*/ 4663604 h 5955635"/>
                  <a:gd name="connsiteX2314" fmla="*/ 4872593 w 6187971"/>
                  <a:gd name="connsiteY2314" fmla="*/ 4669071 h 5955635"/>
                  <a:gd name="connsiteX2315" fmla="*/ 4861005 w 6187971"/>
                  <a:gd name="connsiteY2315" fmla="*/ 4680965 h 5955635"/>
                  <a:gd name="connsiteX2316" fmla="*/ 4857463 w 6187971"/>
                  <a:gd name="connsiteY2316" fmla="*/ 4686432 h 5955635"/>
                  <a:gd name="connsiteX2317" fmla="*/ 4845875 w 6187971"/>
                  <a:gd name="connsiteY2317" fmla="*/ 4698327 h 5955635"/>
                  <a:gd name="connsiteX2318" fmla="*/ 4834288 w 6187971"/>
                  <a:gd name="connsiteY2318" fmla="*/ 4710222 h 5955635"/>
                  <a:gd name="connsiteX2319" fmla="*/ 4798562 w 6187971"/>
                  <a:gd name="connsiteY2319" fmla="*/ 4741402 h 5955635"/>
                  <a:gd name="connsiteX2320" fmla="*/ 4762182 w 6187971"/>
                  <a:gd name="connsiteY2320" fmla="*/ 4791561 h 5955635"/>
                  <a:gd name="connsiteX2321" fmla="*/ 4750594 w 6187971"/>
                  <a:gd name="connsiteY2321" fmla="*/ 4803457 h 5955635"/>
                  <a:gd name="connsiteX2322" fmla="*/ 4761527 w 6187971"/>
                  <a:gd name="connsiteY2322" fmla="*/ 4810540 h 5955635"/>
                  <a:gd name="connsiteX2323" fmla="*/ 4792748 w 6187971"/>
                  <a:gd name="connsiteY2323" fmla="*/ 4780322 h 5955635"/>
                  <a:gd name="connsiteX2324" fmla="*/ 4825586 w 6187971"/>
                  <a:gd name="connsiteY2324" fmla="*/ 4735629 h 5955635"/>
                  <a:gd name="connsiteX2325" fmla="*/ 4840716 w 6187971"/>
                  <a:gd name="connsiteY2325" fmla="*/ 4718268 h 5955635"/>
                  <a:gd name="connsiteX2326" fmla="*/ 4841678 w 6187971"/>
                  <a:gd name="connsiteY2326" fmla="*/ 4722772 h 5955635"/>
                  <a:gd name="connsiteX2327" fmla="*/ 4837175 w 6187971"/>
                  <a:gd name="connsiteY2327" fmla="*/ 4723734 h 5955635"/>
                  <a:gd name="connsiteX2328" fmla="*/ 4838137 w 6187971"/>
                  <a:gd name="connsiteY2328" fmla="*/ 4728239 h 5955635"/>
                  <a:gd name="connsiteX2329" fmla="*/ 4842641 w 6187971"/>
                  <a:gd name="connsiteY2329" fmla="*/ 4727276 h 5955635"/>
                  <a:gd name="connsiteX2330" fmla="*/ 4846183 w 6187971"/>
                  <a:gd name="connsiteY2330" fmla="*/ 4721810 h 5955635"/>
                  <a:gd name="connsiteX2331" fmla="*/ 4843296 w 6187971"/>
                  <a:gd name="connsiteY2331" fmla="*/ 4708298 h 5955635"/>
                  <a:gd name="connsiteX2332" fmla="*/ 4854883 w 6187971"/>
                  <a:gd name="connsiteY2332" fmla="*/ 4696402 h 5955635"/>
                  <a:gd name="connsiteX2333" fmla="*/ 4863892 w 6187971"/>
                  <a:gd name="connsiteY2333" fmla="*/ 4694478 h 5955635"/>
                  <a:gd name="connsiteX2334" fmla="*/ 4864854 w 6187971"/>
                  <a:gd name="connsiteY2334" fmla="*/ 4698982 h 5955635"/>
                  <a:gd name="connsiteX2335" fmla="*/ 4868395 w 6187971"/>
                  <a:gd name="connsiteY2335" fmla="*/ 4693515 h 5955635"/>
                  <a:gd name="connsiteX2336" fmla="*/ 4867433 w 6187971"/>
                  <a:gd name="connsiteY2336" fmla="*/ 4689012 h 5955635"/>
                  <a:gd name="connsiteX2337" fmla="*/ 4870013 w 6187971"/>
                  <a:gd name="connsiteY2337" fmla="*/ 4679041 h 5955635"/>
                  <a:gd name="connsiteX2338" fmla="*/ 4878058 w 6187971"/>
                  <a:gd name="connsiteY2338" fmla="*/ 4672613 h 5955635"/>
                  <a:gd name="connsiteX2339" fmla="*/ 4882563 w 6187971"/>
                  <a:gd name="connsiteY2339" fmla="*/ 4671651 h 5955635"/>
                  <a:gd name="connsiteX2340" fmla="*/ 4881600 w 6187971"/>
                  <a:gd name="connsiteY2340" fmla="*/ 4667146 h 5955635"/>
                  <a:gd name="connsiteX2341" fmla="*/ 4885142 w 6187971"/>
                  <a:gd name="connsiteY2341" fmla="*/ 4661680 h 5955635"/>
                  <a:gd name="connsiteX2342" fmla="*/ 4935035 w 6187971"/>
                  <a:gd name="connsiteY2342" fmla="*/ 4608634 h 5955635"/>
                  <a:gd name="connsiteX2343" fmla="*/ 4938577 w 6187971"/>
                  <a:gd name="connsiteY2343" fmla="*/ 4603167 h 5955635"/>
                  <a:gd name="connsiteX2344" fmla="*/ 4937615 w 6187971"/>
                  <a:gd name="connsiteY2344" fmla="*/ 4598664 h 5955635"/>
                  <a:gd name="connsiteX2345" fmla="*/ 4942119 w 6187971"/>
                  <a:gd name="connsiteY2345" fmla="*/ 4597702 h 5955635"/>
                  <a:gd name="connsiteX2346" fmla="*/ 4943081 w 6187971"/>
                  <a:gd name="connsiteY2346" fmla="*/ 4602205 h 5955635"/>
                  <a:gd name="connsiteX2347" fmla="*/ 4963677 w 6187971"/>
                  <a:gd name="connsiteY2347" fmla="*/ 4588386 h 5955635"/>
                  <a:gd name="connsiteX2348" fmla="*/ 4962715 w 6187971"/>
                  <a:gd name="connsiteY2348" fmla="*/ 4583882 h 5955635"/>
                  <a:gd name="connsiteX2349" fmla="*/ 4961097 w 6187971"/>
                  <a:gd name="connsiteY2349" fmla="*/ 4598356 h 5955635"/>
                  <a:gd name="connsiteX2350" fmla="*/ 4991357 w 6187971"/>
                  <a:gd name="connsiteY2350" fmla="*/ 4563634 h 5955635"/>
                  <a:gd name="connsiteX2351" fmla="*/ 5010027 w 6187971"/>
                  <a:gd name="connsiteY2351" fmla="*/ 4540806 h 5955635"/>
                  <a:gd name="connsiteX2352" fmla="*/ 5028699 w 6187971"/>
                  <a:gd name="connsiteY2352" fmla="*/ 4517979 h 5955635"/>
                  <a:gd name="connsiteX2353" fmla="*/ 5061537 w 6187971"/>
                  <a:gd name="connsiteY2353" fmla="*/ 4473286 h 5955635"/>
                  <a:gd name="connsiteX2354" fmla="*/ 5073126 w 6187971"/>
                  <a:gd name="connsiteY2354" fmla="*/ 4461391 h 5955635"/>
                  <a:gd name="connsiteX2355" fmla="*/ 5080209 w 6187971"/>
                  <a:gd name="connsiteY2355" fmla="*/ 4450458 h 5955635"/>
                  <a:gd name="connsiteX2356" fmla="*/ 5088254 w 6187971"/>
                  <a:gd name="connsiteY2356" fmla="*/ 4444030 h 5955635"/>
                  <a:gd name="connsiteX2357" fmla="*/ 5098881 w 6187971"/>
                  <a:gd name="connsiteY2357" fmla="*/ 4427631 h 5955635"/>
                  <a:gd name="connsiteX2358" fmla="*/ 5110468 w 6187971"/>
                  <a:gd name="connsiteY2358" fmla="*/ 4415736 h 5955635"/>
                  <a:gd name="connsiteX2359" fmla="*/ 5116589 w 6187971"/>
                  <a:gd name="connsiteY2359" fmla="*/ 4400299 h 5955635"/>
                  <a:gd name="connsiteX2360" fmla="*/ 5121093 w 6187971"/>
                  <a:gd name="connsiteY2360" fmla="*/ 4399337 h 5955635"/>
                  <a:gd name="connsiteX2361" fmla="*/ 5231197 w 6187971"/>
                  <a:gd name="connsiteY2361" fmla="*/ 4253363 h 5955635"/>
                  <a:gd name="connsiteX2362" fmla="*/ 5235700 w 6187971"/>
                  <a:gd name="connsiteY2362" fmla="*/ 4252401 h 5955635"/>
                  <a:gd name="connsiteX2363" fmla="*/ 5240205 w 6187971"/>
                  <a:gd name="connsiteY2363" fmla="*/ 4251439 h 5955635"/>
                  <a:gd name="connsiteX2364" fmla="*/ 5233121 w 6187971"/>
                  <a:gd name="connsiteY2364" fmla="*/ 4262371 h 5955635"/>
                  <a:gd name="connsiteX2365" fmla="*/ 5226037 w 6187971"/>
                  <a:gd name="connsiteY2365" fmla="*/ 4273304 h 5955635"/>
                  <a:gd name="connsiteX2366" fmla="*/ 5218954 w 6187971"/>
                  <a:gd name="connsiteY2366" fmla="*/ 4284236 h 5955635"/>
                  <a:gd name="connsiteX2367" fmla="*/ 5219916 w 6187971"/>
                  <a:gd name="connsiteY2367" fmla="*/ 4288741 h 5955635"/>
                  <a:gd name="connsiteX2368" fmla="*/ 5202207 w 6187971"/>
                  <a:gd name="connsiteY2368" fmla="*/ 4316072 h 5955635"/>
                  <a:gd name="connsiteX2369" fmla="*/ 5203169 w 6187971"/>
                  <a:gd name="connsiteY2369" fmla="*/ 4320576 h 5955635"/>
                  <a:gd name="connsiteX2370" fmla="*/ 5207674 w 6187971"/>
                  <a:gd name="connsiteY2370" fmla="*/ 4319614 h 5955635"/>
                  <a:gd name="connsiteX2371" fmla="*/ 5211216 w 6187971"/>
                  <a:gd name="connsiteY2371" fmla="*/ 4314147 h 5955635"/>
                  <a:gd name="connsiteX2372" fmla="*/ 5214757 w 6187971"/>
                  <a:gd name="connsiteY2372" fmla="*/ 4308682 h 5955635"/>
                  <a:gd name="connsiteX2373" fmla="*/ 5218299 w 6187971"/>
                  <a:gd name="connsiteY2373" fmla="*/ 4303215 h 5955635"/>
                  <a:gd name="connsiteX2374" fmla="*/ 5225382 w 6187971"/>
                  <a:gd name="connsiteY2374" fmla="*/ 4292283 h 5955635"/>
                  <a:gd name="connsiteX2375" fmla="*/ 5214073 w 6187971"/>
                  <a:gd name="connsiteY2375" fmla="*/ 4310299 h 5955635"/>
                  <a:gd name="connsiteX2376" fmla="*/ 5204204 w 6187971"/>
                  <a:gd name="connsiteY2376" fmla="*/ 4325020 h 5955635"/>
                  <a:gd name="connsiteX2377" fmla="*/ 5204132 w 6187971"/>
                  <a:gd name="connsiteY2377" fmla="*/ 4325081 h 5955635"/>
                  <a:gd name="connsiteX2378" fmla="*/ 5204128 w 6187971"/>
                  <a:gd name="connsiteY2378" fmla="*/ 4325131 h 5955635"/>
                  <a:gd name="connsiteX2379" fmla="*/ 5203246 w 6187971"/>
                  <a:gd name="connsiteY2379" fmla="*/ 4326447 h 5955635"/>
                  <a:gd name="connsiteX2380" fmla="*/ 5194162 w 6187971"/>
                  <a:gd name="connsiteY2380" fmla="*/ 4322501 h 5955635"/>
                  <a:gd name="connsiteX2381" fmla="*/ 5159705 w 6187971"/>
                  <a:gd name="connsiteY2381" fmla="*/ 4381669 h 5955635"/>
                  <a:gd name="connsiteX2382" fmla="*/ 5164209 w 6187971"/>
                  <a:gd name="connsiteY2382" fmla="*/ 4380706 h 5955635"/>
                  <a:gd name="connsiteX2383" fmla="*/ 5153584 w 6187971"/>
                  <a:gd name="connsiteY2383" fmla="*/ 4397105 h 5955635"/>
                  <a:gd name="connsiteX2384" fmla="*/ 5149080 w 6187971"/>
                  <a:gd name="connsiteY2384" fmla="*/ 4398068 h 5955635"/>
                  <a:gd name="connsiteX2385" fmla="*/ 5150042 w 6187971"/>
                  <a:gd name="connsiteY2385" fmla="*/ 4402571 h 5955635"/>
                  <a:gd name="connsiteX2386" fmla="*/ 5145539 w 6187971"/>
                  <a:gd name="connsiteY2386" fmla="*/ 4403533 h 5955635"/>
                  <a:gd name="connsiteX2387" fmla="*/ 5138455 w 6187971"/>
                  <a:gd name="connsiteY2387" fmla="*/ 4414466 h 5955635"/>
                  <a:gd name="connsiteX2388" fmla="*/ 5135875 w 6187971"/>
                  <a:gd name="connsiteY2388" fmla="*/ 4424436 h 5955635"/>
                  <a:gd name="connsiteX2389" fmla="*/ 5132334 w 6187971"/>
                  <a:gd name="connsiteY2389" fmla="*/ 4429903 h 5955635"/>
                  <a:gd name="connsiteX2390" fmla="*/ 5121707 w 6187971"/>
                  <a:gd name="connsiteY2390" fmla="*/ 4446302 h 5955635"/>
                  <a:gd name="connsiteX2391" fmla="*/ 5122670 w 6187971"/>
                  <a:gd name="connsiteY2391" fmla="*/ 4450806 h 5955635"/>
                  <a:gd name="connsiteX2392" fmla="*/ 5119128 w 6187971"/>
                  <a:gd name="connsiteY2392" fmla="*/ 4456272 h 5955635"/>
                  <a:gd name="connsiteX2393" fmla="*/ 5086289 w 6187971"/>
                  <a:gd name="connsiteY2393" fmla="*/ 4500965 h 5955635"/>
                  <a:gd name="connsiteX2394" fmla="*/ 5080824 w 6187971"/>
                  <a:gd name="connsiteY2394" fmla="*/ 4497423 h 5955635"/>
                  <a:gd name="connsiteX2395" fmla="*/ 5084365 w 6187971"/>
                  <a:gd name="connsiteY2395" fmla="*/ 4491957 h 5955635"/>
                  <a:gd name="connsiteX2396" fmla="*/ 5087907 w 6187971"/>
                  <a:gd name="connsiteY2396" fmla="*/ 4486491 h 5955635"/>
                  <a:gd name="connsiteX2397" fmla="*/ 5083403 w 6187971"/>
                  <a:gd name="connsiteY2397" fmla="*/ 4487453 h 5955635"/>
                  <a:gd name="connsiteX2398" fmla="*/ 5079862 w 6187971"/>
                  <a:gd name="connsiteY2398" fmla="*/ 4492920 h 5955635"/>
                  <a:gd name="connsiteX2399" fmla="*/ 5076319 w 6187971"/>
                  <a:gd name="connsiteY2399" fmla="*/ 4498385 h 5955635"/>
                  <a:gd name="connsiteX2400" fmla="*/ 5077282 w 6187971"/>
                  <a:gd name="connsiteY2400" fmla="*/ 4502890 h 5955635"/>
                  <a:gd name="connsiteX2401" fmla="*/ 5078244 w 6187971"/>
                  <a:gd name="connsiteY2401" fmla="*/ 4507394 h 5955635"/>
                  <a:gd name="connsiteX2402" fmla="*/ 5044443 w 6187971"/>
                  <a:gd name="connsiteY2402" fmla="*/ 4547582 h 5955635"/>
                  <a:gd name="connsiteX2403" fmla="*/ 5045405 w 6187971"/>
                  <a:gd name="connsiteY2403" fmla="*/ 4552086 h 5955635"/>
                  <a:gd name="connsiteX2404" fmla="*/ 4968796 w 6187971"/>
                  <a:gd name="connsiteY2404" fmla="*/ 4634389 h 5955635"/>
                  <a:gd name="connsiteX2405" fmla="*/ 4860964 w 6187971"/>
                  <a:gd name="connsiteY2405" fmla="*/ 4746909 h 5955635"/>
                  <a:gd name="connsiteX2406" fmla="*/ 4837789 w 6187971"/>
                  <a:gd name="connsiteY2406" fmla="*/ 4770699 h 5955635"/>
                  <a:gd name="connsiteX2407" fmla="*/ 4833284 w 6187971"/>
                  <a:gd name="connsiteY2407" fmla="*/ 4771662 h 5955635"/>
                  <a:gd name="connsiteX2408" fmla="*/ 4820735 w 6187971"/>
                  <a:gd name="connsiteY2408" fmla="*/ 4779052 h 5955635"/>
                  <a:gd name="connsiteX2409" fmla="*/ 4817192 w 6187971"/>
                  <a:gd name="connsiteY2409" fmla="*/ 4784519 h 5955635"/>
                  <a:gd name="connsiteX2410" fmla="*/ 4821697 w 6187971"/>
                  <a:gd name="connsiteY2410" fmla="*/ 4783556 h 5955635"/>
                  <a:gd name="connsiteX2411" fmla="*/ 4762796 w 6187971"/>
                  <a:gd name="connsiteY2411" fmla="*/ 4838527 h 5955635"/>
                  <a:gd name="connsiteX2412" fmla="*/ 4715484 w 6187971"/>
                  <a:gd name="connsiteY2412" fmla="*/ 4881602 h 5955635"/>
                  <a:gd name="connsiteX2413" fmla="*/ 4699392 w 6187971"/>
                  <a:gd name="connsiteY2413" fmla="*/ 4894460 h 5955635"/>
                  <a:gd name="connsiteX2414" fmla="*/ 4654658 w 6187971"/>
                  <a:gd name="connsiteY2414" fmla="*/ 4927565 h 5955635"/>
                  <a:gd name="connsiteX2415" fmla="*/ 4623437 w 6187971"/>
                  <a:gd name="connsiteY2415" fmla="*/ 4957784 h 5955635"/>
                  <a:gd name="connsiteX2416" fmla="*/ 4440960 w 6187971"/>
                  <a:gd name="connsiteY2416" fmla="*/ 5095671 h 5955635"/>
                  <a:gd name="connsiteX2417" fmla="*/ 4291323 w 6187971"/>
                  <a:gd name="connsiteY2417" fmla="*/ 5188865 h 5955635"/>
                  <a:gd name="connsiteX2418" fmla="*/ 4134296 w 6187971"/>
                  <a:gd name="connsiteY2418" fmla="*/ 5269510 h 5955635"/>
                  <a:gd name="connsiteX2419" fmla="*/ 4117242 w 6187971"/>
                  <a:gd name="connsiteY2419" fmla="*/ 5277863 h 5955635"/>
                  <a:gd name="connsiteX2420" fmla="*/ 3802571 w 6187971"/>
                  <a:gd name="connsiteY2420" fmla="*/ 5392188 h 5955635"/>
                  <a:gd name="connsiteX2421" fmla="*/ 3637806 w 6187971"/>
                  <a:gd name="connsiteY2421" fmla="*/ 5433865 h 5955635"/>
                  <a:gd name="connsiteX2422" fmla="*/ 3560810 w 6187971"/>
                  <a:gd name="connsiteY2422" fmla="*/ 5445094 h 5955635"/>
                  <a:gd name="connsiteX2423" fmla="*/ 3576039 w 6187971"/>
                  <a:gd name="connsiteY2423" fmla="*/ 5442351 h 5955635"/>
                  <a:gd name="connsiteX2424" fmla="*/ 3617903 w 6187971"/>
                  <a:gd name="connsiteY2424" fmla="*/ 5431641 h 5955635"/>
                  <a:gd name="connsiteX2425" fmla="*/ 3622408 w 6187971"/>
                  <a:gd name="connsiteY2425" fmla="*/ 5430679 h 5955635"/>
                  <a:gd name="connsiteX2426" fmla="*/ 3756567 w 6187971"/>
                  <a:gd name="connsiteY2426" fmla="*/ 5397306 h 5955635"/>
                  <a:gd name="connsiteX2427" fmla="*/ 3761071 w 6187971"/>
                  <a:gd name="connsiteY2427" fmla="*/ 5396344 h 5955635"/>
                  <a:gd name="connsiteX2428" fmla="*/ 3764613 w 6187971"/>
                  <a:gd name="connsiteY2428" fmla="*/ 5390877 h 5955635"/>
                  <a:gd name="connsiteX2429" fmla="*/ 3755605 w 6187971"/>
                  <a:gd name="connsiteY2429" fmla="*/ 5392802 h 5955635"/>
                  <a:gd name="connsiteX2430" fmla="*/ 3756567 w 6187971"/>
                  <a:gd name="connsiteY2430" fmla="*/ 5397306 h 5955635"/>
                  <a:gd name="connsiteX2431" fmla="*/ 3621445 w 6187971"/>
                  <a:gd name="connsiteY2431" fmla="*/ 5426174 h 5955635"/>
                  <a:gd name="connsiteX2432" fmla="*/ 3615016 w 6187971"/>
                  <a:gd name="connsiteY2432" fmla="*/ 5418129 h 5955635"/>
                  <a:gd name="connsiteX2433" fmla="*/ 3610512 w 6187971"/>
                  <a:gd name="connsiteY2433" fmla="*/ 5419091 h 5955635"/>
                  <a:gd name="connsiteX2434" fmla="*/ 3611474 w 6187971"/>
                  <a:gd name="connsiteY2434" fmla="*/ 5423595 h 5955635"/>
                  <a:gd name="connsiteX2435" fmla="*/ 3516889 w 6187971"/>
                  <a:gd name="connsiteY2435" fmla="*/ 5443802 h 5955635"/>
                  <a:gd name="connsiteX2436" fmla="*/ 3517851 w 6187971"/>
                  <a:gd name="connsiteY2436" fmla="*/ 5448307 h 5955635"/>
                  <a:gd name="connsiteX2437" fmla="*/ 3498872 w 6187971"/>
                  <a:gd name="connsiteY2437" fmla="*/ 5447651 h 5955635"/>
                  <a:gd name="connsiteX2438" fmla="*/ 3489865 w 6187971"/>
                  <a:gd name="connsiteY2438" fmla="*/ 5449576 h 5955635"/>
                  <a:gd name="connsiteX2439" fmla="*/ 3490519 w 6187971"/>
                  <a:gd name="connsiteY2439" fmla="*/ 5430598 h 5955635"/>
                  <a:gd name="connsiteX2440" fmla="*/ 3508535 w 6187971"/>
                  <a:gd name="connsiteY2440" fmla="*/ 5426749 h 5955635"/>
                  <a:gd name="connsiteX2441" fmla="*/ 3535561 w 6187971"/>
                  <a:gd name="connsiteY2441" fmla="*/ 5420975 h 5955635"/>
                  <a:gd name="connsiteX2442" fmla="*/ 3540064 w 6187971"/>
                  <a:gd name="connsiteY2442" fmla="*/ 5420013 h 5955635"/>
                  <a:gd name="connsiteX2443" fmla="*/ 3544568 w 6187971"/>
                  <a:gd name="connsiteY2443" fmla="*/ 5419051 h 5955635"/>
                  <a:gd name="connsiteX2444" fmla="*/ 3553577 w 6187971"/>
                  <a:gd name="connsiteY2444" fmla="*/ 5417126 h 5955635"/>
                  <a:gd name="connsiteX2445" fmla="*/ 3558080 w 6187971"/>
                  <a:gd name="connsiteY2445" fmla="*/ 5416164 h 5955635"/>
                  <a:gd name="connsiteX2446" fmla="*/ 3552615 w 6187971"/>
                  <a:gd name="connsiteY2446" fmla="*/ 5412622 h 5955635"/>
                  <a:gd name="connsiteX2447" fmla="*/ 3543606 w 6187971"/>
                  <a:gd name="connsiteY2447" fmla="*/ 5414547 h 5955635"/>
                  <a:gd name="connsiteX2448" fmla="*/ 3539102 w 6187971"/>
                  <a:gd name="connsiteY2448" fmla="*/ 5415509 h 5955635"/>
                  <a:gd name="connsiteX2449" fmla="*/ 3538139 w 6187971"/>
                  <a:gd name="connsiteY2449" fmla="*/ 5411005 h 5955635"/>
                  <a:gd name="connsiteX2450" fmla="*/ 3533636 w 6187971"/>
                  <a:gd name="connsiteY2450" fmla="*/ 5411967 h 5955635"/>
                  <a:gd name="connsiteX2451" fmla="*/ 3529132 w 6187971"/>
                  <a:gd name="connsiteY2451" fmla="*/ 5412929 h 5955635"/>
                  <a:gd name="connsiteX2452" fmla="*/ 3530094 w 6187971"/>
                  <a:gd name="connsiteY2452" fmla="*/ 5417433 h 5955635"/>
                  <a:gd name="connsiteX2453" fmla="*/ 3507573 w 6187971"/>
                  <a:gd name="connsiteY2453" fmla="*/ 5422245 h 5955635"/>
                  <a:gd name="connsiteX2454" fmla="*/ 3489557 w 6187971"/>
                  <a:gd name="connsiteY2454" fmla="*/ 5426094 h 5955635"/>
                  <a:gd name="connsiteX2455" fmla="*/ 3462533 w 6187971"/>
                  <a:gd name="connsiteY2455" fmla="*/ 5431868 h 5955635"/>
                  <a:gd name="connsiteX2456" fmla="*/ 3458028 w 6187971"/>
                  <a:gd name="connsiteY2456" fmla="*/ 5432830 h 5955635"/>
                  <a:gd name="connsiteX2457" fmla="*/ 3463495 w 6187971"/>
                  <a:gd name="connsiteY2457" fmla="*/ 5436372 h 5955635"/>
                  <a:gd name="connsiteX2458" fmla="*/ 3481511 w 6187971"/>
                  <a:gd name="connsiteY2458" fmla="*/ 5432523 h 5955635"/>
                  <a:gd name="connsiteX2459" fmla="*/ 3476352 w 6187971"/>
                  <a:gd name="connsiteY2459" fmla="*/ 5452463 h 5955635"/>
                  <a:gd name="connsiteX2460" fmla="*/ 3467344 w 6187971"/>
                  <a:gd name="connsiteY2460" fmla="*/ 5454387 h 5955635"/>
                  <a:gd name="connsiteX2461" fmla="*/ 3462839 w 6187971"/>
                  <a:gd name="connsiteY2461" fmla="*/ 5455350 h 5955635"/>
                  <a:gd name="connsiteX2462" fmla="*/ 3466382 w 6187971"/>
                  <a:gd name="connsiteY2462" fmla="*/ 5449884 h 5955635"/>
                  <a:gd name="connsiteX2463" fmla="*/ 3460915 w 6187971"/>
                  <a:gd name="connsiteY2463" fmla="*/ 5446342 h 5955635"/>
                  <a:gd name="connsiteX2464" fmla="*/ 3452870 w 6187971"/>
                  <a:gd name="connsiteY2464" fmla="*/ 5452771 h 5955635"/>
                  <a:gd name="connsiteX2465" fmla="*/ 3448365 w 6187971"/>
                  <a:gd name="connsiteY2465" fmla="*/ 5453733 h 5955635"/>
                  <a:gd name="connsiteX2466" fmla="*/ 3429387 w 6187971"/>
                  <a:gd name="connsiteY2466" fmla="*/ 5453078 h 5955635"/>
                  <a:gd name="connsiteX2467" fmla="*/ 3418454 w 6187971"/>
                  <a:gd name="connsiteY2467" fmla="*/ 5445995 h 5955635"/>
                  <a:gd name="connsiteX2468" fmla="*/ 3385964 w 6187971"/>
                  <a:gd name="connsiteY2468" fmla="*/ 5448226 h 5955635"/>
                  <a:gd name="connsiteX2469" fmla="*/ 3383384 w 6187971"/>
                  <a:gd name="connsiteY2469" fmla="*/ 5458196 h 5955635"/>
                  <a:gd name="connsiteX2470" fmla="*/ 3376955 w 6187971"/>
                  <a:gd name="connsiteY2470" fmla="*/ 5450151 h 5955635"/>
                  <a:gd name="connsiteX2471" fmla="*/ 3350893 w 6187971"/>
                  <a:gd name="connsiteY2471" fmla="*/ 5460429 h 5955635"/>
                  <a:gd name="connsiteX2472" fmla="*/ 3318402 w 6187971"/>
                  <a:gd name="connsiteY2472" fmla="*/ 5462660 h 5955635"/>
                  <a:gd name="connsiteX2473" fmla="*/ 3313898 w 6187971"/>
                  <a:gd name="connsiteY2473" fmla="*/ 5463623 h 5955635"/>
                  <a:gd name="connsiteX2474" fmla="*/ 3298461 w 6187971"/>
                  <a:gd name="connsiteY2474" fmla="*/ 5457501 h 5955635"/>
                  <a:gd name="connsiteX2475" fmla="*/ 3263391 w 6187971"/>
                  <a:gd name="connsiteY2475" fmla="*/ 5469703 h 5955635"/>
                  <a:gd name="connsiteX2476" fmla="*/ 3225433 w 6187971"/>
                  <a:gd name="connsiteY2476" fmla="*/ 5468394 h 5955635"/>
                  <a:gd name="connsiteX2477" fmla="*/ 3206456 w 6187971"/>
                  <a:gd name="connsiteY2477" fmla="*/ 5467738 h 5955635"/>
                  <a:gd name="connsiteX2478" fmla="*/ 3181048 w 6187971"/>
                  <a:gd name="connsiteY2478" fmla="*/ 5459038 h 5955635"/>
                  <a:gd name="connsiteX2479" fmla="*/ 3088079 w 6187971"/>
                  <a:gd name="connsiteY2479" fmla="*/ 5464771 h 5955635"/>
                  <a:gd name="connsiteX2480" fmla="*/ 3070064 w 6187971"/>
                  <a:gd name="connsiteY2480" fmla="*/ 5468620 h 5955635"/>
                  <a:gd name="connsiteX2481" fmla="*/ 3056551 w 6187971"/>
                  <a:gd name="connsiteY2481" fmla="*/ 5471507 h 5955635"/>
                  <a:gd name="connsiteX2482" fmla="*/ 2934326 w 6187971"/>
                  <a:gd name="connsiteY2482" fmla="*/ 5450524 h 5955635"/>
                  <a:gd name="connsiteX2483" fmla="*/ 2882857 w 6187971"/>
                  <a:gd name="connsiteY2483" fmla="*/ 5452101 h 5955635"/>
                  <a:gd name="connsiteX2484" fmla="*/ 2853908 w 6187971"/>
                  <a:gd name="connsiteY2484" fmla="*/ 5448866 h 5955635"/>
                  <a:gd name="connsiteX2485" fmla="*/ 2858412 w 6187971"/>
                  <a:gd name="connsiteY2485" fmla="*/ 5447903 h 5955635"/>
                  <a:gd name="connsiteX2486" fmla="*/ 2748082 w 6187971"/>
                  <a:gd name="connsiteY2486" fmla="*/ 5438507 h 5955635"/>
                  <a:gd name="connsiteX2487" fmla="*/ 2730066 w 6187971"/>
                  <a:gd name="connsiteY2487" fmla="*/ 5442356 h 5955635"/>
                  <a:gd name="connsiteX2488" fmla="*/ 2695651 w 6187971"/>
                  <a:gd name="connsiteY2488" fmla="*/ 5435580 h 5955635"/>
                  <a:gd name="connsiteX2489" fmla="*/ 2699193 w 6187971"/>
                  <a:gd name="connsiteY2489" fmla="*/ 5430115 h 5955635"/>
                  <a:gd name="connsiteX2490" fmla="*/ 2625858 w 6187971"/>
                  <a:gd name="connsiteY2490" fmla="*/ 5417524 h 5955635"/>
                  <a:gd name="connsiteX2491" fmla="*/ 2592405 w 6187971"/>
                  <a:gd name="connsiteY2491" fmla="*/ 5415252 h 5955635"/>
                  <a:gd name="connsiteX2492" fmla="*/ 2601413 w 6187971"/>
                  <a:gd name="connsiteY2492" fmla="*/ 5413327 h 5955635"/>
                  <a:gd name="connsiteX2493" fmla="*/ 2528079 w 6187971"/>
                  <a:gd name="connsiteY2493" fmla="*/ 5400737 h 5955635"/>
                  <a:gd name="connsiteX2494" fmla="*/ 2448315 w 6187971"/>
                  <a:gd name="connsiteY2494" fmla="*/ 5380101 h 5955635"/>
                  <a:gd name="connsiteX2495" fmla="*/ 2442848 w 6187971"/>
                  <a:gd name="connsiteY2495" fmla="*/ 5376560 h 5955635"/>
                  <a:gd name="connsiteX2496" fmla="*/ 2429336 w 6187971"/>
                  <a:gd name="connsiteY2496" fmla="*/ 5379447 h 5955635"/>
                  <a:gd name="connsiteX2497" fmla="*/ 2384951 w 6187971"/>
                  <a:gd name="connsiteY2497" fmla="*/ 5370091 h 5955635"/>
                  <a:gd name="connsiteX2498" fmla="*/ 2372093 w 6187971"/>
                  <a:gd name="connsiteY2498" fmla="*/ 5353999 h 5955635"/>
                  <a:gd name="connsiteX2499" fmla="*/ 2344107 w 6187971"/>
                  <a:gd name="connsiteY2499" fmla="*/ 5355268 h 5955635"/>
                  <a:gd name="connsiteX2500" fmla="*/ 2343144 w 6187971"/>
                  <a:gd name="connsiteY2500" fmla="*/ 5350765 h 5955635"/>
                  <a:gd name="connsiteX2501" fmla="*/ 2273352 w 6187971"/>
                  <a:gd name="connsiteY2501" fmla="*/ 5332708 h 5955635"/>
                  <a:gd name="connsiteX2502" fmla="*/ 2292330 w 6187971"/>
                  <a:gd name="connsiteY2502" fmla="*/ 5333363 h 5955635"/>
                  <a:gd name="connsiteX2503" fmla="*/ 2235087 w 6187971"/>
                  <a:gd name="connsiteY2503" fmla="*/ 5307915 h 5955635"/>
                  <a:gd name="connsiteX2504" fmla="*/ 2231545 w 6187971"/>
                  <a:gd name="connsiteY2504" fmla="*/ 5313382 h 5955635"/>
                  <a:gd name="connsiteX2505" fmla="*/ 2215146 w 6187971"/>
                  <a:gd name="connsiteY2505" fmla="*/ 5302757 h 5955635"/>
                  <a:gd name="connsiteX2506" fmla="*/ 2180731 w 6187971"/>
                  <a:gd name="connsiteY2506" fmla="*/ 5295981 h 5955635"/>
                  <a:gd name="connsiteX2507" fmla="*/ 2164331 w 6187971"/>
                  <a:gd name="connsiteY2507" fmla="*/ 5285355 h 5955635"/>
                  <a:gd name="connsiteX2508" fmla="*/ 2159828 w 6187971"/>
                  <a:gd name="connsiteY2508" fmla="*/ 5286317 h 5955635"/>
                  <a:gd name="connsiteX2509" fmla="*/ 2170760 w 6187971"/>
                  <a:gd name="connsiteY2509" fmla="*/ 5293401 h 5955635"/>
                  <a:gd name="connsiteX2510" fmla="*/ 2132496 w 6187971"/>
                  <a:gd name="connsiteY2510" fmla="*/ 5268608 h 5955635"/>
                  <a:gd name="connsiteX2511" fmla="*/ 2117059 w 6187971"/>
                  <a:gd name="connsiteY2511" fmla="*/ 5262487 h 5955635"/>
                  <a:gd name="connsiteX2512" fmla="*/ 2119946 w 6187971"/>
                  <a:gd name="connsiteY2512" fmla="*/ 5276000 h 5955635"/>
                  <a:gd name="connsiteX2513" fmla="*/ 2115441 w 6187971"/>
                  <a:gd name="connsiteY2513" fmla="*/ 5276962 h 5955635"/>
                  <a:gd name="connsiteX2514" fmla="*/ 2083606 w 6187971"/>
                  <a:gd name="connsiteY2514" fmla="*/ 5260215 h 5955635"/>
                  <a:gd name="connsiteX2515" fmla="*/ 2082644 w 6187971"/>
                  <a:gd name="connsiteY2515" fmla="*/ 5255711 h 5955635"/>
                  <a:gd name="connsiteX2516" fmla="*/ 2092614 w 6187971"/>
                  <a:gd name="connsiteY2516" fmla="*/ 5258290 h 5955635"/>
                  <a:gd name="connsiteX2517" fmla="*/ 2098080 w 6187971"/>
                  <a:gd name="connsiteY2517" fmla="*/ 5261832 h 5955635"/>
                  <a:gd name="connsiteX2518" fmla="*/ 2097118 w 6187971"/>
                  <a:gd name="connsiteY2518" fmla="*/ 5257328 h 5955635"/>
                  <a:gd name="connsiteX2519" fmla="*/ 2081681 w 6187971"/>
                  <a:gd name="connsiteY2519" fmla="*/ 5251207 h 5955635"/>
                  <a:gd name="connsiteX2520" fmla="*/ 2059816 w 6187971"/>
                  <a:gd name="connsiteY2520" fmla="*/ 5237040 h 5955635"/>
                  <a:gd name="connsiteX2521" fmla="*/ 2014467 w 6187971"/>
                  <a:gd name="connsiteY2521" fmla="*/ 5223180 h 5955635"/>
                  <a:gd name="connsiteX2522" fmla="*/ 1987136 w 6187971"/>
                  <a:gd name="connsiteY2522" fmla="*/ 5205471 h 5955635"/>
                  <a:gd name="connsiteX2523" fmla="*/ 1981670 w 6187971"/>
                  <a:gd name="connsiteY2523" fmla="*/ 5201929 h 5955635"/>
                  <a:gd name="connsiteX2524" fmla="*/ 1977165 w 6187971"/>
                  <a:gd name="connsiteY2524" fmla="*/ 5202891 h 5955635"/>
                  <a:gd name="connsiteX2525" fmla="*/ 1895171 w 6187971"/>
                  <a:gd name="connsiteY2525" fmla="*/ 5149765 h 5955635"/>
                  <a:gd name="connsiteX2526" fmla="*/ 1865914 w 6187971"/>
                  <a:gd name="connsiteY2526" fmla="*/ 5123048 h 5955635"/>
                  <a:gd name="connsiteX2527" fmla="*/ 1715436 w 6187971"/>
                  <a:gd name="connsiteY2527" fmla="*/ 5013908 h 5955635"/>
                  <a:gd name="connsiteX2528" fmla="*/ 1588748 w 6187971"/>
                  <a:gd name="connsiteY2528" fmla="*/ 4927943 h 5955635"/>
                  <a:gd name="connsiteX2529" fmla="*/ 1598064 w 6187971"/>
                  <a:gd name="connsiteY2529" fmla="*/ 4949501 h 5955635"/>
                  <a:gd name="connsiteX2530" fmla="*/ 1564303 w 6187971"/>
                  <a:gd name="connsiteY2530" fmla="*/ 4923746 h 5955635"/>
                  <a:gd name="connsiteX2531" fmla="*/ 1547904 w 6187971"/>
                  <a:gd name="connsiteY2531" fmla="*/ 4913121 h 5955635"/>
                  <a:gd name="connsiteX2532" fmla="*/ 1545979 w 6187971"/>
                  <a:gd name="connsiteY2532" fmla="*/ 4904113 h 5955635"/>
                  <a:gd name="connsiteX2533" fmla="*/ 1541475 w 6187971"/>
                  <a:gd name="connsiteY2533" fmla="*/ 4905075 h 5955635"/>
                  <a:gd name="connsiteX2534" fmla="*/ 1523807 w 6187971"/>
                  <a:gd name="connsiteY2534" fmla="*/ 4866464 h 5955635"/>
                  <a:gd name="connsiteX2535" fmla="*/ 1517378 w 6187971"/>
                  <a:gd name="connsiteY2535" fmla="*/ 4858417 h 5955635"/>
                  <a:gd name="connsiteX2536" fmla="*/ 1511912 w 6187971"/>
                  <a:gd name="connsiteY2536" fmla="*/ 4854876 h 5955635"/>
                  <a:gd name="connsiteX2537" fmla="*/ 1506446 w 6187971"/>
                  <a:gd name="connsiteY2537" fmla="*/ 4851334 h 5955635"/>
                  <a:gd name="connsiteX2538" fmla="*/ 1483618 w 6187971"/>
                  <a:gd name="connsiteY2538" fmla="*/ 4832662 h 5955635"/>
                  <a:gd name="connsiteX2539" fmla="*/ 1478151 w 6187971"/>
                  <a:gd name="connsiteY2539" fmla="*/ 4829121 h 5955635"/>
                  <a:gd name="connsiteX2540" fmla="*/ 1479114 w 6187971"/>
                  <a:gd name="connsiteY2540" fmla="*/ 4833625 h 5955635"/>
                  <a:gd name="connsiteX2541" fmla="*/ 1485543 w 6187971"/>
                  <a:gd name="connsiteY2541" fmla="*/ 4841671 h 5955635"/>
                  <a:gd name="connsiteX2542" fmla="*/ 1462060 w 6187971"/>
                  <a:gd name="connsiteY2542" fmla="*/ 4841978 h 5955635"/>
                  <a:gd name="connsiteX2543" fmla="*/ 1461097 w 6187971"/>
                  <a:gd name="connsiteY2543" fmla="*/ 4837474 h 5955635"/>
                  <a:gd name="connsiteX2544" fmla="*/ 1435076 w 6187971"/>
                  <a:gd name="connsiteY2544" fmla="*/ 4781808 h 5955635"/>
                  <a:gd name="connsiteX2545" fmla="*/ 1429609 w 6187971"/>
                  <a:gd name="connsiteY2545" fmla="*/ 4778267 h 5955635"/>
                  <a:gd name="connsiteX2546" fmla="*/ 1428647 w 6187971"/>
                  <a:gd name="connsiteY2546" fmla="*/ 4773763 h 5955635"/>
                  <a:gd name="connsiteX2547" fmla="*/ 1391038 w 6187971"/>
                  <a:gd name="connsiteY2547" fmla="*/ 4729991 h 5955635"/>
                  <a:gd name="connsiteX2548" fmla="*/ 1363706 w 6187971"/>
                  <a:gd name="connsiteY2548" fmla="*/ 4712283 h 5955635"/>
                  <a:gd name="connsiteX2549" fmla="*/ 1362744 w 6187971"/>
                  <a:gd name="connsiteY2549" fmla="*/ 4707779 h 5955635"/>
                  <a:gd name="connsiteX2550" fmla="*/ 1358239 w 6187971"/>
                  <a:gd name="connsiteY2550" fmla="*/ 4708741 h 5955635"/>
                  <a:gd name="connsiteX2551" fmla="*/ 1347307 w 6187971"/>
                  <a:gd name="connsiteY2551" fmla="*/ 4701658 h 5955635"/>
                  <a:gd name="connsiteX2552" fmla="*/ 1348269 w 6187971"/>
                  <a:gd name="connsiteY2552" fmla="*/ 4706162 h 5955635"/>
                  <a:gd name="connsiteX2553" fmla="*/ 1354698 w 6187971"/>
                  <a:gd name="connsiteY2553" fmla="*/ 4714207 h 5955635"/>
                  <a:gd name="connsiteX2554" fmla="*/ 1338299 w 6187971"/>
                  <a:gd name="connsiteY2554" fmla="*/ 4703582 h 5955635"/>
                  <a:gd name="connsiteX2555" fmla="*/ 1318358 w 6187971"/>
                  <a:gd name="connsiteY2555" fmla="*/ 4698423 h 5955635"/>
                  <a:gd name="connsiteX2556" fmla="*/ 1303576 w 6187971"/>
                  <a:gd name="connsiteY2556" fmla="*/ 4673323 h 5955635"/>
                  <a:gd name="connsiteX2557" fmla="*/ 1308080 w 6187971"/>
                  <a:gd name="connsiteY2557" fmla="*/ 4672361 h 5955635"/>
                  <a:gd name="connsiteX2558" fmla="*/ 1307118 w 6187971"/>
                  <a:gd name="connsiteY2558" fmla="*/ 4667857 h 5955635"/>
                  <a:gd name="connsiteX2559" fmla="*/ 1301651 w 6187971"/>
                  <a:gd name="connsiteY2559" fmla="*/ 4664315 h 5955635"/>
                  <a:gd name="connsiteX2560" fmla="*/ 1294261 w 6187971"/>
                  <a:gd name="connsiteY2560" fmla="*/ 4651766 h 5955635"/>
                  <a:gd name="connsiteX2561" fmla="*/ 1288794 w 6187971"/>
                  <a:gd name="connsiteY2561" fmla="*/ 4648223 h 5955635"/>
                  <a:gd name="connsiteX2562" fmla="*/ 1284945 w 6187971"/>
                  <a:gd name="connsiteY2562" fmla="*/ 4630207 h 5955635"/>
                  <a:gd name="connsiteX2563" fmla="*/ 1303269 w 6187971"/>
                  <a:gd name="connsiteY2563" fmla="*/ 4649841 h 5955635"/>
                  <a:gd name="connsiteX2564" fmla="*/ 1300382 w 6187971"/>
                  <a:gd name="connsiteY2564" fmla="*/ 4636329 h 5955635"/>
                  <a:gd name="connsiteX2565" fmla="*/ 1288488 w 6187971"/>
                  <a:gd name="connsiteY2565" fmla="*/ 4624741 h 5955635"/>
                  <a:gd name="connsiteX2566" fmla="*/ 1225818 w 6187971"/>
                  <a:gd name="connsiteY2566" fmla="*/ 4529809 h 5955635"/>
                  <a:gd name="connsiteX2567" fmla="*/ 1185629 w 6187971"/>
                  <a:gd name="connsiteY2567" fmla="*/ 4496009 h 5955635"/>
                  <a:gd name="connsiteX2568" fmla="*/ 1189171 w 6187971"/>
                  <a:gd name="connsiteY2568" fmla="*/ 4490542 h 5955635"/>
                  <a:gd name="connsiteX2569" fmla="*/ 1182742 w 6187971"/>
                  <a:gd name="connsiteY2569" fmla="*/ 4482495 h 5955635"/>
                  <a:gd name="connsiteX2570" fmla="*/ 1177276 w 6187971"/>
                  <a:gd name="connsiteY2570" fmla="*/ 4478954 h 5955635"/>
                  <a:gd name="connsiteX2571" fmla="*/ 1178238 w 6187971"/>
                  <a:gd name="connsiteY2571" fmla="*/ 4483458 h 5955635"/>
                  <a:gd name="connsiteX2572" fmla="*/ 1166343 w 6187971"/>
                  <a:gd name="connsiteY2572" fmla="*/ 4471870 h 5955635"/>
                  <a:gd name="connsiteX2573" fmla="*/ 1169885 w 6187971"/>
                  <a:gd name="connsiteY2573" fmla="*/ 4466405 h 5955635"/>
                  <a:gd name="connsiteX2574" fmla="*/ 1139667 w 6187971"/>
                  <a:gd name="connsiteY2574" fmla="*/ 4435183 h 5955635"/>
                  <a:gd name="connsiteX2575" fmla="*/ 1138704 w 6187971"/>
                  <a:gd name="connsiteY2575" fmla="*/ 4430679 h 5955635"/>
                  <a:gd name="connsiteX2576" fmla="*/ 1134200 w 6187971"/>
                  <a:gd name="connsiteY2576" fmla="*/ 4431641 h 5955635"/>
                  <a:gd name="connsiteX2577" fmla="*/ 1129696 w 6187971"/>
                  <a:gd name="connsiteY2577" fmla="*/ 4432603 h 5955635"/>
                  <a:gd name="connsiteX2578" fmla="*/ 1128734 w 6187971"/>
                  <a:gd name="connsiteY2578" fmla="*/ 4428100 h 5955635"/>
                  <a:gd name="connsiteX2579" fmla="*/ 1118764 w 6187971"/>
                  <a:gd name="connsiteY2579" fmla="*/ 4425520 h 5955635"/>
                  <a:gd name="connsiteX2580" fmla="*/ 1120688 w 6187971"/>
                  <a:gd name="connsiteY2580" fmla="*/ 4434529 h 5955635"/>
                  <a:gd name="connsiteX2581" fmla="*/ 1115221 w 6187971"/>
                  <a:gd name="connsiteY2581" fmla="*/ 4430987 h 5955635"/>
                  <a:gd name="connsiteX2582" fmla="*/ 1091431 w 6187971"/>
                  <a:gd name="connsiteY2582" fmla="*/ 4407812 h 5955635"/>
                  <a:gd name="connsiteX2583" fmla="*/ 1073763 w 6187971"/>
                  <a:gd name="connsiteY2583" fmla="*/ 4369199 h 5955635"/>
                  <a:gd name="connsiteX2584" fmla="*/ 1063792 w 6187971"/>
                  <a:gd name="connsiteY2584" fmla="*/ 4366620 h 5955635"/>
                  <a:gd name="connsiteX2585" fmla="*/ 1058981 w 6187971"/>
                  <a:gd name="connsiteY2585" fmla="*/ 4344100 h 5955635"/>
                  <a:gd name="connsiteX2586" fmla="*/ 1050936 w 6187971"/>
                  <a:gd name="connsiteY2586" fmla="*/ 4350528 h 5955635"/>
                  <a:gd name="connsiteX2587" fmla="*/ 1048049 w 6187971"/>
                  <a:gd name="connsiteY2587" fmla="*/ 4337016 h 5955635"/>
                  <a:gd name="connsiteX2588" fmla="*/ 988922 w 6187971"/>
                  <a:gd name="connsiteY2588" fmla="*/ 4236617 h 5955635"/>
                  <a:gd name="connsiteX2589" fmla="*/ 981224 w 6187971"/>
                  <a:gd name="connsiteY2589" fmla="*/ 4200585 h 5955635"/>
                  <a:gd name="connsiteX2590" fmla="*/ 970291 w 6187971"/>
                  <a:gd name="connsiteY2590" fmla="*/ 4193501 h 5955635"/>
                  <a:gd name="connsiteX2591" fmla="*/ 953584 w 6187971"/>
                  <a:gd name="connsiteY2591" fmla="*/ 4159394 h 5955635"/>
                  <a:gd name="connsiteX2592" fmla="*/ 943614 w 6187971"/>
                  <a:gd name="connsiteY2592" fmla="*/ 4156814 h 5955635"/>
                  <a:gd name="connsiteX2593" fmla="*/ 947156 w 6187971"/>
                  <a:gd name="connsiteY2593" fmla="*/ 4151347 h 5955635"/>
                  <a:gd name="connsiteX2594" fmla="*/ 918555 w 6187971"/>
                  <a:gd name="connsiteY2594" fmla="*/ 4105652 h 5955635"/>
                  <a:gd name="connsiteX2595" fmla="*/ 910857 w 6187971"/>
                  <a:gd name="connsiteY2595" fmla="*/ 4069620 h 5955635"/>
                  <a:gd name="connsiteX2596" fmla="*/ 892533 w 6187971"/>
                  <a:gd name="connsiteY2596" fmla="*/ 4049987 h 5955635"/>
                  <a:gd name="connsiteX2597" fmla="*/ 891263 w 6187971"/>
                  <a:gd name="connsiteY2597" fmla="*/ 4022000 h 5955635"/>
                  <a:gd name="connsiteX2598" fmla="*/ 869091 w 6187971"/>
                  <a:gd name="connsiteY2598" fmla="*/ 3984350 h 5955635"/>
                  <a:gd name="connsiteX2599" fmla="*/ 873595 w 6187971"/>
                  <a:gd name="connsiteY2599" fmla="*/ 3983387 h 5955635"/>
                  <a:gd name="connsiteX2600" fmla="*/ 852077 w 6187971"/>
                  <a:gd name="connsiteY2600" fmla="*/ 3926760 h 5955635"/>
                  <a:gd name="connsiteX2601" fmla="*/ 863010 w 6187971"/>
                  <a:gd name="connsiteY2601" fmla="*/ 3933844 h 5955635"/>
                  <a:gd name="connsiteX2602" fmla="*/ 869247 w 6187971"/>
                  <a:gd name="connsiteY2602" fmla="*/ 3944432 h 5955635"/>
                  <a:gd name="connsiteX2603" fmla="*/ 868668 w 6187971"/>
                  <a:gd name="connsiteY2603" fmla="*/ 3952062 h 5955635"/>
                  <a:gd name="connsiteX2604" fmla="*/ 862355 w 6187971"/>
                  <a:gd name="connsiteY2604" fmla="*/ 3952821 h 5955635"/>
                  <a:gd name="connsiteX2605" fmla="*/ 875212 w 6187971"/>
                  <a:gd name="connsiteY2605" fmla="*/ 3968913 h 5955635"/>
                  <a:gd name="connsiteX2606" fmla="*/ 890956 w 6187971"/>
                  <a:gd name="connsiteY2606" fmla="*/ 3998517 h 5955635"/>
                  <a:gd name="connsiteX2607" fmla="*/ 891918 w 6187971"/>
                  <a:gd name="connsiteY2607" fmla="*/ 4003022 h 5955635"/>
                  <a:gd name="connsiteX2608" fmla="*/ 892881 w 6187971"/>
                  <a:gd name="connsiteY2608" fmla="*/ 4007525 h 5955635"/>
                  <a:gd name="connsiteX2609" fmla="*/ 897385 w 6187971"/>
                  <a:gd name="connsiteY2609" fmla="*/ 4006563 h 5955635"/>
                  <a:gd name="connsiteX2610" fmla="*/ 897077 w 6187971"/>
                  <a:gd name="connsiteY2610" fmla="*/ 3983081 h 5955635"/>
                  <a:gd name="connsiteX2611" fmla="*/ 891611 w 6187971"/>
                  <a:gd name="connsiteY2611" fmla="*/ 3979538 h 5955635"/>
                  <a:gd name="connsiteX2612" fmla="*/ 890649 w 6187971"/>
                  <a:gd name="connsiteY2612" fmla="*/ 3975035 h 5955635"/>
                  <a:gd name="connsiteX2613" fmla="*/ 885183 w 6187971"/>
                  <a:gd name="connsiteY2613" fmla="*/ 3971493 h 5955635"/>
                  <a:gd name="connsiteX2614" fmla="*/ 878447 w 6187971"/>
                  <a:gd name="connsiteY2614" fmla="*/ 3939965 h 5955635"/>
                  <a:gd name="connsiteX2615" fmla="*/ 890034 w 6187971"/>
                  <a:gd name="connsiteY2615" fmla="*/ 3928070 h 5955635"/>
                  <a:gd name="connsiteX2616" fmla="*/ 879449 w 6187971"/>
                  <a:gd name="connsiteY2616" fmla="*/ 3878525 h 5955635"/>
                  <a:gd name="connsiteX2617" fmla="*/ 852546 w 6187971"/>
                  <a:gd name="connsiteY2617" fmla="*/ 3686468 h 5955635"/>
                  <a:gd name="connsiteX2618" fmla="*/ 847081 w 6187971"/>
                  <a:gd name="connsiteY2618" fmla="*/ 3682926 h 5955635"/>
                  <a:gd name="connsiteX2619" fmla="*/ 843539 w 6187971"/>
                  <a:gd name="connsiteY2619" fmla="*/ 3688393 h 5955635"/>
                  <a:gd name="connsiteX2620" fmla="*/ 872058 w 6187971"/>
                  <a:gd name="connsiteY2620" fmla="*/ 3865975 h 5955635"/>
                  <a:gd name="connsiteX2621" fmla="*/ 867555 w 6187971"/>
                  <a:gd name="connsiteY2621" fmla="*/ 3866938 h 5955635"/>
                  <a:gd name="connsiteX2622" fmla="*/ 861126 w 6187971"/>
                  <a:gd name="connsiteY2622" fmla="*/ 3858892 h 5955635"/>
                  <a:gd name="connsiteX2623" fmla="*/ 868517 w 6187971"/>
                  <a:gd name="connsiteY2623" fmla="*/ 3871442 h 5955635"/>
                  <a:gd name="connsiteX2624" fmla="*/ 864975 w 6187971"/>
                  <a:gd name="connsiteY2624" fmla="*/ 3876908 h 5955635"/>
                  <a:gd name="connsiteX2625" fmla="*/ 849886 w 6187971"/>
                  <a:gd name="connsiteY2625" fmla="*/ 3828326 h 5955635"/>
                  <a:gd name="connsiteX2626" fmla="*/ 848269 w 6187971"/>
                  <a:gd name="connsiteY2626" fmla="*/ 3842800 h 5955635"/>
                  <a:gd name="connsiteX2627" fmla="*/ 832524 w 6187971"/>
                  <a:gd name="connsiteY2627" fmla="*/ 3813196 h 5955635"/>
                  <a:gd name="connsiteX2628" fmla="*/ 822902 w 6187971"/>
                  <a:gd name="connsiteY2628" fmla="*/ 3768156 h 5955635"/>
                  <a:gd name="connsiteX2629" fmla="*/ 812624 w 6187971"/>
                  <a:gd name="connsiteY2629" fmla="*/ 3742094 h 5955635"/>
                  <a:gd name="connsiteX2630" fmla="*/ 789529 w 6187971"/>
                  <a:gd name="connsiteY2630" fmla="*/ 3633997 h 5955635"/>
                  <a:gd name="connsiteX2631" fmla="*/ 786951 w 6187971"/>
                  <a:gd name="connsiteY2631" fmla="*/ 3643967 h 5955635"/>
                  <a:gd name="connsiteX2632" fmla="*/ 785988 w 6187971"/>
                  <a:gd name="connsiteY2632" fmla="*/ 3639463 h 5955635"/>
                  <a:gd name="connsiteX2633" fmla="*/ 785026 w 6187971"/>
                  <a:gd name="connsiteY2633" fmla="*/ 3634959 h 5955635"/>
                  <a:gd name="connsiteX2634" fmla="*/ 783101 w 6187971"/>
                  <a:gd name="connsiteY2634" fmla="*/ 3625951 h 5955635"/>
                  <a:gd name="connsiteX2635" fmla="*/ 765126 w 6187971"/>
                  <a:gd name="connsiteY2635" fmla="*/ 3563856 h 5955635"/>
                  <a:gd name="connsiteX2636" fmla="*/ 763201 w 6187971"/>
                  <a:gd name="connsiteY2636" fmla="*/ 3554849 h 5955635"/>
                  <a:gd name="connsiteX2637" fmla="*/ 760314 w 6187971"/>
                  <a:gd name="connsiteY2637" fmla="*/ 3541336 h 5955635"/>
                  <a:gd name="connsiteX2638" fmla="*/ 754541 w 6187971"/>
                  <a:gd name="connsiteY2638" fmla="*/ 3514312 h 5955635"/>
                  <a:gd name="connsiteX2639" fmla="*/ 753578 w 6187971"/>
                  <a:gd name="connsiteY2639" fmla="*/ 3509808 h 5955635"/>
                  <a:gd name="connsiteX2640" fmla="*/ 752616 w 6187971"/>
                  <a:gd name="connsiteY2640" fmla="*/ 3505304 h 5955635"/>
                  <a:gd name="connsiteX2641" fmla="*/ 748111 w 6187971"/>
                  <a:gd name="connsiteY2641" fmla="*/ 3506266 h 5955635"/>
                  <a:gd name="connsiteX2642" fmla="*/ 756158 w 6187971"/>
                  <a:gd name="connsiteY2642" fmla="*/ 3499837 h 5955635"/>
                  <a:gd name="connsiteX2643" fmla="*/ 748767 w 6187971"/>
                  <a:gd name="connsiteY2643" fmla="*/ 3487287 h 5955635"/>
                  <a:gd name="connsiteX2644" fmla="*/ 745225 w 6187971"/>
                  <a:gd name="connsiteY2644" fmla="*/ 3492754 h 5955635"/>
                  <a:gd name="connsiteX2645" fmla="*/ 743300 w 6187971"/>
                  <a:gd name="connsiteY2645" fmla="*/ 3483746 h 5955635"/>
                  <a:gd name="connsiteX2646" fmla="*/ 735295 w 6187971"/>
                  <a:gd name="connsiteY2646" fmla="*/ 3424231 h 5955635"/>
                  <a:gd name="connsiteX2647" fmla="*/ 735950 w 6187971"/>
                  <a:gd name="connsiteY2647" fmla="*/ 3405253 h 5955635"/>
                  <a:gd name="connsiteX2648" fmla="*/ 734026 w 6187971"/>
                  <a:gd name="connsiteY2648" fmla="*/ 3396245 h 5955635"/>
                  <a:gd name="connsiteX2649" fmla="*/ 736605 w 6187971"/>
                  <a:gd name="connsiteY2649" fmla="*/ 3386274 h 5955635"/>
                  <a:gd name="connsiteX2650" fmla="*/ 742071 w 6187971"/>
                  <a:gd name="connsiteY2650" fmla="*/ 3389816 h 5955635"/>
                  <a:gd name="connsiteX2651" fmla="*/ 747538 w 6187971"/>
                  <a:gd name="connsiteY2651" fmla="*/ 3393358 h 5955635"/>
                  <a:gd name="connsiteX2652" fmla="*/ 746576 w 6187971"/>
                  <a:gd name="connsiteY2652" fmla="*/ 3388854 h 5955635"/>
                  <a:gd name="connsiteX2653" fmla="*/ 751080 w 6187971"/>
                  <a:gd name="connsiteY2653" fmla="*/ 3387891 h 5955635"/>
                  <a:gd name="connsiteX2654" fmla="*/ 744651 w 6187971"/>
                  <a:gd name="connsiteY2654" fmla="*/ 3379845 h 5955635"/>
                  <a:gd name="connsiteX2655" fmla="*/ 733718 w 6187971"/>
                  <a:gd name="connsiteY2655" fmla="*/ 3372762 h 5955635"/>
                  <a:gd name="connsiteX2656" fmla="*/ 730177 w 6187971"/>
                  <a:gd name="connsiteY2656" fmla="*/ 3378228 h 5955635"/>
                  <a:gd name="connsiteX2657" fmla="*/ 722786 w 6187971"/>
                  <a:gd name="connsiteY2657" fmla="*/ 3365679 h 5955635"/>
                  <a:gd name="connsiteX2658" fmla="*/ 722479 w 6187971"/>
                  <a:gd name="connsiteY2658" fmla="*/ 3342196 h 5955635"/>
                  <a:gd name="connsiteX2659" fmla="*/ 727944 w 6187971"/>
                  <a:gd name="connsiteY2659" fmla="*/ 3345738 h 5955635"/>
                  <a:gd name="connsiteX2660" fmla="*/ 726982 w 6187971"/>
                  <a:gd name="connsiteY2660" fmla="*/ 3341234 h 5955635"/>
                  <a:gd name="connsiteX2661" fmla="*/ 725057 w 6187971"/>
                  <a:gd name="connsiteY2661" fmla="*/ 3332226 h 5955635"/>
                  <a:gd name="connsiteX2662" fmla="*/ 724095 w 6187971"/>
                  <a:gd name="connsiteY2662" fmla="*/ 3327721 h 5955635"/>
                  <a:gd name="connsiteX2663" fmla="*/ 723133 w 6187971"/>
                  <a:gd name="connsiteY2663" fmla="*/ 3323218 h 5955635"/>
                  <a:gd name="connsiteX2664" fmla="*/ 719284 w 6187971"/>
                  <a:gd name="connsiteY2664" fmla="*/ 3305202 h 5955635"/>
                  <a:gd name="connsiteX2665" fmla="*/ 716397 w 6187971"/>
                  <a:gd name="connsiteY2665" fmla="*/ 3291690 h 5955635"/>
                  <a:gd name="connsiteX2666" fmla="*/ 718015 w 6187971"/>
                  <a:gd name="connsiteY2666" fmla="*/ 3277215 h 5955635"/>
                  <a:gd name="connsiteX2667" fmla="*/ 716438 w 6187971"/>
                  <a:gd name="connsiteY2667" fmla="*/ 3225746 h 5955635"/>
                  <a:gd name="connsiteX2668" fmla="*/ 711934 w 6187971"/>
                  <a:gd name="connsiteY2668" fmla="*/ 3226708 h 5955635"/>
                  <a:gd name="connsiteX2669" fmla="*/ 710705 w 6187971"/>
                  <a:gd name="connsiteY2669" fmla="*/ 3132778 h 5955635"/>
                  <a:gd name="connsiteX2670" fmla="*/ 713284 w 6187971"/>
                  <a:gd name="connsiteY2670" fmla="*/ 3122808 h 5955635"/>
                  <a:gd name="connsiteX2671" fmla="*/ 712322 w 6187971"/>
                  <a:gd name="connsiteY2671" fmla="*/ 3118304 h 5955635"/>
                  <a:gd name="connsiteX2672" fmla="*/ 708780 w 6187971"/>
                  <a:gd name="connsiteY2672" fmla="*/ 3123770 h 5955635"/>
                  <a:gd name="connsiteX2673" fmla="*/ 708472 w 6187971"/>
                  <a:gd name="connsiteY2673" fmla="*/ 3100287 h 5955635"/>
                  <a:gd name="connsiteX2674" fmla="*/ 712015 w 6187971"/>
                  <a:gd name="connsiteY2674" fmla="*/ 3094821 h 5955635"/>
                  <a:gd name="connsiteX2675" fmla="*/ 706548 w 6187971"/>
                  <a:gd name="connsiteY2675" fmla="*/ 3091280 h 5955635"/>
                  <a:gd name="connsiteX2676" fmla="*/ 709128 w 6187971"/>
                  <a:gd name="connsiteY2676" fmla="*/ 3081309 h 5955635"/>
                  <a:gd name="connsiteX2677" fmla="*/ 709783 w 6187971"/>
                  <a:gd name="connsiteY2677" fmla="*/ 3062331 h 5955635"/>
                  <a:gd name="connsiteX2678" fmla="*/ 708821 w 6187971"/>
                  <a:gd name="connsiteY2678" fmla="*/ 3057826 h 5955635"/>
                  <a:gd name="connsiteX2679" fmla="*/ 705934 w 6187971"/>
                  <a:gd name="connsiteY2679" fmla="*/ 3044314 h 5955635"/>
                  <a:gd name="connsiteX2680" fmla="*/ 710439 w 6187971"/>
                  <a:gd name="connsiteY2680" fmla="*/ 3043352 h 5955635"/>
                  <a:gd name="connsiteX2681" fmla="*/ 717295 w 6187971"/>
                  <a:gd name="connsiteY2681" fmla="*/ 2877050 h 5955635"/>
                  <a:gd name="connsiteX2682" fmla="*/ 721799 w 6187971"/>
                  <a:gd name="connsiteY2682" fmla="*/ 2876088 h 5955635"/>
                  <a:gd name="connsiteX2683" fmla="*/ 722107 w 6187971"/>
                  <a:gd name="connsiteY2683" fmla="*/ 2899570 h 5955635"/>
                  <a:gd name="connsiteX2684" fmla="*/ 723376 w 6187971"/>
                  <a:gd name="connsiteY2684" fmla="*/ 2927557 h 5955635"/>
                  <a:gd name="connsiteX2685" fmla="*/ 719487 w 6187971"/>
                  <a:gd name="connsiteY2685" fmla="*/ 2975484 h 5955635"/>
                  <a:gd name="connsiteX2686" fmla="*/ 727759 w 6187971"/>
                  <a:gd name="connsiteY2686" fmla="*/ 3124424 h 5955635"/>
                  <a:gd name="connsiteX2687" fmla="*/ 724217 w 6187971"/>
                  <a:gd name="connsiteY2687" fmla="*/ 3129891 h 5955635"/>
                  <a:gd name="connsiteX2688" fmla="*/ 726142 w 6187971"/>
                  <a:gd name="connsiteY2688" fmla="*/ 3138899 h 5955635"/>
                  <a:gd name="connsiteX2689" fmla="*/ 724524 w 6187971"/>
                  <a:gd name="connsiteY2689" fmla="*/ 3153374 h 5955635"/>
                  <a:gd name="connsiteX2690" fmla="*/ 728066 w 6187971"/>
                  <a:gd name="connsiteY2690" fmla="*/ 3147907 h 5955635"/>
                  <a:gd name="connsiteX2691" fmla="*/ 726449 w 6187971"/>
                  <a:gd name="connsiteY2691" fmla="*/ 3162382 h 5955635"/>
                  <a:gd name="connsiteX2692" fmla="*/ 729335 w 6187971"/>
                  <a:gd name="connsiteY2692" fmla="*/ 3175894 h 5955635"/>
                  <a:gd name="connsiteX2693" fmla="*/ 732878 w 6187971"/>
                  <a:gd name="connsiteY2693" fmla="*/ 3170427 h 5955635"/>
                  <a:gd name="connsiteX2694" fmla="*/ 735458 w 6187971"/>
                  <a:gd name="connsiteY2694" fmla="*/ 3160457 h 5955635"/>
                  <a:gd name="connsiteX2695" fmla="*/ 731608 w 6187971"/>
                  <a:gd name="connsiteY2695" fmla="*/ 3142441 h 5955635"/>
                  <a:gd name="connsiteX2696" fmla="*/ 735149 w 6187971"/>
                  <a:gd name="connsiteY2696" fmla="*/ 3136974 h 5955635"/>
                  <a:gd name="connsiteX2697" fmla="*/ 739654 w 6187971"/>
                  <a:gd name="connsiteY2697" fmla="*/ 3136012 h 5955635"/>
                  <a:gd name="connsiteX2698" fmla="*/ 738691 w 6187971"/>
                  <a:gd name="connsiteY2698" fmla="*/ 3131509 h 5955635"/>
                  <a:gd name="connsiteX2699" fmla="*/ 737729 w 6187971"/>
                  <a:gd name="connsiteY2699" fmla="*/ 3127004 h 5955635"/>
                  <a:gd name="connsiteX2700" fmla="*/ 731301 w 6187971"/>
                  <a:gd name="connsiteY2700" fmla="*/ 3118959 h 5955635"/>
                  <a:gd name="connsiteX2701" fmla="*/ 730338 w 6187971"/>
                  <a:gd name="connsiteY2701" fmla="*/ 3114455 h 5955635"/>
                  <a:gd name="connsiteX2702" fmla="*/ 729376 w 6187971"/>
                  <a:gd name="connsiteY2702" fmla="*/ 3109950 h 5955635"/>
                  <a:gd name="connsiteX2703" fmla="*/ 729069 w 6187971"/>
                  <a:gd name="connsiteY2703" fmla="*/ 3086468 h 5955635"/>
                  <a:gd name="connsiteX2704" fmla="*/ 733265 w 6187971"/>
                  <a:gd name="connsiteY2704" fmla="*/ 3062023 h 5955635"/>
                  <a:gd name="connsiteX2705" fmla="*/ 733987 w 6187971"/>
                  <a:gd name="connsiteY2705" fmla="*/ 3065401 h 5955635"/>
                  <a:gd name="connsiteX2706" fmla="*/ 734227 w 6187971"/>
                  <a:gd name="connsiteY2706" fmla="*/ 3066527 h 5955635"/>
                  <a:gd name="connsiteX2707" fmla="*/ 735190 w 6187971"/>
                  <a:gd name="connsiteY2707" fmla="*/ 3071031 h 5955635"/>
                  <a:gd name="connsiteX2708" fmla="*/ 738732 w 6187971"/>
                  <a:gd name="connsiteY2708" fmla="*/ 3065565 h 5955635"/>
                  <a:gd name="connsiteX2709" fmla="*/ 735845 w 6187971"/>
                  <a:gd name="connsiteY2709" fmla="*/ 3052053 h 5955635"/>
                  <a:gd name="connsiteX2710" fmla="*/ 733921 w 6187971"/>
                  <a:gd name="connsiteY2710" fmla="*/ 3043045 h 5955635"/>
                  <a:gd name="connsiteX2711" fmla="*/ 736541 w 6187971"/>
                  <a:gd name="connsiteY2711" fmla="*/ 2967131 h 5955635"/>
                  <a:gd name="connsiteX2712" fmla="*/ 735578 w 6187971"/>
                  <a:gd name="connsiteY2712" fmla="*/ 2962627 h 5955635"/>
                  <a:gd name="connsiteX2713" fmla="*/ 744279 w 6187971"/>
                  <a:gd name="connsiteY2713" fmla="*/ 2937219 h 5955635"/>
                  <a:gd name="connsiteX2714" fmla="*/ 747514 w 6187971"/>
                  <a:gd name="connsiteY2714" fmla="*/ 2908270 h 5955635"/>
                  <a:gd name="connsiteX2715" fmla="*/ 767536 w 6187971"/>
                  <a:gd name="connsiteY2715" fmla="*/ 2781543 h 5955635"/>
                  <a:gd name="connsiteX2716" fmla="*/ 767175 w 6187971"/>
                  <a:gd name="connsiteY2716" fmla="*/ 2788737 h 5955635"/>
                  <a:gd name="connsiteX2717" fmla="*/ 765918 w 6187971"/>
                  <a:gd name="connsiteY2717" fmla="*/ 2796017 h 5955635"/>
                  <a:gd name="connsiteX2718" fmla="*/ 767088 w 6187971"/>
                  <a:gd name="connsiteY2718" fmla="*/ 2790469 h 5955635"/>
                  <a:gd name="connsiteX2719" fmla="*/ 767175 w 6187971"/>
                  <a:gd name="connsiteY2719" fmla="*/ 2788737 h 5955635"/>
                  <a:gd name="connsiteX2720" fmla="*/ 777228 w 6187971"/>
                  <a:gd name="connsiteY2720" fmla="*/ 2730482 h 5955635"/>
                  <a:gd name="connsiteX2721" fmla="*/ 774987 w 6187971"/>
                  <a:gd name="connsiteY2721" fmla="*/ 2827750 h 5955635"/>
                  <a:gd name="connsiteX2722" fmla="*/ 824931 w 6187971"/>
                  <a:gd name="connsiteY2722" fmla="*/ 3364010 h 5955635"/>
                  <a:gd name="connsiteX2723" fmla="*/ 829326 w 6187971"/>
                  <a:gd name="connsiteY2723" fmla="*/ 3384580 h 5955635"/>
                  <a:gd name="connsiteX2724" fmla="*/ 837369 w 6187971"/>
                  <a:gd name="connsiteY2724" fmla="*/ 3339843 h 5955635"/>
                  <a:gd name="connsiteX2725" fmla="*/ 819665 w 6187971"/>
                  <a:gd name="connsiteY2725" fmla="*/ 2577354 h 5955635"/>
                  <a:gd name="connsiteX2726" fmla="*/ 843923 w 6187971"/>
                  <a:gd name="connsiteY2726" fmla="*/ 2454020 h 5955635"/>
                  <a:gd name="connsiteX2727" fmla="*/ 844696 w 6187971"/>
                  <a:gd name="connsiteY2727" fmla="*/ 2456577 h 5955635"/>
                  <a:gd name="connsiteX2728" fmla="*/ 850081 w 6187971"/>
                  <a:gd name="connsiteY2728" fmla="*/ 2462491 h 5955635"/>
                  <a:gd name="connsiteX2729" fmla="*/ 847719 w 6187971"/>
                  <a:gd name="connsiteY2729" fmla="*/ 2445923 h 5955635"/>
                  <a:gd name="connsiteX2730" fmla="*/ 846151 w 6187971"/>
                  <a:gd name="connsiteY2730" fmla="*/ 2442693 h 5955635"/>
                  <a:gd name="connsiteX2731" fmla="*/ 847411 w 6187971"/>
                  <a:gd name="connsiteY2731" fmla="*/ 2436286 h 5955635"/>
                  <a:gd name="connsiteX2732" fmla="*/ 851391 w 6187971"/>
                  <a:gd name="connsiteY2732" fmla="*/ 2424533 h 5955635"/>
                  <a:gd name="connsiteX2733" fmla="*/ 853316 w 6187971"/>
                  <a:gd name="connsiteY2733" fmla="*/ 2433542 h 5955635"/>
                  <a:gd name="connsiteX2734" fmla="*/ 879111 w 6187971"/>
                  <a:gd name="connsiteY2734" fmla="*/ 2333838 h 5955635"/>
                  <a:gd name="connsiteX2735" fmla="*/ 884578 w 6187971"/>
                  <a:gd name="connsiteY2735" fmla="*/ 2337381 h 5955635"/>
                  <a:gd name="connsiteX2736" fmla="*/ 911642 w 6187971"/>
                  <a:gd name="connsiteY2736" fmla="*/ 2265663 h 5955635"/>
                  <a:gd name="connsiteX2737" fmla="*/ 944828 w 6187971"/>
                  <a:gd name="connsiteY2737" fmla="*/ 2178509 h 5955635"/>
                  <a:gd name="connsiteX2738" fmla="*/ 987023 w 6187971"/>
                  <a:gd name="connsiteY2738" fmla="*/ 2089431 h 5955635"/>
                  <a:gd name="connsiteX2739" fmla="*/ 991527 w 6187971"/>
                  <a:gd name="connsiteY2739" fmla="*/ 2088468 h 5955635"/>
                  <a:gd name="connsiteX2740" fmla="*/ 988948 w 6187971"/>
                  <a:gd name="connsiteY2740" fmla="*/ 2098439 h 5955635"/>
                  <a:gd name="connsiteX2741" fmla="*/ 993452 w 6187971"/>
                  <a:gd name="connsiteY2741" fmla="*/ 2097477 h 5955635"/>
                  <a:gd name="connsiteX2742" fmla="*/ 992489 w 6187971"/>
                  <a:gd name="connsiteY2742" fmla="*/ 2092973 h 5955635"/>
                  <a:gd name="connsiteX2743" fmla="*/ 996031 w 6187971"/>
                  <a:gd name="connsiteY2743" fmla="*/ 2087506 h 5955635"/>
                  <a:gd name="connsiteX2744" fmla="*/ 1012778 w 6187971"/>
                  <a:gd name="connsiteY2744" fmla="*/ 2055671 h 5955635"/>
                  <a:gd name="connsiteX2745" fmla="*/ 1010853 w 6187971"/>
                  <a:gd name="connsiteY2745" fmla="*/ 2046663 h 5955635"/>
                  <a:gd name="connsiteX2746" fmla="*/ 1014395 w 6187971"/>
                  <a:gd name="connsiteY2746" fmla="*/ 2041196 h 5955635"/>
                  <a:gd name="connsiteX2747" fmla="*/ 1016320 w 6187971"/>
                  <a:gd name="connsiteY2747" fmla="*/ 2050205 h 5955635"/>
                  <a:gd name="connsiteX2748" fmla="*/ 1021479 w 6187971"/>
                  <a:gd name="connsiteY2748" fmla="*/ 2030264 h 5955635"/>
                  <a:gd name="connsiteX2749" fmla="*/ 1022441 w 6187971"/>
                  <a:gd name="connsiteY2749" fmla="*/ 2034767 h 5955635"/>
                  <a:gd name="connsiteX2750" fmla="*/ 1023404 w 6187971"/>
                  <a:gd name="connsiteY2750" fmla="*/ 2039271 h 5955635"/>
                  <a:gd name="connsiteX2751" fmla="*/ 1027908 w 6187971"/>
                  <a:gd name="connsiteY2751" fmla="*/ 2038309 h 5955635"/>
                  <a:gd name="connsiteX2752" fmla="*/ 1026946 w 6187971"/>
                  <a:gd name="connsiteY2752" fmla="*/ 2033805 h 5955635"/>
                  <a:gd name="connsiteX2753" fmla="*/ 1025021 w 6187971"/>
                  <a:gd name="connsiteY2753" fmla="*/ 2024797 h 5955635"/>
                  <a:gd name="connsiteX2754" fmla="*/ 1027600 w 6187971"/>
                  <a:gd name="connsiteY2754" fmla="*/ 2014827 h 5955635"/>
                  <a:gd name="connsiteX2755" fmla="*/ 1032104 w 6187971"/>
                  <a:gd name="connsiteY2755" fmla="*/ 2013865 h 5955635"/>
                  <a:gd name="connsiteX2756" fmla="*/ 1035647 w 6187971"/>
                  <a:gd name="connsiteY2756" fmla="*/ 2008398 h 5955635"/>
                  <a:gd name="connsiteX2757" fmla="*/ 1034684 w 6187971"/>
                  <a:gd name="connsiteY2757" fmla="*/ 2003894 h 5955635"/>
                  <a:gd name="connsiteX2758" fmla="*/ 1041767 w 6187971"/>
                  <a:gd name="connsiteY2758" fmla="*/ 1992962 h 5955635"/>
                  <a:gd name="connsiteX2759" fmla="*/ 1045309 w 6187971"/>
                  <a:gd name="connsiteY2759" fmla="*/ 1987495 h 5955635"/>
                  <a:gd name="connsiteX2760" fmla="*/ 1046272 w 6187971"/>
                  <a:gd name="connsiteY2760" fmla="*/ 1991999 h 5955635"/>
                  <a:gd name="connsiteX2761" fmla="*/ 1049813 w 6187971"/>
                  <a:gd name="connsiteY2761" fmla="*/ 1986533 h 5955635"/>
                  <a:gd name="connsiteX2762" fmla="*/ 1052393 w 6187971"/>
                  <a:gd name="connsiteY2762" fmla="*/ 1976563 h 5955635"/>
                  <a:gd name="connsiteX2763" fmla="*/ 1063980 w 6187971"/>
                  <a:gd name="connsiteY2763" fmla="*/ 1964667 h 5955635"/>
                  <a:gd name="connsiteX2764" fmla="*/ 1070409 w 6187971"/>
                  <a:gd name="connsiteY2764" fmla="*/ 1972714 h 5955635"/>
                  <a:gd name="connsiteX2765" fmla="*/ 1080072 w 6187971"/>
                  <a:gd name="connsiteY2765" fmla="*/ 1951811 h 5955635"/>
                  <a:gd name="connsiteX2766" fmla="*/ 1084576 w 6187971"/>
                  <a:gd name="connsiteY2766" fmla="*/ 1950848 h 5955635"/>
                  <a:gd name="connsiteX2767" fmla="*/ 1085539 w 6187971"/>
                  <a:gd name="connsiteY2767" fmla="*/ 1955353 h 5955635"/>
                  <a:gd name="connsiteX2768" fmla="*/ 1081997 w 6187971"/>
                  <a:gd name="connsiteY2768" fmla="*/ 1960818 h 5955635"/>
                  <a:gd name="connsiteX2769" fmla="*/ 1082959 w 6187971"/>
                  <a:gd name="connsiteY2769" fmla="*/ 1965323 h 5955635"/>
                  <a:gd name="connsiteX2770" fmla="*/ 1087463 w 6187971"/>
                  <a:gd name="connsiteY2770" fmla="*/ 1964361 h 5955635"/>
                  <a:gd name="connsiteX2771" fmla="*/ 1086501 w 6187971"/>
                  <a:gd name="connsiteY2771" fmla="*/ 1959856 h 5955635"/>
                  <a:gd name="connsiteX2772" fmla="*/ 1090043 w 6187971"/>
                  <a:gd name="connsiteY2772" fmla="*/ 1954390 h 5955635"/>
                  <a:gd name="connsiteX2773" fmla="*/ 1088118 w 6187971"/>
                  <a:gd name="connsiteY2773" fmla="*/ 1945382 h 5955635"/>
                  <a:gd name="connsiteX2774" fmla="*/ 1083614 w 6187971"/>
                  <a:gd name="connsiteY2774" fmla="*/ 1946344 h 5955635"/>
                  <a:gd name="connsiteX2775" fmla="*/ 1094895 w 6187971"/>
                  <a:gd name="connsiteY2775" fmla="*/ 1910966 h 5955635"/>
                  <a:gd name="connsiteX2776" fmla="*/ 1082345 w 6187971"/>
                  <a:gd name="connsiteY2776" fmla="*/ 1918358 h 5955635"/>
                  <a:gd name="connsiteX2777" fmla="*/ 1092970 w 6187971"/>
                  <a:gd name="connsiteY2777" fmla="*/ 1901959 h 5955635"/>
                  <a:gd name="connsiteX2778" fmla="*/ 1103595 w 6187971"/>
                  <a:gd name="connsiteY2778" fmla="*/ 1885560 h 5955635"/>
                  <a:gd name="connsiteX2779" fmla="*/ 1110679 w 6187971"/>
                  <a:gd name="connsiteY2779" fmla="*/ 1874628 h 5955635"/>
                  <a:gd name="connsiteX2780" fmla="*/ 1112603 w 6187971"/>
                  <a:gd name="connsiteY2780" fmla="*/ 1883635 h 5955635"/>
                  <a:gd name="connsiteX2781" fmla="*/ 1122267 w 6187971"/>
                  <a:gd name="connsiteY2781" fmla="*/ 1862732 h 5955635"/>
                  <a:gd name="connsiteX2782" fmla="*/ 1126770 w 6187971"/>
                  <a:gd name="connsiteY2782" fmla="*/ 1861770 h 5955635"/>
                  <a:gd name="connsiteX2783" fmla="*/ 1128695 w 6187971"/>
                  <a:gd name="connsiteY2783" fmla="*/ 1870778 h 5955635"/>
                  <a:gd name="connsiteX2784" fmla="*/ 1133200 w 6187971"/>
                  <a:gd name="connsiteY2784" fmla="*/ 1869816 h 5955635"/>
                  <a:gd name="connsiteX2785" fmla="*/ 1132237 w 6187971"/>
                  <a:gd name="connsiteY2785" fmla="*/ 1865312 h 5955635"/>
                  <a:gd name="connsiteX2786" fmla="*/ 1136741 w 6187971"/>
                  <a:gd name="connsiteY2786" fmla="*/ 1864349 h 5955635"/>
                  <a:gd name="connsiteX2787" fmla="*/ 1134817 w 6187971"/>
                  <a:gd name="connsiteY2787" fmla="*/ 1855341 h 5955635"/>
                  <a:gd name="connsiteX2788" fmla="*/ 1138359 w 6187971"/>
                  <a:gd name="connsiteY2788" fmla="*/ 1849875 h 5955635"/>
                  <a:gd name="connsiteX2789" fmla="*/ 1141900 w 6187971"/>
                  <a:gd name="connsiteY2789" fmla="*/ 1844409 h 5955635"/>
                  <a:gd name="connsiteX2790" fmla="*/ 1146404 w 6187971"/>
                  <a:gd name="connsiteY2790" fmla="*/ 1843446 h 5955635"/>
                  <a:gd name="connsiteX2791" fmla="*/ 1147367 w 6187971"/>
                  <a:gd name="connsiteY2791" fmla="*/ 1847951 h 5955635"/>
                  <a:gd name="connsiteX2792" fmla="*/ 1144787 w 6187971"/>
                  <a:gd name="connsiteY2792" fmla="*/ 1857921 h 5955635"/>
                  <a:gd name="connsiteX2793" fmla="*/ 1142208 w 6187971"/>
                  <a:gd name="connsiteY2793" fmla="*/ 1867891 h 5955635"/>
                  <a:gd name="connsiteX2794" fmla="*/ 1150253 w 6187971"/>
                  <a:gd name="connsiteY2794" fmla="*/ 1861463 h 5955635"/>
                  <a:gd name="connsiteX2795" fmla="*/ 1155412 w 6187971"/>
                  <a:gd name="connsiteY2795" fmla="*/ 1841522 h 5955635"/>
                  <a:gd name="connsiteX2796" fmla="*/ 1154450 w 6187971"/>
                  <a:gd name="connsiteY2796" fmla="*/ 1837018 h 5955635"/>
                  <a:gd name="connsiteX2797" fmla="*/ 1156068 w 6187971"/>
                  <a:gd name="connsiteY2797" fmla="*/ 1822543 h 5955635"/>
                  <a:gd name="connsiteX2798" fmla="*/ 1160572 w 6187971"/>
                  <a:gd name="connsiteY2798" fmla="*/ 1821581 h 5955635"/>
                  <a:gd name="connsiteX2799" fmla="*/ 1199532 w 6187971"/>
                  <a:gd name="connsiteY2799" fmla="*/ 1761452 h 5955635"/>
                  <a:gd name="connsiteX2800" fmla="*/ 1203074 w 6187971"/>
                  <a:gd name="connsiteY2800" fmla="*/ 1755985 h 5955635"/>
                  <a:gd name="connsiteX2801" fmla="*/ 1206615 w 6187971"/>
                  <a:gd name="connsiteY2801" fmla="*/ 1750519 h 5955635"/>
                  <a:gd name="connsiteX2802" fmla="*/ 1213699 w 6187971"/>
                  <a:gd name="connsiteY2802" fmla="*/ 1739586 h 5955635"/>
                  <a:gd name="connsiteX2803" fmla="*/ 1217240 w 6187971"/>
                  <a:gd name="connsiteY2803" fmla="*/ 1734120 h 5955635"/>
                  <a:gd name="connsiteX2804" fmla="*/ 1227866 w 6187971"/>
                  <a:gd name="connsiteY2804" fmla="*/ 1717721 h 5955635"/>
                  <a:gd name="connsiteX2805" fmla="*/ 1234950 w 6187971"/>
                  <a:gd name="connsiteY2805" fmla="*/ 1706789 h 5955635"/>
                  <a:gd name="connsiteX2806" fmla="*/ 1239454 w 6187971"/>
                  <a:gd name="connsiteY2806" fmla="*/ 1705826 h 5955635"/>
                  <a:gd name="connsiteX2807" fmla="*/ 1268751 w 6187971"/>
                  <a:gd name="connsiteY2807" fmla="*/ 1666599 h 5955635"/>
                  <a:gd name="connsiteX2808" fmla="*/ 1280989 w 6187971"/>
                  <a:gd name="connsiteY2808" fmla="*/ 1643969 h 5955635"/>
                  <a:gd name="connsiteX2809" fmla="*/ 1294822 w 6187971"/>
                  <a:gd name="connsiteY2809" fmla="*/ 1614580 h 5955635"/>
                  <a:gd name="connsiteX2810" fmla="*/ 1295376 w 6187971"/>
                  <a:gd name="connsiteY2810" fmla="*/ 1620968 h 5955635"/>
                  <a:gd name="connsiteX2811" fmla="*/ 1280397 w 6187971"/>
                  <a:gd name="connsiteY2811" fmla="*/ 1651544 h 5955635"/>
                  <a:gd name="connsiteX2812" fmla="*/ 1150037 w 6187971"/>
                  <a:gd name="connsiteY2812" fmla="*/ 1865158 h 5955635"/>
                  <a:gd name="connsiteX2813" fmla="*/ 1157500 w 6187971"/>
                  <a:gd name="connsiteY2813" fmla="*/ 1890938 h 5955635"/>
                  <a:gd name="connsiteX2814" fmla="*/ 1155212 w 6187971"/>
                  <a:gd name="connsiteY2814" fmla="*/ 1916847 h 5955635"/>
                  <a:gd name="connsiteX2815" fmla="*/ 966688 w 6187971"/>
                  <a:gd name="connsiteY2815" fmla="*/ 2444019 h 5955635"/>
                  <a:gd name="connsiteX2816" fmla="*/ 940585 w 6187971"/>
                  <a:gd name="connsiteY2816" fmla="*/ 3173091 h 5955635"/>
                  <a:gd name="connsiteX2817" fmla="*/ 947522 w 6187971"/>
                  <a:gd name="connsiteY2817" fmla="*/ 3187253 h 5955635"/>
                  <a:gd name="connsiteX2818" fmla="*/ 961347 w 6187971"/>
                  <a:gd name="connsiteY2818" fmla="*/ 2867525 h 5955635"/>
                  <a:gd name="connsiteX2819" fmla="*/ 983906 w 6187971"/>
                  <a:gd name="connsiteY2819" fmla="*/ 3101263 h 5955635"/>
                  <a:gd name="connsiteX2820" fmla="*/ 992151 w 6187971"/>
                  <a:gd name="connsiteY2820" fmla="*/ 3158164 h 5955635"/>
                  <a:gd name="connsiteX2821" fmla="*/ 1014015 w 6187971"/>
                  <a:gd name="connsiteY2821" fmla="*/ 3223887 h 5955635"/>
                  <a:gd name="connsiteX2822" fmla="*/ 1162759 w 6187971"/>
                  <a:gd name="connsiteY2822" fmla="*/ 3727888 h 5955635"/>
                  <a:gd name="connsiteX2823" fmla="*/ 1178341 w 6187971"/>
                  <a:gd name="connsiteY2823" fmla="*/ 3800819 h 5955635"/>
                  <a:gd name="connsiteX2824" fmla="*/ 1193412 w 6187971"/>
                  <a:gd name="connsiteY2824" fmla="*/ 3834752 h 5955635"/>
                  <a:gd name="connsiteX2825" fmla="*/ 1287744 w 6187971"/>
                  <a:gd name="connsiteY2825" fmla="*/ 3992539 h 5955635"/>
                  <a:gd name="connsiteX2826" fmla="*/ 1330979 w 6187971"/>
                  <a:gd name="connsiteY2826" fmla="*/ 4057607 h 5955635"/>
                  <a:gd name="connsiteX2827" fmla="*/ 1343653 w 6187971"/>
                  <a:gd name="connsiteY2827" fmla="*/ 4080319 h 5955635"/>
                  <a:gd name="connsiteX2828" fmla="*/ 1369002 w 6187971"/>
                  <a:gd name="connsiteY2828" fmla="*/ 4125744 h 5955635"/>
                  <a:gd name="connsiteX2829" fmla="*/ 1538651 w 6187971"/>
                  <a:gd name="connsiteY2829" fmla="*/ 4306548 h 5955635"/>
                  <a:gd name="connsiteX2830" fmla="*/ 2686262 w 6187971"/>
                  <a:gd name="connsiteY2830" fmla="*/ 4927608 h 5955635"/>
                  <a:gd name="connsiteX2831" fmla="*/ 3070633 w 6187971"/>
                  <a:gd name="connsiteY2831" fmla="*/ 4978456 h 5955635"/>
                  <a:gd name="connsiteX2832" fmla="*/ 3564597 w 6187971"/>
                  <a:gd name="connsiteY2832" fmla="*/ 4919852 h 5955635"/>
                  <a:gd name="connsiteX2833" fmla="*/ 3668800 w 6187971"/>
                  <a:gd name="connsiteY2833" fmla="*/ 4885857 h 5955635"/>
                  <a:gd name="connsiteX2834" fmla="*/ 3697923 w 6187971"/>
                  <a:gd name="connsiteY2834" fmla="*/ 4875725 h 5955635"/>
                  <a:gd name="connsiteX2835" fmla="*/ 3859302 w 6187971"/>
                  <a:gd name="connsiteY2835" fmla="*/ 4825603 h 5955635"/>
                  <a:gd name="connsiteX2836" fmla="*/ 4218717 w 6187971"/>
                  <a:gd name="connsiteY2836" fmla="*/ 4631492 h 5955635"/>
                  <a:gd name="connsiteX2837" fmla="*/ 5136420 w 6187971"/>
                  <a:gd name="connsiteY2837" fmla="*/ 3187886 h 5955635"/>
                  <a:gd name="connsiteX2838" fmla="*/ 5095093 w 6187971"/>
                  <a:gd name="connsiteY2838" fmla="*/ 2637473 h 5955635"/>
                  <a:gd name="connsiteX2839" fmla="*/ 4552027 w 6187971"/>
                  <a:gd name="connsiteY2839" fmla="*/ 1550927 h 5955635"/>
                  <a:gd name="connsiteX2840" fmla="*/ 4206285 w 6187971"/>
                  <a:gd name="connsiteY2840" fmla="*/ 1241535 h 5955635"/>
                  <a:gd name="connsiteX2841" fmla="*/ 4017916 w 6187971"/>
                  <a:gd name="connsiteY2841" fmla="*/ 1092106 h 5955635"/>
                  <a:gd name="connsiteX2842" fmla="*/ 3766634 w 6187971"/>
                  <a:gd name="connsiteY2842" fmla="*/ 950252 h 5955635"/>
                  <a:gd name="connsiteX2843" fmla="*/ 2533034 w 6187971"/>
                  <a:gd name="connsiteY2843" fmla="*/ 924406 h 5955635"/>
                  <a:gd name="connsiteX2844" fmla="*/ 2362177 w 6187971"/>
                  <a:gd name="connsiteY2844" fmla="*/ 966775 h 5955635"/>
                  <a:gd name="connsiteX2845" fmla="*/ 2692688 w 6187971"/>
                  <a:gd name="connsiteY2845" fmla="*/ 857055 h 5955635"/>
                  <a:gd name="connsiteX2846" fmla="*/ 2526787 w 6187971"/>
                  <a:gd name="connsiteY2846" fmla="*/ 876855 h 5955635"/>
                  <a:gd name="connsiteX2847" fmla="*/ 2357128 w 6187971"/>
                  <a:gd name="connsiteY2847" fmla="*/ 924834 h 5955635"/>
                  <a:gd name="connsiteX2848" fmla="*/ 2195476 w 6187971"/>
                  <a:gd name="connsiteY2848" fmla="*/ 982835 h 5955635"/>
                  <a:gd name="connsiteX2849" fmla="*/ 2038892 w 6187971"/>
                  <a:gd name="connsiteY2849" fmla="*/ 1055397 h 5955635"/>
                  <a:gd name="connsiteX2850" fmla="*/ 2051328 w 6187971"/>
                  <a:gd name="connsiteY2850" fmla="*/ 1031230 h 5955635"/>
                  <a:gd name="connsiteX2851" fmla="*/ 2044919 w 6187971"/>
                  <a:gd name="connsiteY2851" fmla="*/ 1028689 h 5955635"/>
                  <a:gd name="connsiteX2852" fmla="*/ 1942714 w 6187971"/>
                  <a:gd name="connsiteY2852" fmla="*/ 1072034 h 5955635"/>
                  <a:gd name="connsiteX2853" fmla="*/ 1659433 w 6187971"/>
                  <a:gd name="connsiteY2853" fmla="*/ 1265523 h 5955635"/>
                  <a:gd name="connsiteX2854" fmla="*/ 1591162 w 6187971"/>
                  <a:gd name="connsiteY2854" fmla="*/ 1293796 h 5955635"/>
                  <a:gd name="connsiteX2855" fmla="*/ 1530900 w 6187971"/>
                  <a:gd name="connsiteY2855" fmla="*/ 1332091 h 5955635"/>
                  <a:gd name="connsiteX2856" fmla="*/ 1480860 w 6187971"/>
                  <a:gd name="connsiteY2856" fmla="*/ 1363313 h 5955635"/>
                  <a:gd name="connsiteX2857" fmla="*/ 1469896 w 6187971"/>
                  <a:gd name="connsiteY2857" fmla="*/ 1366433 h 5955635"/>
                  <a:gd name="connsiteX2858" fmla="*/ 1485917 w 6187971"/>
                  <a:gd name="connsiteY2858" fmla="*/ 1349400 h 5955635"/>
                  <a:gd name="connsiteX2859" fmla="*/ 1574268 w 6187971"/>
                  <a:gd name="connsiteY2859" fmla="*/ 1266943 h 5955635"/>
                  <a:gd name="connsiteX2860" fmla="*/ 1710085 w 6187971"/>
                  <a:gd name="connsiteY2860" fmla="*/ 1153153 h 5955635"/>
                  <a:gd name="connsiteX2861" fmla="*/ 1853295 w 6187971"/>
                  <a:gd name="connsiteY2861" fmla="*/ 1051913 h 5955635"/>
                  <a:gd name="connsiteX2862" fmla="*/ 1870349 w 6187971"/>
                  <a:gd name="connsiteY2862" fmla="*/ 1043559 h 5955635"/>
                  <a:gd name="connsiteX2863" fmla="*/ 2165426 w 6187971"/>
                  <a:gd name="connsiteY2863" fmla="*/ 881616 h 5955635"/>
                  <a:gd name="connsiteX2864" fmla="*/ 2321799 w 6187971"/>
                  <a:gd name="connsiteY2864" fmla="*/ 819950 h 5955635"/>
                  <a:gd name="connsiteX2865" fmla="*/ 2427971 w 6187971"/>
                  <a:gd name="connsiteY2865" fmla="*/ 787847 h 5955635"/>
                  <a:gd name="connsiteX2866" fmla="*/ 2380636 w 6187971"/>
                  <a:gd name="connsiteY2866" fmla="*/ 803258 h 5955635"/>
                  <a:gd name="connsiteX2867" fmla="*/ 2340778 w 6187971"/>
                  <a:gd name="connsiteY2867" fmla="*/ 820604 h 5955635"/>
                  <a:gd name="connsiteX2868" fmla="*/ 2336273 w 6187971"/>
                  <a:gd name="connsiteY2868" fmla="*/ 821566 h 5955635"/>
                  <a:gd name="connsiteX2869" fmla="*/ 2205963 w 6187971"/>
                  <a:gd name="connsiteY2869" fmla="*/ 872955 h 5955635"/>
                  <a:gd name="connsiteX2870" fmla="*/ 2201459 w 6187971"/>
                  <a:gd name="connsiteY2870" fmla="*/ 873917 h 5955635"/>
                  <a:gd name="connsiteX2871" fmla="*/ 2202421 w 6187971"/>
                  <a:gd name="connsiteY2871" fmla="*/ 878421 h 5955635"/>
                  <a:gd name="connsiteX2872" fmla="*/ 2211429 w 6187971"/>
                  <a:gd name="connsiteY2872" fmla="*/ 876496 h 5955635"/>
                  <a:gd name="connsiteX2873" fmla="*/ 2337236 w 6187971"/>
                  <a:gd name="connsiteY2873" fmla="*/ 826071 h 5955635"/>
                  <a:gd name="connsiteX2874" fmla="*/ 2342703 w 6187971"/>
                  <a:gd name="connsiteY2874" fmla="*/ 829613 h 5955635"/>
                  <a:gd name="connsiteX2875" fmla="*/ 2347207 w 6187971"/>
                  <a:gd name="connsiteY2875" fmla="*/ 828650 h 5955635"/>
                  <a:gd name="connsiteX2876" fmla="*/ 2346245 w 6187971"/>
                  <a:gd name="connsiteY2876" fmla="*/ 824146 h 5955635"/>
                  <a:gd name="connsiteX2877" fmla="*/ 2437943 w 6187971"/>
                  <a:gd name="connsiteY2877" fmla="*/ 790426 h 5955635"/>
                  <a:gd name="connsiteX2878" fmla="*/ 2455960 w 6187971"/>
                  <a:gd name="connsiteY2878" fmla="*/ 786577 h 5955635"/>
                  <a:gd name="connsiteX2879" fmla="*/ 2464967 w 6187971"/>
                  <a:gd name="connsiteY2879" fmla="*/ 784653 h 5955635"/>
                  <a:gd name="connsiteX2880" fmla="*/ 2464313 w 6187971"/>
                  <a:gd name="connsiteY2880" fmla="*/ 803631 h 5955635"/>
                  <a:gd name="connsiteX2881" fmla="*/ 2450800 w 6187971"/>
                  <a:gd name="connsiteY2881" fmla="*/ 806518 h 5955635"/>
                  <a:gd name="connsiteX2882" fmla="*/ 2420234 w 6187971"/>
                  <a:gd name="connsiteY2882" fmla="*/ 817758 h 5955635"/>
                  <a:gd name="connsiteX2883" fmla="*/ 2415730 w 6187971"/>
                  <a:gd name="connsiteY2883" fmla="*/ 818720 h 5955635"/>
                  <a:gd name="connsiteX2884" fmla="*/ 2403180 w 6187971"/>
                  <a:gd name="connsiteY2884" fmla="*/ 826111 h 5955635"/>
                  <a:gd name="connsiteX2885" fmla="*/ 2398676 w 6187971"/>
                  <a:gd name="connsiteY2885" fmla="*/ 827073 h 5955635"/>
                  <a:gd name="connsiteX2886" fmla="*/ 2404142 w 6187971"/>
                  <a:gd name="connsiteY2886" fmla="*/ 830615 h 5955635"/>
                  <a:gd name="connsiteX2887" fmla="*/ 2416693 w 6187971"/>
                  <a:gd name="connsiteY2887" fmla="*/ 823224 h 5955635"/>
                  <a:gd name="connsiteX2888" fmla="*/ 2421196 w 6187971"/>
                  <a:gd name="connsiteY2888" fmla="*/ 822262 h 5955635"/>
                  <a:gd name="connsiteX2889" fmla="*/ 2417655 w 6187971"/>
                  <a:gd name="connsiteY2889" fmla="*/ 827728 h 5955635"/>
                  <a:gd name="connsiteX2890" fmla="*/ 2422158 w 6187971"/>
                  <a:gd name="connsiteY2890" fmla="*/ 826766 h 5955635"/>
                  <a:gd name="connsiteX2891" fmla="*/ 2431167 w 6187971"/>
                  <a:gd name="connsiteY2891" fmla="*/ 824841 h 5955635"/>
                  <a:gd name="connsiteX2892" fmla="*/ 2430205 w 6187971"/>
                  <a:gd name="connsiteY2892" fmla="*/ 820337 h 5955635"/>
                  <a:gd name="connsiteX2893" fmla="*/ 2447259 w 6187971"/>
                  <a:gd name="connsiteY2893" fmla="*/ 811984 h 5955635"/>
                  <a:gd name="connsiteX2894" fmla="*/ 2469779 w 6187971"/>
                  <a:gd name="connsiteY2894" fmla="*/ 807172 h 5955635"/>
                  <a:gd name="connsiteX2895" fmla="*/ 2492299 w 6187971"/>
                  <a:gd name="connsiteY2895" fmla="*/ 802361 h 5955635"/>
                  <a:gd name="connsiteX2896" fmla="*/ 2500345 w 6187971"/>
                  <a:gd name="connsiteY2896" fmla="*/ 795933 h 5955635"/>
                  <a:gd name="connsiteX2897" fmla="*/ 2491337 w 6187971"/>
                  <a:gd name="connsiteY2897" fmla="*/ 797858 h 5955635"/>
                  <a:gd name="connsiteX2898" fmla="*/ 2473321 w 6187971"/>
                  <a:gd name="connsiteY2898" fmla="*/ 801707 h 5955635"/>
                  <a:gd name="connsiteX2899" fmla="*/ 2478479 w 6187971"/>
                  <a:gd name="connsiteY2899" fmla="*/ 781766 h 5955635"/>
                  <a:gd name="connsiteX2900" fmla="*/ 2477517 w 6187971"/>
                  <a:gd name="connsiteY2900" fmla="*/ 777261 h 5955635"/>
                  <a:gd name="connsiteX2901" fmla="*/ 2486526 w 6187971"/>
                  <a:gd name="connsiteY2901" fmla="*/ 775337 h 5955635"/>
                  <a:gd name="connsiteX2902" fmla="*/ 2490068 w 6187971"/>
                  <a:gd name="connsiteY2902" fmla="*/ 769870 h 5955635"/>
                  <a:gd name="connsiteX2903" fmla="*/ 2484601 w 6187971"/>
                  <a:gd name="connsiteY2903" fmla="*/ 766329 h 5955635"/>
                  <a:gd name="connsiteX2904" fmla="*/ 4722193 w 6187971"/>
                  <a:gd name="connsiteY2904" fmla="*/ 185911 h 5955635"/>
                  <a:gd name="connsiteX2905" fmla="*/ 4809446 w 6187971"/>
                  <a:gd name="connsiteY2905" fmla="*/ 213679 h 5955635"/>
                  <a:gd name="connsiteX2906" fmla="*/ 4801514 w 6187971"/>
                  <a:gd name="connsiteY2906" fmla="*/ 217645 h 5955635"/>
                  <a:gd name="connsiteX2907" fmla="*/ 4841174 w 6187971"/>
                  <a:gd name="connsiteY2907" fmla="*/ 225579 h 5955635"/>
                  <a:gd name="connsiteX2908" fmla="*/ 4849106 w 6187971"/>
                  <a:gd name="connsiteY2908" fmla="*/ 241446 h 5955635"/>
                  <a:gd name="connsiteX2909" fmla="*/ 4928427 w 6187971"/>
                  <a:gd name="connsiteY2909" fmla="*/ 277147 h 5955635"/>
                  <a:gd name="connsiteX2910" fmla="*/ 4948258 w 6187971"/>
                  <a:gd name="connsiteY2910" fmla="*/ 285081 h 5955635"/>
                  <a:gd name="connsiteX2911" fmla="*/ 5126730 w 6187971"/>
                  <a:gd name="connsiteY2911" fmla="*/ 392184 h 5955635"/>
                  <a:gd name="connsiteX2912" fmla="*/ 5178288 w 6187971"/>
                  <a:gd name="connsiteY2912" fmla="*/ 427885 h 5955635"/>
                  <a:gd name="connsiteX2913" fmla="*/ 5213983 w 6187971"/>
                  <a:gd name="connsiteY2913" fmla="*/ 443752 h 5955635"/>
                  <a:gd name="connsiteX2914" fmla="*/ 5213984 w 6187971"/>
                  <a:gd name="connsiteY2914" fmla="*/ 455652 h 5955635"/>
                  <a:gd name="connsiteX2915" fmla="*/ 5091035 w 6187971"/>
                  <a:gd name="connsiteY2915" fmla="*/ 380284 h 5955635"/>
                  <a:gd name="connsiteX2916" fmla="*/ 5083103 w 6187971"/>
                  <a:gd name="connsiteY2916" fmla="*/ 380284 h 5955635"/>
                  <a:gd name="connsiteX2917" fmla="*/ 5091036 w 6187971"/>
                  <a:gd name="connsiteY2917" fmla="*/ 384250 h 5955635"/>
                  <a:gd name="connsiteX2918" fmla="*/ 5098968 w 6187971"/>
                  <a:gd name="connsiteY2918" fmla="*/ 392184 h 5955635"/>
                  <a:gd name="connsiteX2919" fmla="*/ 5091035 w 6187971"/>
                  <a:gd name="connsiteY2919" fmla="*/ 388217 h 5955635"/>
                  <a:gd name="connsiteX2920" fmla="*/ 5087069 w 6187971"/>
                  <a:gd name="connsiteY2920" fmla="*/ 388217 h 5955635"/>
                  <a:gd name="connsiteX2921" fmla="*/ 5217950 w 6187971"/>
                  <a:gd name="connsiteY2921" fmla="*/ 479453 h 5955635"/>
                  <a:gd name="connsiteX2922" fmla="*/ 5348829 w 6187971"/>
                  <a:gd name="connsiteY2922" fmla="*/ 574656 h 5955635"/>
                  <a:gd name="connsiteX2923" fmla="*/ 5376592 w 6187971"/>
                  <a:gd name="connsiteY2923" fmla="*/ 590523 h 5955635"/>
                  <a:gd name="connsiteX2924" fmla="*/ 5471777 w 6187971"/>
                  <a:gd name="connsiteY2924" fmla="*/ 669858 h 5955635"/>
                  <a:gd name="connsiteX2925" fmla="*/ 5487641 w 6187971"/>
                  <a:gd name="connsiteY2925" fmla="*/ 661925 h 5955635"/>
                  <a:gd name="connsiteX2926" fmla="*/ 5511437 w 6187971"/>
                  <a:gd name="connsiteY2926" fmla="*/ 673825 h 5955635"/>
                  <a:gd name="connsiteX2927" fmla="*/ 5507471 w 6187971"/>
                  <a:gd name="connsiteY2927" fmla="*/ 669858 h 5955635"/>
                  <a:gd name="connsiteX2928" fmla="*/ 5507471 w 6187971"/>
                  <a:gd name="connsiteY2928" fmla="*/ 665891 h 5955635"/>
                  <a:gd name="connsiteX2929" fmla="*/ 5515404 w 6187971"/>
                  <a:gd name="connsiteY2929" fmla="*/ 673825 h 5955635"/>
                  <a:gd name="connsiteX2930" fmla="*/ 5519369 w 6187971"/>
                  <a:gd name="connsiteY2930" fmla="*/ 677792 h 5955635"/>
                  <a:gd name="connsiteX2931" fmla="*/ 5562995 w 6187971"/>
                  <a:gd name="connsiteY2931" fmla="*/ 701593 h 5955635"/>
                  <a:gd name="connsiteX2932" fmla="*/ 5626452 w 6187971"/>
                  <a:gd name="connsiteY2932" fmla="*/ 765061 h 5955635"/>
                  <a:gd name="connsiteX2933" fmla="*/ 5610589 w 6187971"/>
                  <a:gd name="connsiteY2933" fmla="*/ 757128 h 5955635"/>
                  <a:gd name="connsiteX2934" fmla="*/ 5614555 w 6187971"/>
                  <a:gd name="connsiteY2934" fmla="*/ 761094 h 5955635"/>
                  <a:gd name="connsiteX2935" fmla="*/ 5618521 w 6187971"/>
                  <a:gd name="connsiteY2935" fmla="*/ 769028 h 5955635"/>
                  <a:gd name="connsiteX2936" fmla="*/ 5614555 w 6187971"/>
                  <a:gd name="connsiteY2936" fmla="*/ 765061 h 5955635"/>
                  <a:gd name="connsiteX2937" fmla="*/ 5610588 w 6187971"/>
                  <a:gd name="connsiteY2937" fmla="*/ 765061 h 5955635"/>
                  <a:gd name="connsiteX2938" fmla="*/ 5630418 w 6187971"/>
                  <a:gd name="connsiteY2938" fmla="*/ 792829 h 5955635"/>
                  <a:gd name="connsiteX2939" fmla="*/ 5590759 w 6187971"/>
                  <a:gd name="connsiteY2939" fmla="*/ 765061 h 5955635"/>
                  <a:gd name="connsiteX2940" fmla="*/ 5594724 w 6187971"/>
                  <a:gd name="connsiteY2940" fmla="*/ 769028 h 5955635"/>
                  <a:gd name="connsiteX2941" fmla="*/ 5602657 w 6187971"/>
                  <a:gd name="connsiteY2941" fmla="*/ 776961 h 5955635"/>
                  <a:gd name="connsiteX2942" fmla="*/ 5598690 w 6187971"/>
                  <a:gd name="connsiteY2942" fmla="*/ 776961 h 5955635"/>
                  <a:gd name="connsiteX2943" fmla="*/ 5594725 w 6187971"/>
                  <a:gd name="connsiteY2943" fmla="*/ 772995 h 5955635"/>
                  <a:gd name="connsiteX2944" fmla="*/ 5614555 w 6187971"/>
                  <a:gd name="connsiteY2944" fmla="*/ 796795 h 5955635"/>
                  <a:gd name="connsiteX2945" fmla="*/ 5729570 w 6187971"/>
                  <a:gd name="connsiteY2945" fmla="*/ 907865 h 5955635"/>
                  <a:gd name="connsiteX2946" fmla="*/ 5757333 w 6187971"/>
                  <a:gd name="connsiteY2946" fmla="*/ 943566 h 5955635"/>
                  <a:gd name="connsiteX2947" fmla="*/ 5856484 w 6187971"/>
                  <a:gd name="connsiteY2947" fmla="*/ 1058602 h 5955635"/>
                  <a:gd name="connsiteX2948" fmla="*/ 5908043 w 6187971"/>
                  <a:gd name="connsiteY2948" fmla="*/ 1133972 h 5955635"/>
                  <a:gd name="connsiteX2949" fmla="*/ 5908042 w 6187971"/>
                  <a:gd name="connsiteY2949" fmla="*/ 1137938 h 5955635"/>
                  <a:gd name="connsiteX2950" fmla="*/ 5912009 w 6187971"/>
                  <a:gd name="connsiteY2950" fmla="*/ 1141905 h 5955635"/>
                  <a:gd name="connsiteX2951" fmla="*/ 5915975 w 6187971"/>
                  <a:gd name="connsiteY2951" fmla="*/ 1149838 h 5955635"/>
                  <a:gd name="connsiteX2952" fmla="*/ 5912008 w 6187971"/>
                  <a:gd name="connsiteY2952" fmla="*/ 1145872 h 5955635"/>
                  <a:gd name="connsiteX2953" fmla="*/ 5908042 w 6187971"/>
                  <a:gd name="connsiteY2953" fmla="*/ 1141905 h 5955635"/>
                  <a:gd name="connsiteX2954" fmla="*/ 5935805 w 6187971"/>
                  <a:gd name="connsiteY2954" fmla="*/ 1185539 h 5955635"/>
                  <a:gd name="connsiteX2955" fmla="*/ 5931839 w 6187971"/>
                  <a:gd name="connsiteY2955" fmla="*/ 1205373 h 5955635"/>
                  <a:gd name="connsiteX2956" fmla="*/ 6054787 w 6187971"/>
                  <a:gd name="connsiteY2956" fmla="*/ 1391812 h 5955635"/>
                  <a:gd name="connsiteX2957" fmla="*/ 6110311 w 6187971"/>
                  <a:gd name="connsiteY2957" fmla="*/ 1530649 h 5955635"/>
                  <a:gd name="connsiteX2958" fmla="*/ 6118243 w 6187971"/>
                  <a:gd name="connsiteY2958" fmla="*/ 1550483 h 5955635"/>
                  <a:gd name="connsiteX2959" fmla="*/ 6157904 w 6187971"/>
                  <a:gd name="connsiteY2959" fmla="*/ 1633786 h 5955635"/>
                  <a:gd name="connsiteX2960" fmla="*/ 6177734 w 6187971"/>
                  <a:gd name="connsiteY2960" fmla="*/ 1709154 h 5955635"/>
                  <a:gd name="connsiteX2961" fmla="*/ 6153938 w 6187971"/>
                  <a:gd name="connsiteY2961" fmla="*/ 1669486 h 5955635"/>
                  <a:gd name="connsiteX2962" fmla="*/ 6134108 w 6187971"/>
                  <a:gd name="connsiteY2962" fmla="*/ 1621885 h 5955635"/>
                  <a:gd name="connsiteX2963" fmla="*/ 6130142 w 6187971"/>
                  <a:gd name="connsiteY2963" fmla="*/ 1590151 h 5955635"/>
                  <a:gd name="connsiteX2964" fmla="*/ 6090481 w 6187971"/>
                  <a:gd name="connsiteY2964" fmla="*/ 1514782 h 5955635"/>
                  <a:gd name="connsiteX2965" fmla="*/ 6082549 w 6187971"/>
                  <a:gd name="connsiteY2965" fmla="*/ 1487014 h 5955635"/>
                  <a:gd name="connsiteX2966" fmla="*/ 6074617 w 6187971"/>
                  <a:gd name="connsiteY2966" fmla="*/ 1487014 h 5955635"/>
                  <a:gd name="connsiteX2967" fmla="*/ 6019092 w 6187971"/>
                  <a:gd name="connsiteY2967" fmla="*/ 1383878 h 5955635"/>
                  <a:gd name="connsiteX2968" fmla="*/ 5959602 w 6187971"/>
                  <a:gd name="connsiteY2968" fmla="*/ 1272808 h 5955635"/>
                  <a:gd name="connsiteX2969" fmla="*/ 5963568 w 6187971"/>
                  <a:gd name="connsiteY2969" fmla="*/ 1264875 h 5955635"/>
                  <a:gd name="connsiteX2970" fmla="*/ 5900111 w 6187971"/>
                  <a:gd name="connsiteY2970" fmla="*/ 1181572 h 5955635"/>
                  <a:gd name="connsiteX2971" fmla="*/ 5868382 w 6187971"/>
                  <a:gd name="connsiteY2971" fmla="*/ 1130005 h 5955635"/>
                  <a:gd name="connsiteX2972" fmla="*/ 5864416 w 6187971"/>
                  <a:gd name="connsiteY2972" fmla="*/ 1133972 h 5955635"/>
                  <a:gd name="connsiteX2973" fmla="*/ 5828722 w 6187971"/>
                  <a:gd name="connsiteY2973" fmla="*/ 1086370 h 5955635"/>
                  <a:gd name="connsiteX2974" fmla="*/ 5824755 w 6187971"/>
                  <a:gd name="connsiteY2974" fmla="*/ 1066536 h 5955635"/>
                  <a:gd name="connsiteX2975" fmla="*/ 5860450 w 6187971"/>
                  <a:gd name="connsiteY2975" fmla="*/ 1078437 h 5955635"/>
                  <a:gd name="connsiteX2976" fmla="*/ 5789061 w 6187971"/>
                  <a:gd name="connsiteY2976" fmla="*/ 995134 h 5955635"/>
                  <a:gd name="connsiteX2977" fmla="*/ 5789061 w 6187971"/>
                  <a:gd name="connsiteY2977" fmla="*/ 999101 h 5955635"/>
                  <a:gd name="connsiteX2978" fmla="*/ 5793027 w 6187971"/>
                  <a:gd name="connsiteY2978" fmla="*/ 1007034 h 5955635"/>
                  <a:gd name="connsiteX2979" fmla="*/ 5785095 w 6187971"/>
                  <a:gd name="connsiteY2979" fmla="*/ 999101 h 5955635"/>
                  <a:gd name="connsiteX2980" fmla="*/ 5765264 w 6187971"/>
                  <a:gd name="connsiteY2980" fmla="*/ 975300 h 5955635"/>
                  <a:gd name="connsiteX2981" fmla="*/ 5757332 w 6187971"/>
                  <a:gd name="connsiteY2981" fmla="*/ 971334 h 5955635"/>
                  <a:gd name="connsiteX2982" fmla="*/ 5757333 w 6187971"/>
                  <a:gd name="connsiteY2982" fmla="*/ 967367 h 5955635"/>
                  <a:gd name="connsiteX2983" fmla="*/ 5757333 w 6187971"/>
                  <a:gd name="connsiteY2983" fmla="*/ 963400 h 5955635"/>
                  <a:gd name="connsiteX2984" fmla="*/ 5761298 w 6187971"/>
                  <a:gd name="connsiteY2984" fmla="*/ 967367 h 5955635"/>
                  <a:gd name="connsiteX2985" fmla="*/ 5749401 w 6187971"/>
                  <a:gd name="connsiteY2985" fmla="*/ 967367 h 5955635"/>
                  <a:gd name="connsiteX2986" fmla="*/ 5737502 w 6187971"/>
                  <a:gd name="connsiteY2986" fmla="*/ 963400 h 5955635"/>
                  <a:gd name="connsiteX2987" fmla="*/ 5741469 w 6187971"/>
                  <a:gd name="connsiteY2987" fmla="*/ 983234 h 5955635"/>
                  <a:gd name="connsiteX2988" fmla="*/ 5705773 w 6187971"/>
                  <a:gd name="connsiteY2988" fmla="*/ 955466 h 5955635"/>
                  <a:gd name="connsiteX2989" fmla="*/ 5674045 w 6187971"/>
                  <a:gd name="connsiteY2989" fmla="*/ 919765 h 5955635"/>
                  <a:gd name="connsiteX2990" fmla="*/ 5705774 w 6187971"/>
                  <a:gd name="connsiteY2990" fmla="*/ 935633 h 5955635"/>
                  <a:gd name="connsiteX2991" fmla="*/ 5697842 w 6187971"/>
                  <a:gd name="connsiteY2991" fmla="*/ 915799 h 5955635"/>
                  <a:gd name="connsiteX2992" fmla="*/ 5678012 w 6187971"/>
                  <a:gd name="connsiteY2992" fmla="*/ 899931 h 5955635"/>
                  <a:gd name="connsiteX2993" fmla="*/ 5523336 w 6187971"/>
                  <a:gd name="connsiteY2993" fmla="*/ 749194 h 5955635"/>
                  <a:gd name="connsiteX2994" fmla="*/ 5495573 w 6187971"/>
                  <a:gd name="connsiteY2994" fmla="*/ 725393 h 5955635"/>
                  <a:gd name="connsiteX2995" fmla="*/ 5455913 w 6187971"/>
                  <a:gd name="connsiteY2995" fmla="*/ 689692 h 5955635"/>
                  <a:gd name="connsiteX2996" fmla="*/ 5447981 w 6187971"/>
                  <a:gd name="connsiteY2996" fmla="*/ 689692 h 5955635"/>
                  <a:gd name="connsiteX2997" fmla="*/ 5376591 w 6187971"/>
                  <a:gd name="connsiteY2997" fmla="*/ 634157 h 5955635"/>
                  <a:gd name="connsiteX2998" fmla="*/ 5317100 w 6187971"/>
                  <a:gd name="connsiteY2998" fmla="*/ 582589 h 5955635"/>
                  <a:gd name="connsiteX2999" fmla="*/ 5313135 w 6187971"/>
                  <a:gd name="connsiteY2999" fmla="*/ 598456 h 5955635"/>
                  <a:gd name="connsiteX3000" fmla="*/ 5301237 w 6187971"/>
                  <a:gd name="connsiteY3000" fmla="*/ 594489 h 5955635"/>
                  <a:gd name="connsiteX3001" fmla="*/ 5249678 w 6187971"/>
                  <a:gd name="connsiteY3001" fmla="*/ 554822 h 5955635"/>
                  <a:gd name="connsiteX3002" fmla="*/ 5249677 w 6187971"/>
                  <a:gd name="connsiteY3002" fmla="*/ 546888 h 5955635"/>
                  <a:gd name="connsiteX3003" fmla="*/ 5273474 w 6187971"/>
                  <a:gd name="connsiteY3003" fmla="*/ 554822 h 5955635"/>
                  <a:gd name="connsiteX3004" fmla="*/ 5206051 w 6187971"/>
                  <a:gd name="connsiteY3004" fmla="*/ 503254 h 5955635"/>
                  <a:gd name="connsiteX3005" fmla="*/ 5142594 w 6187971"/>
                  <a:gd name="connsiteY3005" fmla="*/ 455652 h 5955635"/>
                  <a:gd name="connsiteX3006" fmla="*/ 5015681 w 6187971"/>
                  <a:gd name="connsiteY3006" fmla="*/ 380283 h 5955635"/>
                  <a:gd name="connsiteX3007" fmla="*/ 5007749 w 6187971"/>
                  <a:gd name="connsiteY3007" fmla="*/ 392184 h 5955635"/>
                  <a:gd name="connsiteX3008" fmla="*/ 4983952 w 6187971"/>
                  <a:gd name="connsiteY3008" fmla="*/ 380284 h 5955635"/>
                  <a:gd name="connsiteX3009" fmla="*/ 4991884 w 6187971"/>
                  <a:gd name="connsiteY3009" fmla="*/ 364416 h 5955635"/>
                  <a:gd name="connsiteX3010" fmla="*/ 4916529 w 6187971"/>
                  <a:gd name="connsiteY3010" fmla="*/ 328715 h 5955635"/>
                  <a:gd name="connsiteX3011" fmla="*/ 4674600 w 6187971"/>
                  <a:gd name="connsiteY3011" fmla="*/ 213679 h 5955635"/>
                  <a:gd name="connsiteX3012" fmla="*/ 4761853 w 6187971"/>
                  <a:gd name="connsiteY3012" fmla="*/ 229546 h 5955635"/>
                  <a:gd name="connsiteX3013" fmla="*/ 4900665 w 6187971"/>
                  <a:gd name="connsiteY3013" fmla="*/ 289047 h 5955635"/>
                  <a:gd name="connsiteX3014" fmla="*/ 4892733 w 6187971"/>
                  <a:gd name="connsiteY3014" fmla="*/ 285081 h 5955635"/>
                  <a:gd name="connsiteX3015" fmla="*/ 4904631 w 6187971"/>
                  <a:gd name="connsiteY3015" fmla="*/ 285081 h 5955635"/>
                  <a:gd name="connsiteX3016" fmla="*/ 4908597 w 6187971"/>
                  <a:gd name="connsiteY3016" fmla="*/ 285081 h 5955635"/>
                  <a:gd name="connsiteX3017" fmla="*/ 4785650 w 6187971"/>
                  <a:gd name="connsiteY3017" fmla="*/ 217645 h 5955635"/>
                  <a:gd name="connsiteX3018" fmla="*/ 4722193 w 6187971"/>
                  <a:gd name="connsiteY3018" fmla="*/ 185911 h 5955635"/>
                  <a:gd name="connsiteX3019" fmla="*/ 1947650 w 6187971"/>
                  <a:gd name="connsiteY3019" fmla="*/ 777856 h 5955635"/>
                  <a:gd name="connsiteX3020" fmla="*/ 1935362 w 6187971"/>
                  <a:gd name="connsiteY3020" fmla="*/ 791245 h 5955635"/>
                  <a:gd name="connsiteX3021" fmla="*/ 1909737 w 6187971"/>
                  <a:gd name="connsiteY3021" fmla="*/ 809082 h 5955635"/>
                  <a:gd name="connsiteX3022" fmla="*/ 1904271 w 6187971"/>
                  <a:gd name="connsiteY3022" fmla="*/ 805540 h 5955635"/>
                  <a:gd name="connsiteX3023" fmla="*/ 1846987 w 6187971"/>
                  <a:gd name="connsiteY3023" fmla="*/ 846036 h 5955635"/>
                  <a:gd name="connsiteX3024" fmla="*/ 1850529 w 6187971"/>
                  <a:gd name="connsiteY3024" fmla="*/ 840570 h 5955635"/>
                  <a:gd name="connsiteX3025" fmla="*/ 1787779 w 6187971"/>
                  <a:gd name="connsiteY3025" fmla="*/ 877524 h 5955635"/>
                  <a:gd name="connsiteX3026" fmla="*/ 1784238 w 6187971"/>
                  <a:gd name="connsiteY3026" fmla="*/ 882991 h 5955635"/>
                  <a:gd name="connsiteX3027" fmla="*/ 1797750 w 6187971"/>
                  <a:gd name="connsiteY3027" fmla="*/ 880104 h 5955635"/>
                  <a:gd name="connsiteX3028" fmla="*/ 1770316 w 6187971"/>
                  <a:gd name="connsiteY3028" fmla="*/ 897739 h 5955635"/>
                  <a:gd name="connsiteX3029" fmla="*/ 1753457 w 6187971"/>
                  <a:gd name="connsiteY3029" fmla="*/ 912815 h 5955635"/>
                  <a:gd name="connsiteX3030" fmla="*/ 1753020 w 6187971"/>
                  <a:gd name="connsiteY3030" fmla="*/ 913030 h 5955635"/>
                  <a:gd name="connsiteX3031" fmla="*/ 1753224 w 6187971"/>
                  <a:gd name="connsiteY3031" fmla="*/ 903157 h 5955635"/>
                  <a:gd name="connsiteX3032" fmla="*/ 1742083 w 6187971"/>
                  <a:gd name="connsiteY3032" fmla="*/ 906126 h 5955635"/>
                  <a:gd name="connsiteX3033" fmla="*/ 1743445 w 6187971"/>
                  <a:gd name="connsiteY3033" fmla="*/ 915254 h 5955635"/>
                  <a:gd name="connsiteX3034" fmla="*/ 1742879 w 6187971"/>
                  <a:gd name="connsiteY3034" fmla="*/ 918021 h 5955635"/>
                  <a:gd name="connsiteX3035" fmla="*/ 1735613 w 6187971"/>
                  <a:gd name="connsiteY3035" fmla="*/ 921596 h 5955635"/>
                  <a:gd name="connsiteX3036" fmla="*/ 1666447 w 6187971"/>
                  <a:gd name="connsiteY3036" fmla="*/ 941384 h 5955635"/>
                  <a:gd name="connsiteX3037" fmla="*/ 1730595 w 6187971"/>
                  <a:gd name="connsiteY3037" fmla="*/ 884660 h 5955635"/>
                  <a:gd name="connsiteX3038" fmla="*/ 1900144 w 6187971"/>
                  <a:gd name="connsiteY3038" fmla="*/ 799552 h 5955635"/>
                  <a:gd name="connsiteX3039" fmla="*/ 1932099 w 6187971"/>
                  <a:gd name="connsiteY3039" fmla="*/ 782795 h 5955635"/>
                  <a:gd name="connsiteX3040" fmla="*/ 2248188 w 6187971"/>
                  <a:gd name="connsiteY3040" fmla="*/ 634910 h 5955635"/>
                  <a:gd name="connsiteX3041" fmla="*/ 2249855 w 6187971"/>
                  <a:gd name="connsiteY3041" fmla="*/ 637515 h 5955635"/>
                  <a:gd name="connsiteX3042" fmla="*/ 2245351 w 6187971"/>
                  <a:gd name="connsiteY3042" fmla="*/ 638477 h 5955635"/>
                  <a:gd name="connsiteX3043" fmla="*/ 2237306 w 6187971"/>
                  <a:gd name="connsiteY3043" fmla="*/ 644906 h 5955635"/>
                  <a:gd name="connsiteX3044" fmla="*/ 2241810 w 6187971"/>
                  <a:gd name="connsiteY3044" fmla="*/ 643944 h 5955635"/>
                  <a:gd name="connsiteX3045" fmla="*/ 2246313 w 6187971"/>
                  <a:gd name="connsiteY3045" fmla="*/ 642981 h 5955635"/>
                  <a:gd name="connsiteX3046" fmla="*/ 2139485 w 6187971"/>
                  <a:gd name="connsiteY3046" fmla="*/ 694062 h 5955635"/>
                  <a:gd name="connsiteX3047" fmla="*/ 2105648 w 6187971"/>
                  <a:gd name="connsiteY3047" fmla="*/ 704456 h 5955635"/>
                  <a:gd name="connsiteX3048" fmla="*/ 2080196 w 6187971"/>
                  <a:gd name="connsiteY3048" fmla="*/ 714942 h 5955635"/>
                  <a:gd name="connsiteX3049" fmla="*/ 2084254 w 6187971"/>
                  <a:gd name="connsiteY3049" fmla="*/ 709377 h 5955635"/>
                  <a:gd name="connsiteX3050" fmla="*/ 2119532 w 6187971"/>
                  <a:gd name="connsiteY3050" fmla="*/ 682286 h 5955635"/>
                  <a:gd name="connsiteX3051" fmla="*/ 2411064 w 6187971"/>
                  <a:gd name="connsiteY3051" fmla="*/ 586743 h 5955635"/>
                  <a:gd name="connsiteX3052" fmla="*/ 2413620 w 6187971"/>
                  <a:gd name="connsiteY3052" fmla="*/ 588398 h 5955635"/>
                  <a:gd name="connsiteX3053" fmla="*/ 2392061 w 6187971"/>
                  <a:gd name="connsiteY3053" fmla="*/ 597714 h 5955635"/>
                  <a:gd name="connsiteX3054" fmla="*/ 2374045 w 6187971"/>
                  <a:gd name="connsiteY3054" fmla="*/ 601563 h 5955635"/>
                  <a:gd name="connsiteX3055" fmla="*/ 2338013 w 6187971"/>
                  <a:gd name="connsiteY3055" fmla="*/ 609261 h 5955635"/>
                  <a:gd name="connsiteX3056" fmla="*/ 2275917 w 6187971"/>
                  <a:gd name="connsiteY3056" fmla="*/ 627238 h 5955635"/>
                  <a:gd name="connsiteX3057" fmla="*/ 2276204 w 6187971"/>
                  <a:gd name="connsiteY3057" fmla="*/ 626130 h 5955635"/>
                  <a:gd name="connsiteX3058" fmla="*/ 2387086 w 6187971"/>
                  <a:gd name="connsiteY3058" fmla="*/ 592524 h 5955635"/>
                  <a:gd name="connsiteX3059" fmla="*/ 2522905 w 6187971"/>
                  <a:gd name="connsiteY3059" fmla="*/ 559776 h 5955635"/>
                  <a:gd name="connsiteX3060" fmla="*/ 2540871 w 6187971"/>
                  <a:gd name="connsiteY3060" fmla="*/ 556503 h 5955635"/>
                  <a:gd name="connsiteX3061" fmla="*/ 2502340 w 6187971"/>
                  <a:gd name="connsiteY3061" fmla="*/ 564735 h 5955635"/>
                  <a:gd name="connsiteX3062" fmla="*/ 2659387 w 6187971"/>
                  <a:gd name="connsiteY3062" fmla="*/ 432280 h 5955635"/>
                  <a:gd name="connsiteX3063" fmla="*/ 2798433 w 6187971"/>
                  <a:gd name="connsiteY3063" fmla="*/ 411539 h 5955635"/>
                  <a:gd name="connsiteX3064" fmla="*/ 2817780 w 6187971"/>
                  <a:gd name="connsiteY3064" fmla="*/ 409701 h 5955635"/>
                  <a:gd name="connsiteX3065" fmla="*/ 2950086 w 6187971"/>
                  <a:gd name="connsiteY3065" fmla="*/ 405117 h 5955635"/>
                  <a:gd name="connsiteX3066" fmla="*/ 2996187 w 6187971"/>
                  <a:gd name="connsiteY3066" fmla="*/ 398934 h 5955635"/>
                  <a:gd name="connsiteX3067" fmla="*/ 3005378 w 6187971"/>
                  <a:gd name="connsiteY3067" fmla="*/ 391284 h 5955635"/>
                  <a:gd name="connsiteX3068" fmla="*/ 3093771 w 6187971"/>
                  <a:gd name="connsiteY3068" fmla="*/ 385395 h 5955635"/>
                  <a:gd name="connsiteX3069" fmla="*/ 3939070 w 6187971"/>
                  <a:gd name="connsiteY3069" fmla="*/ 497975 h 5955635"/>
                  <a:gd name="connsiteX3070" fmla="*/ 3925558 w 6187971"/>
                  <a:gd name="connsiteY3070" fmla="*/ 500862 h 5955635"/>
                  <a:gd name="connsiteX3071" fmla="*/ 4005322 w 6187971"/>
                  <a:gd name="connsiteY3071" fmla="*/ 521498 h 5955635"/>
                  <a:gd name="connsiteX3072" fmla="*/ 4101485 w 6187971"/>
                  <a:gd name="connsiteY3072" fmla="*/ 552759 h 5955635"/>
                  <a:gd name="connsiteX3073" fmla="*/ 4157765 w 6187971"/>
                  <a:gd name="connsiteY3073" fmla="*/ 573703 h 5955635"/>
                  <a:gd name="connsiteX3074" fmla="*/ 4158727 w 6187971"/>
                  <a:gd name="connsiteY3074" fmla="*/ 578207 h 5955635"/>
                  <a:gd name="connsiteX3075" fmla="*/ 4163231 w 6187971"/>
                  <a:gd name="connsiteY3075" fmla="*/ 577244 h 5955635"/>
                  <a:gd name="connsiteX3076" fmla="*/ 4168698 w 6187971"/>
                  <a:gd name="connsiteY3076" fmla="*/ 580786 h 5955635"/>
                  <a:gd name="connsiteX3077" fmla="*/ 4178668 w 6187971"/>
                  <a:gd name="connsiteY3077" fmla="*/ 583366 h 5955635"/>
                  <a:gd name="connsiteX3078" fmla="*/ 4204075 w 6187971"/>
                  <a:gd name="connsiteY3078" fmla="*/ 592066 h 5955635"/>
                  <a:gd name="connsiteX3079" fmla="*/ 4286726 w 6187971"/>
                  <a:gd name="connsiteY3079" fmla="*/ 626215 h 5955635"/>
                  <a:gd name="connsiteX3080" fmla="*/ 4318562 w 6187971"/>
                  <a:gd name="connsiteY3080" fmla="*/ 642961 h 5955635"/>
                  <a:gd name="connsiteX3081" fmla="*/ 4392203 w 6187971"/>
                  <a:gd name="connsiteY3081" fmla="*/ 679034 h 5955635"/>
                  <a:gd name="connsiteX3082" fmla="*/ 4387699 w 6187971"/>
                  <a:gd name="connsiteY3082" fmla="*/ 679996 h 5955635"/>
                  <a:gd name="connsiteX3083" fmla="*/ 4403136 w 6187971"/>
                  <a:gd name="connsiteY3083" fmla="*/ 686117 h 5955635"/>
                  <a:gd name="connsiteX3084" fmla="*/ 5230091 w 6187971"/>
                  <a:gd name="connsiteY3084" fmla="*/ 1338337 h 5955635"/>
                  <a:gd name="connsiteX3085" fmla="*/ 5771121 w 6187971"/>
                  <a:gd name="connsiteY3085" fmla="*/ 2437834 h 5955635"/>
                  <a:gd name="connsiteX3086" fmla="*/ 5762112 w 6187971"/>
                  <a:gd name="connsiteY3086" fmla="*/ 2439759 h 5955635"/>
                  <a:gd name="connsiteX3087" fmla="*/ 5684663 w 6187971"/>
                  <a:gd name="connsiteY3087" fmla="*/ 2319726 h 5955635"/>
                  <a:gd name="connsiteX3088" fmla="*/ 5684007 w 6187971"/>
                  <a:gd name="connsiteY3088" fmla="*/ 2338705 h 5955635"/>
                  <a:gd name="connsiteX3089" fmla="*/ 5657678 w 6187971"/>
                  <a:gd name="connsiteY3089" fmla="*/ 2259556 h 5955635"/>
                  <a:gd name="connsiteX3090" fmla="*/ 5622648 w 6187971"/>
                  <a:gd name="connsiteY3090" fmla="*/ 2205815 h 5955635"/>
                  <a:gd name="connsiteX3091" fmla="*/ 5623262 w 6187971"/>
                  <a:gd name="connsiteY3091" fmla="*/ 2252780 h 5955635"/>
                  <a:gd name="connsiteX3092" fmla="*/ 5617796 w 6187971"/>
                  <a:gd name="connsiteY3092" fmla="*/ 2249238 h 5955635"/>
                  <a:gd name="connsiteX3093" fmla="*/ 5616834 w 6187971"/>
                  <a:gd name="connsiteY3093" fmla="*/ 2244735 h 5955635"/>
                  <a:gd name="connsiteX3094" fmla="*/ 5615871 w 6187971"/>
                  <a:gd name="connsiteY3094" fmla="*/ 2240230 h 5955635"/>
                  <a:gd name="connsiteX3095" fmla="*/ 5613947 w 6187971"/>
                  <a:gd name="connsiteY3095" fmla="*/ 2231223 h 5955635"/>
                  <a:gd name="connsiteX3096" fmla="*/ 5610406 w 6187971"/>
                  <a:gd name="connsiteY3096" fmla="*/ 2236688 h 5955635"/>
                  <a:gd name="connsiteX3097" fmla="*/ 5611368 w 6187971"/>
                  <a:gd name="connsiteY3097" fmla="*/ 2241193 h 5955635"/>
                  <a:gd name="connsiteX3098" fmla="*/ 5612330 w 6187971"/>
                  <a:gd name="connsiteY3098" fmla="*/ 2245697 h 5955635"/>
                  <a:gd name="connsiteX3099" fmla="*/ 5610713 w 6187971"/>
                  <a:gd name="connsiteY3099" fmla="*/ 2260171 h 5955635"/>
                  <a:gd name="connsiteX3100" fmla="*/ 5616179 w 6187971"/>
                  <a:gd name="connsiteY3100" fmla="*/ 2263712 h 5955635"/>
                  <a:gd name="connsiteX3101" fmla="*/ 5615217 w 6187971"/>
                  <a:gd name="connsiteY3101" fmla="*/ 2259209 h 5955635"/>
                  <a:gd name="connsiteX3102" fmla="*/ 5618758 w 6187971"/>
                  <a:gd name="connsiteY3102" fmla="*/ 2253742 h 5955635"/>
                  <a:gd name="connsiteX3103" fmla="*/ 5621645 w 6187971"/>
                  <a:gd name="connsiteY3103" fmla="*/ 2267254 h 5955635"/>
                  <a:gd name="connsiteX3104" fmla="*/ 5622607 w 6187971"/>
                  <a:gd name="connsiteY3104" fmla="*/ 2271759 h 5955635"/>
                  <a:gd name="connsiteX3105" fmla="*/ 5607785 w 6187971"/>
                  <a:gd name="connsiteY3105" fmla="*/ 2312602 h 5955635"/>
                  <a:gd name="connsiteX3106" fmla="*/ 5591734 w 6187971"/>
                  <a:gd name="connsiteY3106" fmla="*/ 2259516 h 5955635"/>
                  <a:gd name="connsiteX3107" fmla="*/ 5577568 w 6187971"/>
                  <a:gd name="connsiteY3107" fmla="*/ 2281381 h 5955635"/>
                  <a:gd name="connsiteX3108" fmla="*/ 5509432 w 6187971"/>
                  <a:gd name="connsiteY3108" fmla="*/ 2182907 h 5955635"/>
                  <a:gd name="connsiteX3109" fmla="*/ 5508469 w 6187971"/>
                  <a:gd name="connsiteY3109" fmla="*/ 2178402 h 5955635"/>
                  <a:gd name="connsiteX3110" fmla="*/ 5506545 w 6187971"/>
                  <a:gd name="connsiteY3110" fmla="*/ 2169395 h 5955635"/>
                  <a:gd name="connsiteX3111" fmla="*/ 5501079 w 6187971"/>
                  <a:gd name="connsiteY3111" fmla="*/ 2165852 h 5955635"/>
                  <a:gd name="connsiteX3112" fmla="*/ 5476981 w 6187971"/>
                  <a:gd name="connsiteY3112" fmla="*/ 2119196 h 5955635"/>
                  <a:gd name="connsiteX3113" fmla="*/ 5468629 w 6187971"/>
                  <a:gd name="connsiteY3113" fmla="*/ 2102141 h 5955635"/>
                  <a:gd name="connsiteX3114" fmla="*/ 5463162 w 6187971"/>
                  <a:gd name="connsiteY3114" fmla="*/ 2098599 h 5955635"/>
                  <a:gd name="connsiteX3115" fmla="*/ 5462200 w 6187971"/>
                  <a:gd name="connsiteY3115" fmla="*/ 2094096 h 5955635"/>
                  <a:gd name="connsiteX3116" fmla="*/ 5457696 w 6187971"/>
                  <a:gd name="connsiteY3116" fmla="*/ 2095058 h 5955635"/>
                  <a:gd name="connsiteX3117" fmla="*/ 5456733 w 6187971"/>
                  <a:gd name="connsiteY3117" fmla="*/ 2090554 h 5955635"/>
                  <a:gd name="connsiteX3118" fmla="*/ 5443876 w 6187971"/>
                  <a:gd name="connsiteY3118" fmla="*/ 2074462 h 5955635"/>
                  <a:gd name="connsiteX3119" fmla="*/ 5442259 w 6187971"/>
                  <a:gd name="connsiteY3119" fmla="*/ 2088936 h 5955635"/>
                  <a:gd name="connsiteX3120" fmla="*/ 5431327 w 6187971"/>
                  <a:gd name="connsiteY3120" fmla="*/ 2081853 h 5955635"/>
                  <a:gd name="connsiteX3121" fmla="*/ 5418162 w 6187971"/>
                  <a:gd name="connsiteY3121" fmla="*/ 2042279 h 5955635"/>
                  <a:gd name="connsiteX3122" fmla="*/ 5359035 w 6187971"/>
                  <a:gd name="connsiteY3122" fmla="*/ 1941880 h 5955635"/>
                  <a:gd name="connsiteX3123" fmla="*/ 5344253 w 6187971"/>
                  <a:gd name="connsiteY3123" fmla="*/ 1916780 h 5955635"/>
                  <a:gd name="connsiteX3124" fmla="*/ 5293479 w 6187971"/>
                  <a:gd name="connsiteY3124" fmla="*/ 1833435 h 5955635"/>
                  <a:gd name="connsiteX3125" fmla="*/ 5290593 w 6187971"/>
                  <a:gd name="connsiteY3125" fmla="*/ 1819923 h 5955635"/>
                  <a:gd name="connsiteX3126" fmla="*/ 5279659 w 6187971"/>
                  <a:gd name="connsiteY3126" fmla="*/ 1812840 h 5955635"/>
                  <a:gd name="connsiteX3127" fmla="*/ 5283202 w 6187971"/>
                  <a:gd name="connsiteY3127" fmla="*/ 1807373 h 5955635"/>
                  <a:gd name="connsiteX3128" fmla="*/ 5242706 w 6187971"/>
                  <a:gd name="connsiteY3128" fmla="*/ 1750090 h 5955635"/>
                  <a:gd name="connsiteX3129" fmla="*/ 5251713 w 6187971"/>
                  <a:gd name="connsiteY3129" fmla="*/ 1748165 h 5955635"/>
                  <a:gd name="connsiteX3130" fmla="*/ 5235314 w 6187971"/>
                  <a:gd name="connsiteY3130" fmla="*/ 1737540 h 5955635"/>
                  <a:gd name="connsiteX3131" fmla="*/ 5215066 w 6187971"/>
                  <a:gd name="connsiteY3131" fmla="*/ 1708898 h 5955635"/>
                  <a:gd name="connsiteX3132" fmla="*/ 5214104 w 6187971"/>
                  <a:gd name="connsiteY3132" fmla="*/ 1704395 h 5955635"/>
                  <a:gd name="connsiteX3133" fmla="*/ 5218608 w 6187971"/>
                  <a:gd name="connsiteY3133" fmla="*/ 1703433 h 5955635"/>
                  <a:gd name="connsiteX3134" fmla="*/ 5223112 w 6187971"/>
                  <a:gd name="connsiteY3134" fmla="*/ 1702470 h 5955635"/>
                  <a:gd name="connsiteX3135" fmla="*/ 5222150 w 6187971"/>
                  <a:gd name="connsiteY3135" fmla="*/ 1697966 h 5955635"/>
                  <a:gd name="connsiteX3136" fmla="*/ 5212834 w 6187971"/>
                  <a:gd name="connsiteY3136" fmla="*/ 1676408 h 5955635"/>
                  <a:gd name="connsiteX3137" fmla="*/ 5217338 w 6187971"/>
                  <a:gd name="connsiteY3137" fmla="*/ 1675445 h 5955635"/>
                  <a:gd name="connsiteX3138" fmla="*/ 5216376 w 6187971"/>
                  <a:gd name="connsiteY3138" fmla="*/ 1670942 h 5955635"/>
                  <a:gd name="connsiteX3139" fmla="*/ 5210910 w 6187971"/>
                  <a:gd name="connsiteY3139" fmla="*/ 1667400 h 5955635"/>
                  <a:gd name="connsiteX3140" fmla="*/ 5156595 w 6187971"/>
                  <a:gd name="connsiteY3140" fmla="*/ 1589521 h 5955635"/>
                  <a:gd name="connsiteX3141" fmla="*/ 5088767 w 6187971"/>
                  <a:gd name="connsiteY3141" fmla="*/ 1514530 h 5955635"/>
                  <a:gd name="connsiteX3142" fmla="*/ 5031871 w 6187971"/>
                  <a:gd name="connsiteY3142" fmla="*/ 1446621 h 5955635"/>
                  <a:gd name="connsiteX3143" fmla="*/ 4977555 w 6187971"/>
                  <a:gd name="connsiteY3143" fmla="*/ 1368743 h 5955635"/>
                  <a:gd name="connsiteX3144" fmla="*/ 4950224 w 6187971"/>
                  <a:gd name="connsiteY3144" fmla="*/ 1351033 h 5955635"/>
                  <a:gd name="connsiteX3145" fmla="*/ 4949261 w 6187971"/>
                  <a:gd name="connsiteY3145" fmla="*/ 1346529 h 5955635"/>
                  <a:gd name="connsiteX3146" fmla="*/ 4942833 w 6187971"/>
                  <a:gd name="connsiteY3146" fmla="*/ 1338484 h 5955635"/>
                  <a:gd name="connsiteX3147" fmla="*/ 4939291 w 6187971"/>
                  <a:gd name="connsiteY3147" fmla="*/ 1343950 h 5955635"/>
                  <a:gd name="connsiteX3148" fmla="*/ 4736115 w 6187971"/>
                  <a:gd name="connsiteY3148" fmla="*/ 1142457 h 5955635"/>
                  <a:gd name="connsiteX3149" fmla="*/ 4735152 w 6187971"/>
                  <a:gd name="connsiteY3149" fmla="*/ 1137953 h 5955635"/>
                  <a:gd name="connsiteX3150" fmla="*/ 4778882 w 6187971"/>
                  <a:gd name="connsiteY3150" fmla="*/ 1166287 h 5955635"/>
                  <a:gd name="connsiteX3151" fmla="*/ 4782731 w 6187971"/>
                  <a:gd name="connsiteY3151" fmla="*/ 1184304 h 5955635"/>
                  <a:gd name="connsiteX3152" fmla="*/ 4821959 w 6187971"/>
                  <a:gd name="connsiteY3152" fmla="*/ 1213600 h 5955635"/>
                  <a:gd name="connsiteX3153" fmla="*/ 4857643 w 6187971"/>
                  <a:gd name="connsiteY3153" fmla="*/ 1248362 h 5955635"/>
                  <a:gd name="connsiteX3154" fmla="*/ 4916156 w 6187971"/>
                  <a:gd name="connsiteY3154" fmla="*/ 1301797 h 5955635"/>
                  <a:gd name="connsiteX3155" fmla="*/ 4953765 w 6187971"/>
                  <a:gd name="connsiteY3155" fmla="*/ 1345567 h 5955635"/>
                  <a:gd name="connsiteX3156" fmla="*/ 5006812 w 6187971"/>
                  <a:gd name="connsiteY3156" fmla="*/ 1395460 h 5955635"/>
                  <a:gd name="connsiteX3157" fmla="*/ 5007774 w 6187971"/>
                  <a:gd name="connsiteY3157" fmla="*/ 1399963 h 5955635"/>
                  <a:gd name="connsiteX3158" fmla="*/ 5008736 w 6187971"/>
                  <a:gd name="connsiteY3158" fmla="*/ 1404467 h 5955635"/>
                  <a:gd name="connsiteX3159" fmla="*/ 5013240 w 6187971"/>
                  <a:gd name="connsiteY3159" fmla="*/ 1403505 h 5955635"/>
                  <a:gd name="connsiteX3160" fmla="*/ 5027059 w 6187971"/>
                  <a:gd name="connsiteY3160" fmla="*/ 1424100 h 5955635"/>
                  <a:gd name="connsiteX3161" fmla="*/ 5028022 w 6187971"/>
                  <a:gd name="connsiteY3161" fmla="*/ 1428605 h 5955635"/>
                  <a:gd name="connsiteX3162" fmla="*/ 5033488 w 6187971"/>
                  <a:gd name="connsiteY3162" fmla="*/ 1432147 h 5955635"/>
                  <a:gd name="connsiteX3163" fmla="*/ 5032526 w 6187971"/>
                  <a:gd name="connsiteY3163" fmla="*/ 1427642 h 5955635"/>
                  <a:gd name="connsiteX3164" fmla="*/ 5074640 w 6187971"/>
                  <a:gd name="connsiteY3164" fmla="*/ 1470451 h 5955635"/>
                  <a:gd name="connsiteX3165" fmla="*/ 5070135 w 6187971"/>
                  <a:gd name="connsiteY3165" fmla="*/ 1471414 h 5955635"/>
                  <a:gd name="connsiteX3166" fmla="*/ 5071097 w 6187971"/>
                  <a:gd name="connsiteY3166" fmla="*/ 1475917 h 5955635"/>
                  <a:gd name="connsiteX3167" fmla="*/ 5076564 w 6187971"/>
                  <a:gd name="connsiteY3167" fmla="*/ 1479459 h 5955635"/>
                  <a:gd name="connsiteX3168" fmla="*/ 5081068 w 6187971"/>
                  <a:gd name="connsiteY3168" fmla="*/ 1478497 h 5955635"/>
                  <a:gd name="connsiteX3169" fmla="*/ 5082031 w 6187971"/>
                  <a:gd name="connsiteY3169" fmla="*/ 1483001 h 5955635"/>
                  <a:gd name="connsiteX3170" fmla="*/ 5096812 w 6187971"/>
                  <a:gd name="connsiteY3170" fmla="*/ 1508101 h 5955635"/>
                  <a:gd name="connsiteX3171" fmla="*/ 5106783 w 6187971"/>
                  <a:gd name="connsiteY3171" fmla="*/ 1510680 h 5955635"/>
                  <a:gd name="connsiteX3172" fmla="*/ 5113211 w 6187971"/>
                  <a:gd name="connsiteY3172" fmla="*/ 1518726 h 5955635"/>
                  <a:gd name="connsiteX3173" fmla="*/ 5109670 w 6187971"/>
                  <a:gd name="connsiteY3173" fmla="*/ 1524192 h 5955635"/>
                  <a:gd name="connsiteX3174" fmla="*/ 5115135 w 6187971"/>
                  <a:gd name="connsiteY3174" fmla="*/ 1527734 h 5955635"/>
                  <a:gd name="connsiteX3175" fmla="*/ 5120602 w 6187971"/>
                  <a:gd name="connsiteY3175" fmla="*/ 1531276 h 5955635"/>
                  <a:gd name="connsiteX3176" fmla="*/ 5151783 w 6187971"/>
                  <a:gd name="connsiteY3176" fmla="*/ 1567000 h 5955635"/>
                  <a:gd name="connsiteX3177" fmla="*/ 5143430 w 6187971"/>
                  <a:gd name="connsiteY3177" fmla="*/ 1549947 h 5955635"/>
                  <a:gd name="connsiteX3178" fmla="*/ 5126069 w 6187971"/>
                  <a:gd name="connsiteY3178" fmla="*/ 1534818 h 5955635"/>
                  <a:gd name="connsiteX3179" fmla="*/ 5125106 w 6187971"/>
                  <a:gd name="connsiteY3179" fmla="*/ 1530313 h 5955635"/>
                  <a:gd name="connsiteX3180" fmla="*/ 5124144 w 6187971"/>
                  <a:gd name="connsiteY3180" fmla="*/ 1525809 h 5955635"/>
                  <a:gd name="connsiteX3181" fmla="*/ 5117715 w 6187971"/>
                  <a:gd name="connsiteY3181" fmla="*/ 1517764 h 5955635"/>
                  <a:gd name="connsiteX3182" fmla="*/ 5087496 w 6187971"/>
                  <a:gd name="connsiteY3182" fmla="*/ 1486543 h 5955635"/>
                  <a:gd name="connsiteX3183" fmla="*/ 5085572 w 6187971"/>
                  <a:gd name="connsiteY3183" fmla="*/ 1477535 h 5955635"/>
                  <a:gd name="connsiteX3184" fmla="*/ 5084609 w 6187971"/>
                  <a:gd name="connsiteY3184" fmla="*/ 1473030 h 5955635"/>
                  <a:gd name="connsiteX3185" fmla="*/ 5082685 w 6187971"/>
                  <a:gd name="connsiteY3185" fmla="*/ 1464022 h 5955635"/>
                  <a:gd name="connsiteX3186" fmla="*/ 5078182 w 6187971"/>
                  <a:gd name="connsiteY3186" fmla="*/ 1464985 h 5955635"/>
                  <a:gd name="connsiteX3187" fmla="*/ 5073677 w 6187971"/>
                  <a:gd name="connsiteY3187" fmla="*/ 1465947 h 5955635"/>
                  <a:gd name="connsiteX3188" fmla="*/ 5056316 w 6187971"/>
                  <a:gd name="connsiteY3188" fmla="*/ 1450817 h 5955635"/>
                  <a:gd name="connsiteX3189" fmla="*/ 5037030 w 6187971"/>
                  <a:gd name="connsiteY3189" fmla="*/ 1426680 h 5955635"/>
                  <a:gd name="connsiteX3190" fmla="*/ 5036068 w 6187971"/>
                  <a:gd name="connsiteY3190" fmla="*/ 1422176 h 5955635"/>
                  <a:gd name="connsiteX3191" fmla="*/ 5035106 w 6187971"/>
                  <a:gd name="connsiteY3191" fmla="*/ 1417673 h 5955635"/>
                  <a:gd name="connsiteX3192" fmla="*/ 5017744 w 6187971"/>
                  <a:gd name="connsiteY3192" fmla="*/ 1402543 h 5955635"/>
                  <a:gd name="connsiteX3193" fmla="*/ 5023210 w 6187971"/>
                  <a:gd name="connsiteY3193" fmla="*/ 1406085 h 5955635"/>
                  <a:gd name="connsiteX3194" fmla="*/ 5022248 w 6187971"/>
                  <a:gd name="connsiteY3194" fmla="*/ 1401581 h 5955635"/>
                  <a:gd name="connsiteX3195" fmla="*/ 5016781 w 6187971"/>
                  <a:gd name="connsiteY3195" fmla="*/ 1398039 h 5955635"/>
                  <a:gd name="connsiteX3196" fmla="*/ 5011316 w 6187971"/>
                  <a:gd name="connsiteY3196" fmla="*/ 1394497 h 5955635"/>
                  <a:gd name="connsiteX3197" fmla="*/ 5003925 w 6187971"/>
                  <a:gd name="connsiteY3197" fmla="*/ 1381948 h 5955635"/>
                  <a:gd name="connsiteX3198" fmla="*/ 4992992 w 6187971"/>
                  <a:gd name="connsiteY3198" fmla="*/ 1374863 h 5955635"/>
                  <a:gd name="connsiteX3199" fmla="*/ 5002962 w 6187971"/>
                  <a:gd name="connsiteY3199" fmla="*/ 1377443 h 5955635"/>
                  <a:gd name="connsiteX3200" fmla="*/ 4986564 w 6187971"/>
                  <a:gd name="connsiteY3200" fmla="*/ 1366818 h 5955635"/>
                  <a:gd name="connsiteX3201" fmla="*/ 4968240 w 6187971"/>
                  <a:gd name="connsiteY3201" fmla="*/ 1347184 h 5955635"/>
                  <a:gd name="connsiteX3202" fmla="*/ 4981752 w 6187971"/>
                  <a:gd name="connsiteY3202" fmla="*/ 1344297 h 5955635"/>
                  <a:gd name="connsiteX3203" fmla="*/ 4959887 w 6187971"/>
                  <a:gd name="connsiteY3203" fmla="*/ 1330131 h 5955635"/>
                  <a:gd name="connsiteX3204" fmla="*/ 4964391 w 6187971"/>
                  <a:gd name="connsiteY3204" fmla="*/ 1329169 h 5955635"/>
                  <a:gd name="connsiteX3205" fmla="*/ 4963429 w 6187971"/>
                  <a:gd name="connsiteY3205" fmla="*/ 1324664 h 5955635"/>
                  <a:gd name="connsiteX3206" fmla="*/ 4957962 w 6187971"/>
                  <a:gd name="connsiteY3206" fmla="*/ 1321122 h 5955635"/>
                  <a:gd name="connsiteX3207" fmla="*/ 4941563 w 6187971"/>
                  <a:gd name="connsiteY3207" fmla="*/ 1310497 h 5955635"/>
                  <a:gd name="connsiteX3208" fmla="*/ 4935134 w 6187971"/>
                  <a:gd name="connsiteY3208" fmla="*/ 1302452 h 5955635"/>
                  <a:gd name="connsiteX3209" fmla="*/ 4929668 w 6187971"/>
                  <a:gd name="connsiteY3209" fmla="*/ 1298910 h 5955635"/>
                  <a:gd name="connsiteX3210" fmla="*/ 4930630 w 6187971"/>
                  <a:gd name="connsiteY3210" fmla="*/ 1303414 h 5955635"/>
                  <a:gd name="connsiteX3211" fmla="*/ 4931592 w 6187971"/>
                  <a:gd name="connsiteY3211" fmla="*/ 1307917 h 5955635"/>
                  <a:gd name="connsiteX3212" fmla="*/ 4901375 w 6187971"/>
                  <a:gd name="connsiteY3212" fmla="*/ 1276697 h 5955635"/>
                  <a:gd name="connsiteX3213" fmla="*/ 4915849 w 6187971"/>
                  <a:gd name="connsiteY3213" fmla="*/ 1278314 h 5955635"/>
                  <a:gd name="connsiteX3214" fmla="*/ 4883050 w 6187971"/>
                  <a:gd name="connsiteY3214" fmla="*/ 1257063 h 5955635"/>
                  <a:gd name="connsiteX3215" fmla="*/ 4852832 w 6187971"/>
                  <a:gd name="connsiteY3215" fmla="*/ 1225842 h 5955635"/>
                  <a:gd name="connsiteX3216" fmla="*/ 4858299 w 6187971"/>
                  <a:gd name="connsiteY3216" fmla="*/ 1229384 h 5955635"/>
                  <a:gd name="connsiteX3217" fmla="*/ 4862802 w 6187971"/>
                  <a:gd name="connsiteY3217" fmla="*/ 1228422 h 5955635"/>
                  <a:gd name="connsiteX3218" fmla="*/ 4867307 w 6187971"/>
                  <a:gd name="connsiteY3218" fmla="*/ 1227460 h 5955635"/>
                  <a:gd name="connsiteX3219" fmla="*/ 4860878 w 6187971"/>
                  <a:gd name="connsiteY3219" fmla="*/ 1219413 h 5955635"/>
                  <a:gd name="connsiteX3220" fmla="*/ 4865382 w 6187971"/>
                  <a:gd name="connsiteY3220" fmla="*/ 1218451 h 5955635"/>
                  <a:gd name="connsiteX3221" fmla="*/ 4870849 w 6187971"/>
                  <a:gd name="connsiteY3221" fmla="*/ 1221993 h 5955635"/>
                  <a:gd name="connsiteX3222" fmla="*/ 4871811 w 6187971"/>
                  <a:gd name="connsiteY3222" fmla="*/ 1226498 h 5955635"/>
                  <a:gd name="connsiteX3223" fmla="*/ 4877276 w 6187971"/>
                  <a:gd name="connsiteY3223" fmla="*/ 1230039 h 5955635"/>
                  <a:gd name="connsiteX3224" fmla="*/ 4882743 w 6187971"/>
                  <a:gd name="connsiteY3224" fmla="*/ 1233581 h 5955635"/>
                  <a:gd name="connsiteX3225" fmla="*/ 5003618 w 6187971"/>
                  <a:gd name="connsiteY3225" fmla="*/ 1358465 h 5955635"/>
                  <a:gd name="connsiteX3226" fmla="*/ 5004580 w 6187971"/>
                  <a:gd name="connsiteY3226" fmla="*/ 1362969 h 5955635"/>
                  <a:gd name="connsiteX3227" fmla="*/ 5010045 w 6187971"/>
                  <a:gd name="connsiteY3227" fmla="*/ 1366510 h 5955635"/>
                  <a:gd name="connsiteX3228" fmla="*/ 5033836 w 6187971"/>
                  <a:gd name="connsiteY3228" fmla="*/ 1389686 h 5955635"/>
                  <a:gd name="connsiteX3229" fmla="*/ 5041227 w 6187971"/>
                  <a:gd name="connsiteY3229" fmla="*/ 1402236 h 5955635"/>
                  <a:gd name="connsiteX3230" fmla="*/ 5046693 w 6187971"/>
                  <a:gd name="connsiteY3230" fmla="*/ 1405777 h 5955635"/>
                  <a:gd name="connsiteX3231" fmla="*/ 5075949 w 6187971"/>
                  <a:gd name="connsiteY3231" fmla="*/ 1432494 h 5955635"/>
                  <a:gd name="connsiteX3232" fmla="*/ 5081416 w 6187971"/>
                  <a:gd name="connsiteY3232" fmla="*/ 1436036 h 5955635"/>
                  <a:gd name="connsiteX3233" fmla="*/ 5084302 w 6187971"/>
                  <a:gd name="connsiteY3233" fmla="*/ 1449548 h 5955635"/>
                  <a:gd name="connsiteX3234" fmla="*/ 5113559 w 6187971"/>
                  <a:gd name="connsiteY3234" fmla="*/ 1476265 h 5955635"/>
                  <a:gd name="connsiteX3235" fmla="*/ 5119025 w 6187971"/>
                  <a:gd name="connsiteY3235" fmla="*/ 1479807 h 5955635"/>
                  <a:gd name="connsiteX3236" fmla="*/ 5119987 w 6187971"/>
                  <a:gd name="connsiteY3236" fmla="*/ 1484311 h 5955635"/>
                  <a:gd name="connsiteX3237" fmla="*/ 5205484 w 6187971"/>
                  <a:gd name="connsiteY3237" fmla="*/ 1597915 h 5955635"/>
                  <a:gd name="connsiteX3238" fmla="*/ 5217379 w 6187971"/>
                  <a:gd name="connsiteY3238" fmla="*/ 1609503 h 5955635"/>
                  <a:gd name="connsiteX3239" fmla="*/ 5220266 w 6187971"/>
                  <a:gd name="connsiteY3239" fmla="*/ 1623015 h 5955635"/>
                  <a:gd name="connsiteX3240" fmla="*/ 5229274 w 6187971"/>
                  <a:gd name="connsiteY3240" fmla="*/ 1621090 h 5955635"/>
                  <a:gd name="connsiteX3241" fmla="*/ 5235702 w 6187971"/>
                  <a:gd name="connsiteY3241" fmla="*/ 1629136 h 5955635"/>
                  <a:gd name="connsiteX3242" fmla="*/ 5271695 w 6187971"/>
                  <a:gd name="connsiteY3242" fmla="*/ 1687381 h 5955635"/>
                  <a:gd name="connsiteX3243" fmla="*/ 5272657 w 6187971"/>
                  <a:gd name="connsiteY3243" fmla="*/ 1691885 h 5955635"/>
                  <a:gd name="connsiteX3244" fmla="*/ 5274581 w 6187971"/>
                  <a:gd name="connsiteY3244" fmla="*/ 1700893 h 5955635"/>
                  <a:gd name="connsiteX3245" fmla="*/ 5279086 w 6187971"/>
                  <a:gd name="connsiteY3245" fmla="*/ 1699931 h 5955635"/>
                  <a:gd name="connsiteX3246" fmla="*/ 5325048 w 6187971"/>
                  <a:gd name="connsiteY3246" fmla="*/ 1760755 h 5955635"/>
                  <a:gd name="connsiteX3247" fmla="*/ 5380326 w 6187971"/>
                  <a:gd name="connsiteY3247" fmla="*/ 1843138 h 5955635"/>
                  <a:gd name="connsiteX3248" fmla="*/ 5408928 w 6187971"/>
                  <a:gd name="connsiteY3248" fmla="*/ 1888834 h 5955635"/>
                  <a:gd name="connsiteX3249" fmla="*/ 5409890 w 6187971"/>
                  <a:gd name="connsiteY3249" fmla="*/ 1893338 h 5955635"/>
                  <a:gd name="connsiteX3250" fmla="*/ 5410852 w 6187971"/>
                  <a:gd name="connsiteY3250" fmla="*/ 1897842 h 5955635"/>
                  <a:gd name="connsiteX3251" fmla="*/ 5411815 w 6187971"/>
                  <a:gd name="connsiteY3251" fmla="*/ 1902346 h 5955635"/>
                  <a:gd name="connsiteX3252" fmla="*/ 5416318 w 6187971"/>
                  <a:gd name="connsiteY3252" fmla="*/ 1901384 h 5955635"/>
                  <a:gd name="connsiteX3253" fmla="*/ 5426289 w 6187971"/>
                  <a:gd name="connsiteY3253" fmla="*/ 1903964 h 5955635"/>
                  <a:gd name="connsiteX3254" fmla="*/ 5442032 w 6187971"/>
                  <a:gd name="connsiteY3254" fmla="*/ 1933567 h 5955635"/>
                  <a:gd name="connsiteX3255" fmla="*/ 5452966 w 6187971"/>
                  <a:gd name="connsiteY3255" fmla="*/ 1940651 h 5955635"/>
                  <a:gd name="connsiteX3256" fmla="*/ 5418898 w 6187971"/>
                  <a:gd name="connsiteY3256" fmla="*/ 1891414 h 5955635"/>
                  <a:gd name="connsiteX3257" fmla="*/ 5416973 w 6187971"/>
                  <a:gd name="connsiteY3257" fmla="*/ 1882405 h 5955635"/>
                  <a:gd name="connsiteX3258" fmla="*/ 5411507 w 6187971"/>
                  <a:gd name="connsiteY3258" fmla="*/ 1878863 h 5955635"/>
                  <a:gd name="connsiteX3259" fmla="*/ 5373590 w 6187971"/>
                  <a:gd name="connsiteY3259" fmla="*/ 1811610 h 5955635"/>
                  <a:gd name="connsiteX3260" fmla="*/ 5274930 w 6187971"/>
                  <a:gd name="connsiteY3260" fmla="*/ 1658432 h 5955635"/>
                  <a:gd name="connsiteX3261" fmla="*/ 5173689 w 6187971"/>
                  <a:gd name="connsiteY3261" fmla="*/ 1515224 h 5955635"/>
                  <a:gd name="connsiteX3262" fmla="*/ 5155366 w 6187971"/>
                  <a:gd name="connsiteY3262" fmla="*/ 1495591 h 5955635"/>
                  <a:gd name="connsiteX3263" fmla="*/ 5077260 w 6187971"/>
                  <a:gd name="connsiteY3263" fmla="*/ 1394538 h 5955635"/>
                  <a:gd name="connsiteX3264" fmla="*/ 5047041 w 6187971"/>
                  <a:gd name="connsiteY3264" fmla="*/ 1363316 h 5955635"/>
                  <a:gd name="connsiteX3265" fmla="*/ 4981137 w 6187971"/>
                  <a:gd name="connsiteY3265" fmla="*/ 1297332 h 5955635"/>
                  <a:gd name="connsiteX3266" fmla="*/ 4867654 w 6187971"/>
                  <a:gd name="connsiteY3266" fmla="*/ 1184998 h 5955635"/>
                  <a:gd name="connsiteX3267" fmla="*/ 4840323 w 6187971"/>
                  <a:gd name="connsiteY3267" fmla="*/ 1167290 h 5955635"/>
                  <a:gd name="connsiteX3268" fmla="*/ 4809142 w 6187971"/>
                  <a:gd name="connsiteY3268" fmla="*/ 1131565 h 5955635"/>
                  <a:gd name="connsiteX3269" fmla="*/ 4799171 w 6187971"/>
                  <a:gd name="connsiteY3269" fmla="*/ 1128985 h 5955635"/>
                  <a:gd name="connsiteX3270" fmla="*/ 4740659 w 6187971"/>
                  <a:gd name="connsiteY3270" fmla="*/ 1075551 h 5955635"/>
                  <a:gd name="connsiteX3271" fmla="*/ 4720718 w 6187971"/>
                  <a:gd name="connsiteY3271" fmla="*/ 1070392 h 5955635"/>
                  <a:gd name="connsiteX3272" fmla="*/ 4707860 w 6187971"/>
                  <a:gd name="connsiteY3272" fmla="*/ 1054300 h 5955635"/>
                  <a:gd name="connsiteX3273" fmla="*/ 4541946 w 6187971"/>
                  <a:gd name="connsiteY3273" fmla="*/ 939039 h 5955635"/>
                  <a:gd name="connsiteX3274" fmla="*/ 4469921 w 6187971"/>
                  <a:gd name="connsiteY3274" fmla="*/ 888492 h 5955635"/>
                  <a:gd name="connsiteX3275" fmla="*/ 4428114 w 6187971"/>
                  <a:gd name="connsiteY3275" fmla="*/ 869166 h 5955635"/>
                  <a:gd name="connsiteX3276" fmla="*/ 4416220 w 6187971"/>
                  <a:gd name="connsiteY3276" fmla="*/ 857578 h 5955635"/>
                  <a:gd name="connsiteX3277" fmla="*/ 4395317 w 6187971"/>
                  <a:gd name="connsiteY3277" fmla="*/ 847916 h 5955635"/>
                  <a:gd name="connsiteX3278" fmla="*/ 4394354 w 6187971"/>
                  <a:gd name="connsiteY3278" fmla="*/ 843411 h 5955635"/>
                  <a:gd name="connsiteX3279" fmla="*/ 4419762 w 6187971"/>
                  <a:gd name="connsiteY3279" fmla="*/ 852112 h 5955635"/>
                  <a:gd name="connsiteX3280" fmla="*/ 4420724 w 6187971"/>
                  <a:gd name="connsiteY3280" fmla="*/ 856616 h 5955635"/>
                  <a:gd name="connsiteX3281" fmla="*/ 4430694 w 6187971"/>
                  <a:gd name="connsiteY3281" fmla="*/ 859196 h 5955635"/>
                  <a:gd name="connsiteX3282" fmla="*/ 4435199 w 6187971"/>
                  <a:gd name="connsiteY3282" fmla="*/ 858234 h 5955635"/>
                  <a:gd name="connsiteX3283" fmla="*/ 4440664 w 6187971"/>
                  <a:gd name="connsiteY3283" fmla="*/ 861775 h 5955635"/>
                  <a:gd name="connsiteX3284" fmla="*/ 4445168 w 6187971"/>
                  <a:gd name="connsiteY3284" fmla="*/ 860813 h 5955635"/>
                  <a:gd name="connsiteX3285" fmla="*/ 4477005 w 6187971"/>
                  <a:gd name="connsiteY3285" fmla="*/ 877560 h 5955635"/>
                  <a:gd name="connsiteX3286" fmla="*/ 4482471 w 6187971"/>
                  <a:gd name="connsiteY3286" fmla="*/ 881101 h 5955635"/>
                  <a:gd name="connsiteX3287" fmla="*/ 4486975 w 6187971"/>
                  <a:gd name="connsiteY3287" fmla="*/ 880139 h 5955635"/>
                  <a:gd name="connsiteX3288" fmla="*/ 4487937 w 6187971"/>
                  <a:gd name="connsiteY3288" fmla="*/ 884643 h 5955635"/>
                  <a:gd name="connsiteX3289" fmla="*/ 4484395 w 6187971"/>
                  <a:gd name="connsiteY3289" fmla="*/ 890110 h 5955635"/>
                  <a:gd name="connsiteX3290" fmla="*/ 4507878 w 6187971"/>
                  <a:gd name="connsiteY3290" fmla="*/ 889801 h 5955635"/>
                  <a:gd name="connsiteX3291" fmla="*/ 4547105 w 6187971"/>
                  <a:gd name="connsiteY3291" fmla="*/ 919098 h 5955635"/>
                  <a:gd name="connsiteX3292" fmla="*/ 4542600 w 6187971"/>
                  <a:gd name="connsiteY3292" fmla="*/ 920061 h 5955635"/>
                  <a:gd name="connsiteX3293" fmla="*/ 4548067 w 6187971"/>
                  <a:gd name="connsiteY3293" fmla="*/ 923603 h 5955635"/>
                  <a:gd name="connsiteX3294" fmla="*/ 4533593 w 6187971"/>
                  <a:gd name="connsiteY3294" fmla="*/ 921985 h 5955635"/>
                  <a:gd name="connsiteX3295" fmla="*/ 4558999 w 6187971"/>
                  <a:gd name="connsiteY3295" fmla="*/ 930686 h 5955635"/>
                  <a:gd name="connsiteX3296" fmla="*/ 4565428 w 6187971"/>
                  <a:gd name="connsiteY3296" fmla="*/ 938732 h 5955635"/>
                  <a:gd name="connsiteX3297" fmla="*/ 4570895 w 6187971"/>
                  <a:gd name="connsiteY3297" fmla="*/ 942274 h 5955635"/>
                  <a:gd name="connsiteX3298" fmla="*/ 4574437 w 6187971"/>
                  <a:gd name="connsiteY3298" fmla="*/ 936808 h 5955635"/>
                  <a:gd name="connsiteX3299" fmla="*/ 4607235 w 6187971"/>
                  <a:gd name="connsiteY3299" fmla="*/ 958058 h 5955635"/>
                  <a:gd name="connsiteX3300" fmla="*/ 4612701 w 6187971"/>
                  <a:gd name="connsiteY3300" fmla="*/ 961599 h 5955635"/>
                  <a:gd name="connsiteX3301" fmla="*/ 4617205 w 6187971"/>
                  <a:gd name="connsiteY3301" fmla="*/ 960637 h 5955635"/>
                  <a:gd name="connsiteX3302" fmla="*/ 4721066 w 6187971"/>
                  <a:gd name="connsiteY3302" fmla="*/ 1027932 h 5955635"/>
                  <a:gd name="connsiteX3303" fmla="*/ 4728457 w 6187971"/>
                  <a:gd name="connsiteY3303" fmla="*/ 1040481 h 5955635"/>
                  <a:gd name="connsiteX3304" fmla="*/ 4738427 w 6187971"/>
                  <a:gd name="connsiteY3304" fmla="*/ 1043060 h 5955635"/>
                  <a:gd name="connsiteX3305" fmla="*/ 4817842 w 6187971"/>
                  <a:gd name="connsiteY3305" fmla="*/ 1106158 h 5955635"/>
                  <a:gd name="connsiteX3306" fmla="*/ 4898221 w 6187971"/>
                  <a:gd name="connsiteY3306" fmla="*/ 1173759 h 5955635"/>
                  <a:gd name="connsiteX3307" fmla="*/ 4905611 w 6187971"/>
                  <a:gd name="connsiteY3307" fmla="*/ 1186309 h 5955635"/>
                  <a:gd name="connsiteX3308" fmla="*/ 4909153 w 6187971"/>
                  <a:gd name="connsiteY3308" fmla="*/ 1180842 h 5955635"/>
                  <a:gd name="connsiteX3309" fmla="*/ 4951267 w 6187971"/>
                  <a:gd name="connsiteY3309" fmla="*/ 1223651 h 5955635"/>
                  <a:gd name="connsiteX3310" fmla="*/ 4980523 w 6187971"/>
                  <a:gd name="connsiteY3310" fmla="*/ 1250367 h 5955635"/>
                  <a:gd name="connsiteX3311" fmla="*/ 5028102 w 6187971"/>
                  <a:gd name="connsiteY3311" fmla="*/ 1296718 h 5955635"/>
                  <a:gd name="connsiteX3312" fmla="*/ 5088540 w 6187971"/>
                  <a:gd name="connsiteY3312" fmla="*/ 1359160 h 5955635"/>
                  <a:gd name="connsiteX3313" fmla="*/ 5090465 w 6187971"/>
                  <a:gd name="connsiteY3313" fmla="*/ 1368168 h 5955635"/>
                  <a:gd name="connsiteX3314" fmla="*/ 5152826 w 6187971"/>
                  <a:gd name="connsiteY3314" fmla="*/ 1439619 h 5955635"/>
                  <a:gd name="connsiteX3315" fmla="*/ 5163758 w 6187971"/>
                  <a:gd name="connsiteY3315" fmla="*/ 1446702 h 5955635"/>
                  <a:gd name="connsiteX3316" fmla="*/ 5190435 w 6187971"/>
                  <a:gd name="connsiteY3316" fmla="*/ 1483389 h 5955635"/>
                  <a:gd name="connsiteX3317" fmla="*/ 5213263 w 6187971"/>
                  <a:gd name="connsiteY3317" fmla="*/ 1502060 h 5955635"/>
                  <a:gd name="connsiteX3318" fmla="*/ 5270466 w 6187971"/>
                  <a:gd name="connsiteY3318" fmla="*/ 1593451 h 5955635"/>
                  <a:gd name="connsiteX3319" fmla="*/ 5352421 w 6187971"/>
                  <a:gd name="connsiteY3319" fmla="*/ 1712521 h 5955635"/>
                  <a:gd name="connsiteX3320" fmla="*/ 5378135 w 6187971"/>
                  <a:gd name="connsiteY3320" fmla="*/ 1744704 h 5955635"/>
                  <a:gd name="connsiteX3321" fmla="*/ 5372669 w 6187971"/>
                  <a:gd name="connsiteY3321" fmla="*/ 1741162 h 5955635"/>
                  <a:gd name="connsiteX3322" fmla="*/ 5401270 w 6187971"/>
                  <a:gd name="connsiteY3322" fmla="*/ 1786858 h 5955635"/>
                  <a:gd name="connsiteX3323" fmla="*/ 5404157 w 6187971"/>
                  <a:gd name="connsiteY3323" fmla="*/ 1800370 h 5955635"/>
                  <a:gd name="connsiteX3324" fmla="*/ 5479989 w 6187971"/>
                  <a:gd name="connsiteY3324" fmla="*/ 1934877 h 5955635"/>
                  <a:gd name="connsiteX3325" fmla="*/ 5475486 w 6187971"/>
                  <a:gd name="connsiteY3325" fmla="*/ 1935839 h 5955635"/>
                  <a:gd name="connsiteX3326" fmla="*/ 5476448 w 6187971"/>
                  <a:gd name="connsiteY3326" fmla="*/ 1940343 h 5955635"/>
                  <a:gd name="connsiteX3327" fmla="*/ 5481913 w 6187971"/>
                  <a:gd name="connsiteY3327" fmla="*/ 1943885 h 5955635"/>
                  <a:gd name="connsiteX3328" fmla="*/ 5506012 w 6187971"/>
                  <a:gd name="connsiteY3328" fmla="*/ 1990543 h 5955635"/>
                  <a:gd name="connsiteX3329" fmla="*/ 5506974 w 6187971"/>
                  <a:gd name="connsiteY3329" fmla="*/ 1995046 h 5955635"/>
                  <a:gd name="connsiteX3330" fmla="*/ 5507936 w 6187971"/>
                  <a:gd name="connsiteY3330" fmla="*/ 1999551 h 5955635"/>
                  <a:gd name="connsiteX3331" fmla="*/ 5512440 w 6187971"/>
                  <a:gd name="connsiteY3331" fmla="*/ 1998588 h 5955635"/>
                  <a:gd name="connsiteX3332" fmla="*/ 5511478 w 6187971"/>
                  <a:gd name="connsiteY3332" fmla="*/ 1994084 h 5955635"/>
                  <a:gd name="connsiteX3333" fmla="*/ 5519831 w 6187971"/>
                  <a:gd name="connsiteY3333" fmla="*/ 2011138 h 5955635"/>
                  <a:gd name="connsiteX3334" fmla="*/ 5528839 w 6187971"/>
                  <a:gd name="connsiteY3334" fmla="*/ 2009213 h 5955635"/>
                  <a:gd name="connsiteX3335" fmla="*/ 5521448 w 6187971"/>
                  <a:gd name="connsiteY3335" fmla="*/ 1996664 h 5955635"/>
                  <a:gd name="connsiteX3336" fmla="*/ 5525952 w 6187971"/>
                  <a:gd name="connsiteY3336" fmla="*/ 1995701 h 5955635"/>
                  <a:gd name="connsiteX3337" fmla="*/ 5500238 w 6187971"/>
                  <a:gd name="connsiteY3337" fmla="*/ 1963519 h 5955635"/>
                  <a:gd name="connsiteX3338" fmla="*/ 5498313 w 6187971"/>
                  <a:gd name="connsiteY3338" fmla="*/ 1954510 h 5955635"/>
                  <a:gd name="connsiteX3339" fmla="*/ 5497351 w 6187971"/>
                  <a:gd name="connsiteY3339" fmla="*/ 1950007 h 5955635"/>
                  <a:gd name="connsiteX3340" fmla="*/ 5496389 w 6187971"/>
                  <a:gd name="connsiteY3340" fmla="*/ 1945502 h 5955635"/>
                  <a:gd name="connsiteX3341" fmla="*/ 5491884 w 6187971"/>
                  <a:gd name="connsiteY3341" fmla="*/ 1946465 h 5955635"/>
                  <a:gd name="connsiteX3342" fmla="*/ 5489960 w 6187971"/>
                  <a:gd name="connsiteY3342" fmla="*/ 1937456 h 5955635"/>
                  <a:gd name="connsiteX3343" fmla="*/ 5499931 w 6187971"/>
                  <a:gd name="connsiteY3343" fmla="*/ 1940036 h 5955635"/>
                  <a:gd name="connsiteX3344" fmla="*/ 5492540 w 6187971"/>
                  <a:gd name="connsiteY3344" fmla="*/ 1927486 h 5955635"/>
                  <a:gd name="connsiteX3345" fmla="*/ 5491577 w 6187971"/>
                  <a:gd name="connsiteY3345" fmla="*/ 1922981 h 5955635"/>
                  <a:gd name="connsiteX3346" fmla="*/ 5490615 w 6187971"/>
                  <a:gd name="connsiteY3346" fmla="*/ 1918478 h 5955635"/>
                  <a:gd name="connsiteX3347" fmla="*/ 5489653 w 6187971"/>
                  <a:gd name="connsiteY3347" fmla="*/ 1913974 h 5955635"/>
                  <a:gd name="connsiteX3348" fmla="*/ 5481299 w 6187971"/>
                  <a:gd name="connsiteY3348" fmla="*/ 1896920 h 5955635"/>
                  <a:gd name="connsiteX3349" fmla="*/ 5475833 w 6187971"/>
                  <a:gd name="connsiteY3349" fmla="*/ 1893379 h 5955635"/>
                  <a:gd name="connsiteX3350" fmla="*/ 5474871 w 6187971"/>
                  <a:gd name="connsiteY3350" fmla="*/ 1888874 h 5955635"/>
                  <a:gd name="connsiteX3351" fmla="*/ 5475833 w 6187971"/>
                  <a:gd name="connsiteY3351" fmla="*/ 1893379 h 5955635"/>
                  <a:gd name="connsiteX3352" fmla="*/ 5452699 w 6187971"/>
                  <a:gd name="connsiteY3352" fmla="*/ 1851225 h 5955635"/>
                  <a:gd name="connsiteX3353" fmla="*/ 5450774 w 6187971"/>
                  <a:gd name="connsiteY3353" fmla="*/ 1842216 h 5955635"/>
                  <a:gd name="connsiteX3354" fmla="*/ 5446270 w 6187971"/>
                  <a:gd name="connsiteY3354" fmla="*/ 1843178 h 5955635"/>
                  <a:gd name="connsiteX3355" fmla="*/ 5424098 w 6187971"/>
                  <a:gd name="connsiteY3355" fmla="*/ 1805529 h 5955635"/>
                  <a:gd name="connsiteX3356" fmla="*/ 5419593 w 6187971"/>
                  <a:gd name="connsiteY3356" fmla="*/ 1806491 h 5955635"/>
                  <a:gd name="connsiteX3357" fmla="*/ 5418631 w 6187971"/>
                  <a:gd name="connsiteY3357" fmla="*/ 1801987 h 5955635"/>
                  <a:gd name="connsiteX3358" fmla="*/ 5423135 w 6187971"/>
                  <a:gd name="connsiteY3358" fmla="*/ 1801025 h 5955635"/>
                  <a:gd name="connsiteX3359" fmla="*/ 5422173 w 6187971"/>
                  <a:gd name="connsiteY3359" fmla="*/ 1796521 h 5955635"/>
                  <a:gd name="connsiteX3360" fmla="*/ 5416707 w 6187971"/>
                  <a:gd name="connsiteY3360" fmla="*/ 1792979 h 5955635"/>
                  <a:gd name="connsiteX3361" fmla="*/ 5349226 w 6187971"/>
                  <a:gd name="connsiteY3361" fmla="*/ 1675527 h 5955635"/>
                  <a:gd name="connsiteX3362" fmla="*/ 5332520 w 6187971"/>
                  <a:gd name="connsiteY3362" fmla="*/ 1641419 h 5955635"/>
                  <a:gd name="connsiteX3363" fmla="*/ 5314197 w 6187971"/>
                  <a:gd name="connsiteY3363" fmla="*/ 1621785 h 5955635"/>
                  <a:gd name="connsiteX3364" fmla="*/ 5288482 w 6187971"/>
                  <a:gd name="connsiteY3364" fmla="*/ 1589602 h 5955635"/>
                  <a:gd name="connsiteX3365" fmla="*/ 5106557 w 6187971"/>
                  <a:gd name="connsiteY3365" fmla="*/ 1355311 h 5955635"/>
                  <a:gd name="connsiteX3366" fmla="*/ 5109135 w 6187971"/>
                  <a:gd name="connsiteY3366" fmla="*/ 1345340 h 5955635"/>
                  <a:gd name="connsiteX3367" fmla="*/ 5110098 w 6187971"/>
                  <a:gd name="connsiteY3367" fmla="*/ 1349844 h 5955635"/>
                  <a:gd name="connsiteX3368" fmla="*/ 5114602 w 6187971"/>
                  <a:gd name="connsiteY3368" fmla="*/ 1348882 h 5955635"/>
                  <a:gd name="connsiteX3369" fmla="*/ 5108173 w 6187971"/>
                  <a:gd name="connsiteY3369" fmla="*/ 1340837 h 5955635"/>
                  <a:gd name="connsiteX3370" fmla="*/ 5105286 w 6187971"/>
                  <a:gd name="connsiteY3370" fmla="*/ 1327325 h 5955635"/>
                  <a:gd name="connsiteX3371" fmla="*/ 5084383 w 6187971"/>
                  <a:gd name="connsiteY3371" fmla="*/ 1317661 h 5955635"/>
                  <a:gd name="connsiteX3372" fmla="*/ 5083421 w 6187971"/>
                  <a:gd name="connsiteY3372" fmla="*/ 1313158 h 5955635"/>
                  <a:gd name="connsiteX3373" fmla="*/ 5077955 w 6187971"/>
                  <a:gd name="connsiteY3373" fmla="*/ 1309615 h 5955635"/>
                  <a:gd name="connsiteX3374" fmla="*/ 5076993 w 6187971"/>
                  <a:gd name="connsiteY3374" fmla="*/ 1305112 h 5955635"/>
                  <a:gd name="connsiteX3375" fmla="*/ 5072489 w 6187971"/>
                  <a:gd name="connsiteY3375" fmla="*/ 1306074 h 5955635"/>
                  <a:gd name="connsiteX3376" fmla="*/ 5066060 w 6187971"/>
                  <a:gd name="connsiteY3376" fmla="*/ 1298028 h 5955635"/>
                  <a:gd name="connsiteX3377" fmla="*/ 5052241 w 6187971"/>
                  <a:gd name="connsiteY3377" fmla="*/ 1277432 h 5955635"/>
                  <a:gd name="connsiteX3378" fmla="*/ 5056745 w 6187971"/>
                  <a:gd name="connsiteY3378" fmla="*/ 1276470 h 5955635"/>
                  <a:gd name="connsiteX3379" fmla="*/ 5062211 w 6187971"/>
                  <a:gd name="connsiteY3379" fmla="*/ 1280011 h 5955635"/>
                  <a:gd name="connsiteX3380" fmla="*/ 5055783 w 6187971"/>
                  <a:gd name="connsiteY3380" fmla="*/ 1271966 h 5955635"/>
                  <a:gd name="connsiteX3381" fmla="*/ 5050316 w 6187971"/>
                  <a:gd name="connsiteY3381" fmla="*/ 1268424 h 5955635"/>
                  <a:gd name="connsiteX3382" fmla="*/ 5032955 w 6187971"/>
                  <a:gd name="connsiteY3382" fmla="*/ 1253295 h 5955635"/>
                  <a:gd name="connsiteX3383" fmla="*/ 5031993 w 6187971"/>
                  <a:gd name="connsiteY3383" fmla="*/ 1248791 h 5955635"/>
                  <a:gd name="connsiteX3384" fmla="*/ 5025564 w 6187971"/>
                  <a:gd name="connsiteY3384" fmla="*/ 1240744 h 5955635"/>
                  <a:gd name="connsiteX3385" fmla="*/ 5021059 w 6187971"/>
                  <a:gd name="connsiteY3385" fmla="*/ 1241707 h 5955635"/>
                  <a:gd name="connsiteX3386" fmla="*/ 5022022 w 6187971"/>
                  <a:gd name="connsiteY3386" fmla="*/ 1246211 h 5955635"/>
                  <a:gd name="connsiteX3387" fmla="*/ 5014631 w 6187971"/>
                  <a:gd name="connsiteY3387" fmla="*/ 1233661 h 5955635"/>
                  <a:gd name="connsiteX3388" fmla="*/ 5005623 w 6187971"/>
                  <a:gd name="connsiteY3388" fmla="*/ 1235586 h 5955635"/>
                  <a:gd name="connsiteX3389" fmla="*/ 5003698 w 6187971"/>
                  <a:gd name="connsiteY3389" fmla="*/ 1226578 h 5955635"/>
                  <a:gd name="connsiteX3390" fmla="*/ 4998232 w 6187971"/>
                  <a:gd name="connsiteY3390" fmla="*/ 1223036 h 5955635"/>
                  <a:gd name="connsiteX3391" fmla="*/ 4997269 w 6187971"/>
                  <a:gd name="connsiteY3391" fmla="*/ 1218532 h 5955635"/>
                  <a:gd name="connsiteX3392" fmla="*/ 4992766 w 6187971"/>
                  <a:gd name="connsiteY3392" fmla="*/ 1219494 h 5955635"/>
                  <a:gd name="connsiteX3393" fmla="*/ 4993728 w 6187971"/>
                  <a:gd name="connsiteY3393" fmla="*/ 1223998 h 5955635"/>
                  <a:gd name="connsiteX3394" fmla="*/ 4947111 w 6187971"/>
                  <a:gd name="connsiteY3394" fmla="*/ 1182152 h 5955635"/>
                  <a:gd name="connsiteX3395" fmla="*/ 4940682 w 6187971"/>
                  <a:gd name="connsiteY3395" fmla="*/ 1174106 h 5955635"/>
                  <a:gd name="connsiteX3396" fmla="*/ 4930712 w 6187971"/>
                  <a:gd name="connsiteY3396" fmla="*/ 1171526 h 5955635"/>
                  <a:gd name="connsiteX3397" fmla="*/ 4931467 w 6187971"/>
                  <a:gd name="connsiteY3397" fmla="*/ 1175063 h 5955635"/>
                  <a:gd name="connsiteX3398" fmla="*/ 4916930 w 6187971"/>
                  <a:gd name="connsiteY3398" fmla="*/ 1163507 h 5955635"/>
                  <a:gd name="connsiteX3399" fmla="*/ 4867695 w 6187971"/>
                  <a:gd name="connsiteY3399" fmla="*/ 1119055 h 5955635"/>
                  <a:gd name="connsiteX3400" fmla="*/ 4842287 w 6187971"/>
                  <a:gd name="connsiteY3400" fmla="*/ 1110354 h 5955635"/>
                  <a:gd name="connsiteX3401" fmla="*/ 4839401 w 6187971"/>
                  <a:gd name="connsiteY3401" fmla="*/ 1096842 h 5955635"/>
                  <a:gd name="connsiteX3402" fmla="*/ 4811106 w 6187971"/>
                  <a:gd name="connsiteY3402" fmla="*/ 1074629 h 5955635"/>
                  <a:gd name="connsiteX3403" fmla="*/ 4791166 w 6187971"/>
                  <a:gd name="connsiteY3403" fmla="*/ 1069470 h 5955635"/>
                  <a:gd name="connsiteX3404" fmla="*/ 4772842 w 6187971"/>
                  <a:gd name="connsiteY3404" fmla="*/ 1049837 h 5955635"/>
                  <a:gd name="connsiteX3405" fmla="*/ 4777346 w 6187971"/>
                  <a:gd name="connsiteY3405" fmla="*/ 1048874 h 5955635"/>
                  <a:gd name="connsiteX3406" fmla="*/ 4787317 w 6187971"/>
                  <a:gd name="connsiteY3406" fmla="*/ 1051454 h 5955635"/>
                  <a:gd name="connsiteX3407" fmla="*/ 4780888 w 6187971"/>
                  <a:gd name="connsiteY3407" fmla="*/ 1043408 h 5955635"/>
                  <a:gd name="connsiteX3408" fmla="*/ 4775422 w 6187971"/>
                  <a:gd name="connsiteY3408" fmla="*/ 1039866 h 5955635"/>
                  <a:gd name="connsiteX3409" fmla="*/ 4790858 w 6187971"/>
                  <a:gd name="connsiteY3409" fmla="*/ 1045987 h 5955635"/>
                  <a:gd name="connsiteX3410" fmla="*/ 4768993 w 6187971"/>
                  <a:gd name="connsiteY3410" fmla="*/ 1031821 h 5955635"/>
                  <a:gd name="connsiteX3411" fmla="*/ 4763527 w 6187971"/>
                  <a:gd name="connsiteY3411" fmla="*/ 1028279 h 5955635"/>
                  <a:gd name="connsiteX3412" fmla="*/ 4748090 w 6187971"/>
                  <a:gd name="connsiteY3412" fmla="*/ 1022158 h 5955635"/>
                  <a:gd name="connsiteX3413" fmla="*/ 4754519 w 6187971"/>
                  <a:gd name="connsiteY3413" fmla="*/ 1030204 h 5955635"/>
                  <a:gd name="connsiteX3414" fmla="*/ 4755481 w 6187971"/>
                  <a:gd name="connsiteY3414" fmla="*/ 1034708 h 5955635"/>
                  <a:gd name="connsiteX3415" fmla="*/ 4739082 w 6187971"/>
                  <a:gd name="connsiteY3415" fmla="*/ 1024083 h 5955635"/>
                  <a:gd name="connsiteX3416" fmla="*/ 4747435 w 6187971"/>
                  <a:gd name="connsiteY3416" fmla="*/ 1041136 h 5955635"/>
                  <a:gd name="connsiteX3417" fmla="*/ 4722683 w 6187971"/>
                  <a:gd name="connsiteY3417" fmla="*/ 1013457 h 5955635"/>
                  <a:gd name="connsiteX3418" fmla="*/ 4728150 w 6187971"/>
                  <a:gd name="connsiteY3418" fmla="*/ 1016998 h 5955635"/>
                  <a:gd name="connsiteX3419" fmla="*/ 4737157 w 6187971"/>
                  <a:gd name="connsiteY3419" fmla="*/ 1015074 h 5955635"/>
                  <a:gd name="connsiteX3420" fmla="*/ 4726225 w 6187971"/>
                  <a:gd name="connsiteY3420" fmla="*/ 1007991 h 5955635"/>
                  <a:gd name="connsiteX3421" fmla="*/ 4725263 w 6187971"/>
                  <a:gd name="connsiteY3421" fmla="*/ 1003486 h 5955635"/>
                  <a:gd name="connsiteX3422" fmla="*/ 4724301 w 6187971"/>
                  <a:gd name="connsiteY3422" fmla="*/ 998982 h 5955635"/>
                  <a:gd name="connsiteX3423" fmla="*/ 4728804 w 6187971"/>
                  <a:gd name="connsiteY3423" fmla="*/ 998020 h 5955635"/>
                  <a:gd name="connsiteX3424" fmla="*/ 4718834 w 6187971"/>
                  <a:gd name="connsiteY3424" fmla="*/ 995441 h 5955635"/>
                  <a:gd name="connsiteX3425" fmla="*/ 4713367 w 6187971"/>
                  <a:gd name="connsiteY3425" fmla="*/ 991899 h 5955635"/>
                  <a:gd name="connsiteX3426" fmla="*/ 4700511 w 6187971"/>
                  <a:gd name="connsiteY3426" fmla="*/ 975807 h 5955635"/>
                  <a:gd name="connsiteX3427" fmla="*/ 4705976 w 6187971"/>
                  <a:gd name="connsiteY3427" fmla="*/ 979349 h 5955635"/>
                  <a:gd name="connsiteX3428" fmla="*/ 4715947 w 6187971"/>
                  <a:gd name="connsiteY3428" fmla="*/ 981929 h 5955635"/>
                  <a:gd name="connsiteX3429" fmla="*/ 4704052 w 6187971"/>
                  <a:gd name="connsiteY3429" fmla="*/ 970341 h 5955635"/>
                  <a:gd name="connsiteX3430" fmla="*/ 4698586 w 6187971"/>
                  <a:gd name="connsiteY3430" fmla="*/ 966799 h 5955635"/>
                  <a:gd name="connsiteX3431" fmla="*/ 4693119 w 6187971"/>
                  <a:gd name="connsiteY3431" fmla="*/ 963257 h 5955635"/>
                  <a:gd name="connsiteX3432" fmla="*/ 4684112 w 6187971"/>
                  <a:gd name="connsiteY3432" fmla="*/ 965182 h 5955635"/>
                  <a:gd name="connsiteX3433" fmla="*/ 4690540 w 6187971"/>
                  <a:gd name="connsiteY3433" fmla="*/ 973228 h 5955635"/>
                  <a:gd name="connsiteX3434" fmla="*/ 4695044 w 6187971"/>
                  <a:gd name="connsiteY3434" fmla="*/ 972266 h 5955635"/>
                  <a:gd name="connsiteX3435" fmla="*/ 4700511 w 6187971"/>
                  <a:gd name="connsiteY3435" fmla="*/ 975807 h 5955635"/>
                  <a:gd name="connsiteX3436" fmla="*/ 4708863 w 6187971"/>
                  <a:gd name="connsiteY3436" fmla="*/ 992861 h 5955635"/>
                  <a:gd name="connsiteX3437" fmla="*/ 4703397 w 6187971"/>
                  <a:gd name="connsiteY3437" fmla="*/ 989319 h 5955635"/>
                  <a:gd name="connsiteX3438" fmla="*/ 4704360 w 6187971"/>
                  <a:gd name="connsiteY3438" fmla="*/ 993823 h 5955635"/>
                  <a:gd name="connsiteX3439" fmla="*/ 4705322 w 6187971"/>
                  <a:gd name="connsiteY3439" fmla="*/ 998327 h 5955635"/>
                  <a:gd name="connsiteX3440" fmla="*/ 4709825 w 6187971"/>
                  <a:gd name="connsiteY3440" fmla="*/ 997365 h 5955635"/>
                  <a:gd name="connsiteX3441" fmla="*/ 4715292 w 6187971"/>
                  <a:gd name="connsiteY3441" fmla="*/ 1000907 h 5955635"/>
                  <a:gd name="connsiteX3442" fmla="*/ 4710787 w 6187971"/>
                  <a:gd name="connsiteY3442" fmla="*/ 1001869 h 5955635"/>
                  <a:gd name="connsiteX3443" fmla="*/ 4716254 w 6187971"/>
                  <a:gd name="connsiteY3443" fmla="*/ 1005411 h 5955635"/>
                  <a:gd name="connsiteX3444" fmla="*/ 4717216 w 6187971"/>
                  <a:gd name="connsiteY3444" fmla="*/ 1009915 h 5955635"/>
                  <a:gd name="connsiteX3445" fmla="*/ 4678952 w 6187971"/>
                  <a:gd name="connsiteY3445" fmla="*/ 985123 h 5955635"/>
                  <a:gd name="connsiteX3446" fmla="*/ 4683456 w 6187971"/>
                  <a:gd name="connsiteY3446" fmla="*/ 984160 h 5955635"/>
                  <a:gd name="connsiteX3447" fmla="*/ 4687961 w 6187971"/>
                  <a:gd name="connsiteY3447" fmla="*/ 983198 h 5955635"/>
                  <a:gd name="connsiteX3448" fmla="*/ 4682494 w 6187971"/>
                  <a:gd name="connsiteY3448" fmla="*/ 979656 h 5955635"/>
                  <a:gd name="connsiteX3449" fmla="*/ 4677990 w 6187971"/>
                  <a:gd name="connsiteY3449" fmla="*/ 980618 h 5955635"/>
                  <a:gd name="connsiteX3450" fmla="*/ 4672523 w 6187971"/>
                  <a:gd name="connsiteY3450" fmla="*/ 977077 h 5955635"/>
                  <a:gd name="connsiteX3451" fmla="*/ 4659666 w 6187971"/>
                  <a:gd name="connsiteY3451" fmla="*/ 960985 h 5955635"/>
                  <a:gd name="connsiteX3452" fmla="*/ 4658704 w 6187971"/>
                  <a:gd name="connsiteY3452" fmla="*/ 956481 h 5955635"/>
                  <a:gd name="connsiteX3453" fmla="*/ 4653237 w 6187971"/>
                  <a:gd name="connsiteY3453" fmla="*/ 952939 h 5955635"/>
                  <a:gd name="connsiteX3454" fmla="*/ 4648733 w 6187971"/>
                  <a:gd name="connsiteY3454" fmla="*/ 953901 h 5955635"/>
                  <a:gd name="connsiteX3455" fmla="*/ 4649695 w 6187971"/>
                  <a:gd name="connsiteY3455" fmla="*/ 958406 h 5955635"/>
                  <a:gd name="connsiteX3456" fmla="*/ 4626869 w 6187971"/>
                  <a:gd name="connsiteY3456" fmla="*/ 939735 h 5955635"/>
                  <a:gd name="connsiteX3457" fmla="*/ 4621402 w 6187971"/>
                  <a:gd name="connsiteY3457" fmla="*/ 936193 h 5955635"/>
                  <a:gd name="connsiteX3458" fmla="*/ 4616898 w 6187971"/>
                  <a:gd name="connsiteY3458" fmla="*/ 937155 h 5955635"/>
                  <a:gd name="connsiteX3459" fmla="*/ 4617860 w 6187971"/>
                  <a:gd name="connsiteY3459" fmla="*/ 941660 h 5955635"/>
                  <a:gd name="connsiteX3460" fmla="*/ 4597919 w 6187971"/>
                  <a:gd name="connsiteY3460" fmla="*/ 936500 h 5955635"/>
                  <a:gd name="connsiteX3461" fmla="*/ 4529437 w 6187971"/>
                  <a:gd name="connsiteY3461" fmla="*/ 880487 h 5955635"/>
                  <a:gd name="connsiteX3462" fmla="*/ 4525895 w 6187971"/>
                  <a:gd name="connsiteY3462" fmla="*/ 885952 h 5955635"/>
                  <a:gd name="connsiteX3463" fmla="*/ 4524932 w 6187971"/>
                  <a:gd name="connsiteY3463" fmla="*/ 881449 h 5955635"/>
                  <a:gd name="connsiteX3464" fmla="*/ 4519466 w 6187971"/>
                  <a:gd name="connsiteY3464" fmla="*/ 877907 h 5955635"/>
                  <a:gd name="connsiteX3465" fmla="*/ 4520428 w 6187971"/>
                  <a:gd name="connsiteY3465" fmla="*/ 882411 h 5955635"/>
                  <a:gd name="connsiteX3466" fmla="*/ 4484744 w 6187971"/>
                  <a:gd name="connsiteY3466" fmla="*/ 847649 h 5955635"/>
                  <a:gd name="connsiteX3467" fmla="*/ 4476697 w 6187971"/>
                  <a:gd name="connsiteY3467" fmla="*/ 854077 h 5955635"/>
                  <a:gd name="connsiteX3468" fmla="*/ 4470269 w 6187971"/>
                  <a:gd name="connsiteY3468" fmla="*/ 846031 h 5955635"/>
                  <a:gd name="connsiteX3469" fmla="*/ 4459336 w 6187971"/>
                  <a:gd name="connsiteY3469" fmla="*/ 838948 h 5955635"/>
                  <a:gd name="connsiteX3470" fmla="*/ 4463840 w 6187971"/>
                  <a:gd name="connsiteY3470" fmla="*/ 837986 h 5955635"/>
                  <a:gd name="connsiteX3471" fmla="*/ 4462878 w 6187971"/>
                  <a:gd name="connsiteY3471" fmla="*/ 833481 h 5955635"/>
                  <a:gd name="connsiteX3472" fmla="*/ 4452907 w 6187971"/>
                  <a:gd name="connsiteY3472" fmla="*/ 830902 h 5955635"/>
                  <a:gd name="connsiteX3473" fmla="*/ 4448404 w 6187971"/>
                  <a:gd name="connsiteY3473" fmla="*/ 831864 h 5955635"/>
                  <a:gd name="connsiteX3474" fmla="*/ 4411102 w 6187971"/>
                  <a:gd name="connsiteY3474" fmla="*/ 811576 h 5955635"/>
                  <a:gd name="connsiteX3475" fmla="*/ 4422996 w 6187971"/>
                  <a:gd name="connsiteY3475" fmla="*/ 823163 h 5955635"/>
                  <a:gd name="connsiteX3476" fmla="*/ 4442937 w 6187971"/>
                  <a:gd name="connsiteY3476" fmla="*/ 828322 h 5955635"/>
                  <a:gd name="connsiteX3477" fmla="*/ 4437470 w 6187971"/>
                  <a:gd name="connsiteY3477" fmla="*/ 824781 h 5955635"/>
                  <a:gd name="connsiteX3478" fmla="*/ 4432966 w 6187971"/>
                  <a:gd name="connsiteY3478" fmla="*/ 825743 h 5955635"/>
                  <a:gd name="connsiteX3479" fmla="*/ 4433928 w 6187971"/>
                  <a:gd name="connsiteY3479" fmla="*/ 830246 h 5955635"/>
                  <a:gd name="connsiteX3480" fmla="*/ 4439395 w 6187971"/>
                  <a:gd name="connsiteY3480" fmla="*/ 833789 h 5955635"/>
                  <a:gd name="connsiteX3481" fmla="*/ 4434891 w 6187971"/>
                  <a:gd name="connsiteY3481" fmla="*/ 834751 h 5955635"/>
                  <a:gd name="connsiteX3482" fmla="*/ 4429425 w 6187971"/>
                  <a:gd name="connsiteY3482" fmla="*/ 831209 h 5955635"/>
                  <a:gd name="connsiteX3483" fmla="*/ 4430387 w 6187971"/>
                  <a:gd name="connsiteY3483" fmla="*/ 835713 h 5955635"/>
                  <a:gd name="connsiteX3484" fmla="*/ 4435853 w 6187971"/>
                  <a:gd name="connsiteY3484" fmla="*/ 839255 h 5955635"/>
                  <a:gd name="connsiteX3485" fmla="*/ 4441320 w 6187971"/>
                  <a:gd name="connsiteY3485" fmla="*/ 842797 h 5955635"/>
                  <a:gd name="connsiteX3486" fmla="*/ 4431350 w 6187971"/>
                  <a:gd name="connsiteY3486" fmla="*/ 840217 h 5955635"/>
                  <a:gd name="connsiteX3487" fmla="*/ 4425883 w 6187971"/>
                  <a:gd name="connsiteY3487" fmla="*/ 836675 h 5955635"/>
                  <a:gd name="connsiteX3488" fmla="*/ 4420416 w 6187971"/>
                  <a:gd name="connsiteY3488" fmla="*/ 833133 h 5955635"/>
                  <a:gd name="connsiteX3489" fmla="*/ 4409484 w 6187971"/>
                  <a:gd name="connsiteY3489" fmla="*/ 826050 h 5955635"/>
                  <a:gd name="connsiteX3490" fmla="*/ 4411408 w 6187971"/>
                  <a:gd name="connsiteY3490" fmla="*/ 835058 h 5955635"/>
                  <a:gd name="connsiteX3491" fmla="*/ 4412371 w 6187971"/>
                  <a:gd name="connsiteY3491" fmla="*/ 839562 h 5955635"/>
                  <a:gd name="connsiteX3492" fmla="*/ 4389543 w 6187971"/>
                  <a:gd name="connsiteY3492" fmla="*/ 820892 h 5955635"/>
                  <a:gd name="connsiteX3493" fmla="*/ 4394047 w 6187971"/>
                  <a:gd name="connsiteY3493" fmla="*/ 819929 h 5955635"/>
                  <a:gd name="connsiteX3494" fmla="*/ 4393085 w 6187971"/>
                  <a:gd name="connsiteY3494" fmla="*/ 815425 h 5955635"/>
                  <a:gd name="connsiteX3495" fmla="*/ 4388581 w 6187971"/>
                  <a:gd name="connsiteY3495" fmla="*/ 816387 h 5955635"/>
                  <a:gd name="connsiteX3496" fmla="*/ 4384076 w 6187971"/>
                  <a:gd name="connsiteY3496" fmla="*/ 817349 h 5955635"/>
                  <a:gd name="connsiteX3497" fmla="*/ 4378611 w 6187971"/>
                  <a:gd name="connsiteY3497" fmla="*/ 813807 h 5955635"/>
                  <a:gd name="connsiteX3498" fmla="*/ 4362211 w 6187971"/>
                  <a:gd name="connsiteY3498" fmla="*/ 803182 h 5955635"/>
                  <a:gd name="connsiteX3499" fmla="*/ 4335187 w 6187971"/>
                  <a:gd name="connsiteY3499" fmla="*/ 808956 h 5955635"/>
                  <a:gd name="connsiteX3500" fmla="*/ 4360594 w 6187971"/>
                  <a:gd name="connsiteY3500" fmla="*/ 817656 h 5955635"/>
                  <a:gd name="connsiteX3501" fmla="*/ 4351586 w 6187971"/>
                  <a:gd name="connsiteY3501" fmla="*/ 819581 h 5955635"/>
                  <a:gd name="connsiteX3502" fmla="*/ 4352548 w 6187971"/>
                  <a:gd name="connsiteY3502" fmla="*/ 824085 h 5955635"/>
                  <a:gd name="connsiteX3503" fmla="*/ 4308817 w 6187971"/>
                  <a:gd name="connsiteY3503" fmla="*/ 795751 h 5955635"/>
                  <a:gd name="connsiteX3504" fmla="*/ 4266049 w 6187971"/>
                  <a:gd name="connsiteY3504" fmla="*/ 771921 h 5955635"/>
                  <a:gd name="connsiteX3505" fmla="*/ 4275057 w 6187971"/>
                  <a:gd name="connsiteY3505" fmla="*/ 769997 h 5955635"/>
                  <a:gd name="connsiteX3506" fmla="*/ 4253192 w 6187971"/>
                  <a:gd name="connsiteY3506" fmla="*/ 755830 h 5955635"/>
                  <a:gd name="connsiteX3507" fmla="*/ 4233250 w 6187971"/>
                  <a:gd name="connsiteY3507" fmla="*/ 750670 h 5955635"/>
                  <a:gd name="connsiteX3508" fmla="*/ 4224243 w 6187971"/>
                  <a:gd name="connsiteY3508" fmla="*/ 752594 h 5955635"/>
                  <a:gd name="connsiteX3509" fmla="*/ 4150601 w 6187971"/>
                  <a:gd name="connsiteY3509" fmla="*/ 716522 h 5955635"/>
                  <a:gd name="connsiteX3510" fmla="*/ 4135164 w 6187971"/>
                  <a:gd name="connsiteY3510" fmla="*/ 710400 h 5955635"/>
                  <a:gd name="connsiteX3511" fmla="*/ 4189520 w 6187971"/>
                  <a:gd name="connsiteY3511" fmla="*/ 722336 h 5955635"/>
                  <a:gd name="connsiteX3512" fmla="*/ 4188557 w 6187971"/>
                  <a:gd name="connsiteY3512" fmla="*/ 717832 h 5955635"/>
                  <a:gd name="connsiteX3513" fmla="*/ 4197566 w 6187971"/>
                  <a:gd name="connsiteY3513" fmla="*/ 715907 h 5955635"/>
                  <a:gd name="connsiteX3514" fmla="*/ 4134202 w 6187971"/>
                  <a:gd name="connsiteY3514" fmla="*/ 705897 h 5955635"/>
                  <a:gd name="connsiteX3515" fmla="*/ 4133240 w 6187971"/>
                  <a:gd name="connsiteY3515" fmla="*/ 701393 h 5955635"/>
                  <a:gd name="connsiteX3516" fmla="*/ 4137743 w 6187971"/>
                  <a:gd name="connsiteY3516" fmla="*/ 700431 h 5955635"/>
                  <a:gd name="connsiteX3517" fmla="*/ 4132277 w 6187971"/>
                  <a:gd name="connsiteY3517" fmla="*/ 696888 h 5955635"/>
                  <a:gd name="connsiteX3518" fmla="*/ 4111373 w 6187971"/>
                  <a:gd name="connsiteY3518" fmla="*/ 687226 h 5955635"/>
                  <a:gd name="connsiteX3519" fmla="*/ 4106870 w 6187971"/>
                  <a:gd name="connsiteY3519" fmla="*/ 688188 h 5955635"/>
                  <a:gd name="connsiteX3520" fmla="*/ 4101403 w 6187971"/>
                  <a:gd name="connsiteY3520" fmla="*/ 684647 h 5955635"/>
                  <a:gd name="connsiteX3521" fmla="*/ 4090471 w 6187971"/>
                  <a:gd name="connsiteY3521" fmla="*/ 677562 h 5955635"/>
                  <a:gd name="connsiteX3522" fmla="*/ 4089509 w 6187971"/>
                  <a:gd name="connsiteY3522" fmla="*/ 673058 h 5955635"/>
                  <a:gd name="connsiteX3523" fmla="*/ 4084042 w 6187971"/>
                  <a:gd name="connsiteY3523" fmla="*/ 669517 h 5955635"/>
                  <a:gd name="connsiteX3524" fmla="*/ 4080500 w 6187971"/>
                  <a:gd name="connsiteY3524" fmla="*/ 674983 h 5955635"/>
                  <a:gd name="connsiteX3525" fmla="*/ 4050589 w 6187971"/>
                  <a:gd name="connsiteY3525" fmla="*/ 667244 h 5955635"/>
                  <a:gd name="connsiteX3526" fmla="*/ 4055093 w 6187971"/>
                  <a:gd name="connsiteY3526" fmla="*/ 666282 h 5955635"/>
                  <a:gd name="connsiteX3527" fmla="*/ 4054131 w 6187971"/>
                  <a:gd name="connsiteY3527" fmla="*/ 661779 h 5955635"/>
                  <a:gd name="connsiteX3528" fmla="*/ 4049627 w 6187971"/>
                  <a:gd name="connsiteY3528" fmla="*/ 662741 h 5955635"/>
                  <a:gd name="connsiteX3529" fmla="*/ 4045123 w 6187971"/>
                  <a:gd name="connsiteY3529" fmla="*/ 663703 h 5955635"/>
                  <a:gd name="connsiteX3530" fmla="*/ 4030648 w 6187971"/>
                  <a:gd name="connsiteY3530" fmla="*/ 662086 h 5955635"/>
                  <a:gd name="connsiteX3531" fmla="*/ 4036115 w 6187971"/>
                  <a:gd name="connsiteY3531" fmla="*/ 665628 h 5955635"/>
                  <a:gd name="connsiteX3532" fmla="*/ 4080500 w 6187971"/>
                  <a:gd name="connsiteY3532" fmla="*/ 674983 h 5955635"/>
                  <a:gd name="connsiteX3533" fmla="*/ 4071492 w 6187971"/>
                  <a:gd name="connsiteY3533" fmla="*/ 676907 h 5955635"/>
                  <a:gd name="connsiteX3534" fmla="*/ 4072455 w 6187971"/>
                  <a:gd name="connsiteY3534" fmla="*/ 681412 h 5955635"/>
                  <a:gd name="connsiteX3535" fmla="*/ 4076958 w 6187971"/>
                  <a:gd name="connsiteY3535" fmla="*/ 680449 h 5955635"/>
                  <a:gd name="connsiteX3536" fmla="*/ 4082425 w 6187971"/>
                  <a:gd name="connsiteY3536" fmla="*/ 683991 h 5955635"/>
                  <a:gd name="connsiteX3537" fmla="*/ 4086929 w 6187971"/>
                  <a:gd name="connsiteY3537" fmla="*/ 683029 h 5955635"/>
                  <a:gd name="connsiteX3538" fmla="*/ 4083387 w 6187971"/>
                  <a:gd name="connsiteY3538" fmla="*/ 688496 h 5955635"/>
                  <a:gd name="connsiteX3539" fmla="*/ 4053476 w 6187971"/>
                  <a:gd name="connsiteY3539" fmla="*/ 680756 h 5955635"/>
                  <a:gd name="connsiteX3540" fmla="*/ 3998561 w 6187971"/>
                  <a:gd name="connsiteY3540" fmla="*/ 660699 h 5955635"/>
                  <a:gd name="connsiteX3541" fmla="*/ 3993680 w 6187971"/>
                  <a:gd name="connsiteY3541" fmla="*/ 659158 h 5955635"/>
                  <a:gd name="connsiteX3542" fmla="*/ 3795199 w 6187971"/>
                  <a:gd name="connsiteY3542" fmla="*/ 553069 h 5955635"/>
                  <a:gd name="connsiteX3543" fmla="*/ 3610375 w 6187971"/>
                  <a:gd name="connsiteY3543" fmla="*/ 502608 h 5955635"/>
                  <a:gd name="connsiteX3544" fmla="*/ 3188329 w 6187971"/>
                  <a:gd name="connsiteY3544" fmla="*/ 467631 h 5955635"/>
                  <a:gd name="connsiteX3545" fmla="*/ 2059975 w 6187971"/>
                  <a:gd name="connsiteY3545" fmla="*/ 659812 h 5955635"/>
                  <a:gd name="connsiteX3546" fmla="*/ 1819343 w 6187971"/>
                  <a:gd name="connsiteY3546" fmla="*/ 787483 h 5955635"/>
                  <a:gd name="connsiteX3547" fmla="*/ 1454955 w 6187971"/>
                  <a:gd name="connsiteY3547" fmla="*/ 1031541 h 5955635"/>
                  <a:gd name="connsiteX3548" fmla="*/ 1413812 w 6187971"/>
                  <a:gd name="connsiteY3548" fmla="*/ 1040331 h 5955635"/>
                  <a:gd name="connsiteX3549" fmla="*/ 1408084 w 6187971"/>
                  <a:gd name="connsiteY3549" fmla="*/ 1030679 h 5955635"/>
                  <a:gd name="connsiteX3550" fmla="*/ 1408033 w 6187971"/>
                  <a:gd name="connsiteY3550" fmla="*/ 1028519 h 5955635"/>
                  <a:gd name="connsiteX3551" fmla="*/ 1412039 w 6187971"/>
                  <a:gd name="connsiteY3551" fmla="*/ 1024844 h 5955635"/>
                  <a:gd name="connsiteX3552" fmla="*/ 1971913 w 6187971"/>
                  <a:gd name="connsiteY3552" fmla="*/ 659219 h 5955635"/>
                  <a:gd name="connsiteX3553" fmla="*/ 1977379 w 6187971"/>
                  <a:gd name="connsiteY3553" fmla="*/ 662762 h 5955635"/>
                  <a:gd name="connsiteX3554" fmla="*/ 1981883 w 6187971"/>
                  <a:gd name="connsiteY3554" fmla="*/ 661799 h 5955635"/>
                  <a:gd name="connsiteX3555" fmla="*/ 1987350 w 6187971"/>
                  <a:gd name="connsiteY3555" fmla="*/ 665340 h 5955635"/>
                  <a:gd name="connsiteX3556" fmla="*/ 1979303 w 6187971"/>
                  <a:gd name="connsiteY3556" fmla="*/ 671769 h 5955635"/>
                  <a:gd name="connsiteX3557" fmla="*/ 1980266 w 6187971"/>
                  <a:gd name="connsiteY3557" fmla="*/ 676274 h 5955635"/>
                  <a:gd name="connsiteX3558" fmla="*/ 1984770 w 6187971"/>
                  <a:gd name="connsiteY3558" fmla="*/ 675311 h 5955635"/>
                  <a:gd name="connsiteX3559" fmla="*/ 1989274 w 6187971"/>
                  <a:gd name="connsiteY3559" fmla="*/ 674349 h 5955635"/>
                  <a:gd name="connsiteX3560" fmla="*/ 1992816 w 6187971"/>
                  <a:gd name="connsiteY3560" fmla="*/ 668882 h 5955635"/>
                  <a:gd name="connsiteX3561" fmla="*/ 1997320 w 6187971"/>
                  <a:gd name="connsiteY3561" fmla="*/ 667920 h 5955635"/>
                  <a:gd name="connsiteX3562" fmla="*/ 2012756 w 6187971"/>
                  <a:gd name="connsiteY3562" fmla="*/ 674041 h 5955635"/>
                  <a:gd name="connsiteX3563" fmla="*/ 2014374 w 6187971"/>
                  <a:gd name="connsiteY3563" fmla="*/ 659567 h 5955635"/>
                  <a:gd name="connsiteX3564" fmla="*/ 2009869 w 6187971"/>
                  <a:gd name="connsiteY3564" fmla="*/ 660529 h 5955635"/>
                  <a:gd name="connsiteX3565" fmla="*/ 2008907 w 6187971"/>
                  <a:gd name="connsiteY3565" fmla="*/ 656026 h 5955635"/>
                  <a:gd name="connsiteX3566" fmla="*/ 1995395 w 6187971"/>
                  <a:gd name="connsiteY3566" fmla="*/ 658912 h 5955635"/>
                  <a:gd name="connsiteX3567" fmla="*/ 1991854 w 6187971"/>
                  <a:gd name="connsiteY3567" fmla="*/ 664378 h 5955635"/>
                  <a:gd name="connsiteX3568" fmla="*/ 1994433 w 6187971"/>
                  <a:gd name="connsiteY3568" fmla="*/ 654408 h 5955635"/>
                  <a:gd name="connsiteX3569" fmla="*/ 1998937 w 6187971"/>
                  <a:gd name="connsiteY3569" fmla="*/ 653446 h 5955635"/>
                  <a:gd name="connsiteX3570" fmla="*/ 2006983 w 6187971"/>
                  <a:gd name="connsiteY3570" fmla="*/ 647017 h 5955635"/>
                  <a:gd name="connsiteX3571" fmla="*/ 2002479 w 6187971"/>
                  <a:gd name="connsiteY3571" fmla="*/ 647979 h 5955635"/>
                  <a:gd name="connsiteX3572" fmla="*/ 2213556 w 6187971"/>
                  <a:gd name="connsiteY3572" fmla="*/ 555787 h 5955635"/>
                  <a:gd name="connsiteX3573" fmla="*/ 2233497 w 6187971"/>
                  <a:gd name="connsiteY3573" fmla="*/ 560947 h 5955635"/>
                  <a:gd name="connsiteX3574" fmla="*/ 2222565 w 6187971"/>
                  <a:gd name="connsiteY3574" fmla="*/ 553862 h 5955635"/>
                  <a:gd name="connsiteX3575" fmla="*/ 2227068 w 6187971"/>
                  <a:gd name="connsiteY3575" fmla="*/ 552900 h 5955635"/>
                  <a:gd name="connsiteX3576" fmla="*/ 2659387 w 6187971"/>
                  <a:gd name="connsiteY3576" fmla="*/ 432280 h 5955635"/>
                  <a:gd name="connsiteX3577" fmla="*/ 2580211 w 6187971"/>
                  <a:gd name="connsiteY3577" fmla="*/ 28532 h 5955635"/>
                  <a:gd name="connsiteX3578" fmla="*/ 2760003 w 6187971"/>
                  <a:gd name="connsiteY3578" fmla="*/ 9674 h 5955635"/>
                  <a:gd name="connsiteX3579" fmla="*/ 4206393 w 6187971"/>
                  <a:gd name="connsiteY3579" fmla="*/ 216884 h 5955635"/>
                  <a:gd name="connsiteX3580" fmla="*/ 4962093 w 6187971"/>
                  <a:gd name="connsiteY3580" fmla="*/ 669428 h 5955635"/>
                  <a:gd name="connsiteX3581" fmla="*/ 5227886 w 6187971"/>
                  <a:gd name="connsiteY3581" fmla="*/ 888353 h 5955635"/>
                  <a:gd name="connsiteX3582" fmla="*/ 5331187 w 6187971"/>
                  <a:gd name="connsiteY3582" fmla="*/ 1014893 h 5955635"/>
                  <a:gd name="connsiteX3583" fmla="*/ 5518959 w 6187971"/>
                  <a:gd name="connsiteY3583" fmla="*/ 1262220 h 5955635"/>
                  <a:gd name="connsiteX3584" fmla="*/ 5467079 w 6187971"/>
                  <a:gd name="connsiteY3584" fmla="*/ 1138382 h 5955635"/>
                  <a:gd name="connsiteX3585" fmla="*/ 5724761 w 6187971"/>
                  <a:gd name="connsiteY3585" fmla="*/ 1511561 h 5955635"/>
                  <a:gd name="connsiteX3586" fmla="*/ 5659466 w 6187971"/>
                  <a:gd name="connsiteY3586" fmla="*/ 1480536 h 5955635"/>
                  <a:gd name="connsiteX3587" fmla="*/ 5720297 w 6187971"/>
                  <a:gd name="connsiteY3587" fmla="*/ 1600507 h 5955635"/>
                  <a:gd name="connsiteX3588" fmla="*/ 5738327 w 6187971"/>
                  <a:gd name="connsiteY3588" fmla="*/ 1602521 h 5955635"/>
                  <a:gd name="connsiteX3589" fmla="*/ 5788406 w 6187971"/>
                  <a:gd name="connsiteY3589" fmla="*/ 1617243 h 5955635"/>
                  <a:gd name="connsiteX3590" fmla="*/ 5933129 w 6187971"/>
                  <a:gd name="connsiteY3590" fmla="*/ 1928517 h 5955635"/>
                  <a:gd name="connsiteX3591" fmla="*/ 6015900 w 6187971"/>
                  <a:gd name="connsiteY3591" fmla="*/ 2206099 h 5955635"/>
                  <a:gd name="connsiteX3592" fmla="*/ 6018824 w 6187971"/>
                  <a:gd name="connsiteY3592" fmla="*/ 2228938 h 5955635"/>
                  <a:gd name="connsiteX3593" fmla="*/ 6006787 w 6187971"/>
                  <a:gd name="connsiteY3593" fmla="*/ 2254975 h 5955635"/>
                  <a:gd name="connsiteX3594" fmla="*/ 5981821 w 6187971"/>
                  <a:gd name="connsiteY3594" fmla="*/ 2238800 h 5955635"/>
                  <a:gd name="connsiteX3595" fmla="*/ 5955690 w 6187971"/>
                  <a:gd name="connsiteY3595" fmla="*/ 2162256 h 5955635"/>
                  <a:gd name="connsiteX3596" fmla="*/ 5938475 w 6187971"/>
                  <a:gd name="connsiteY3596" fmla="*/ 2136603 h 5955635"/>
                  <a:gd name="connsiteX3597" fmla="*/ 5953240 w 6187971"/>
                  <a:gd name="connsiteY3597" fmla="*/ 2233173 h 5955635"/>
                  <a:gd name="connsiteX3598" fmla="*/ 6087185 w 6187971"/>
                  <a:gd name="connsiteY3598" fmla="*/ 2695361 h 5955635"/>
                  <a:gd name="connsiteX3599" fmla="*/ 6081069 w 6187971"/>
                  <a:gd name="connsiteY3599" fmla="*/ 3289153 h 5955635"/>
                  <a:gd name="connsiteX3600" fmla="*/ 5808111 w 6187971"/>
                  <a:gd name="connsiteY3600" fmla="*/ 4272372 h 5955635"/>
                  <a:gd name="connsiteX3601" fmla="*/ 5083073 w 6187971"/>
                  <a:gd name="connsiteY3601" fmla="*/ 5189877 h 5955635"/>
                  <a:gd name="connsiteX3602" fmla="*/ 4748863 w 6187971"/>
                  <a:gd name="connsiteY3602" fmla="*/ 5447042 h 5955635"/>
                  <a:gd name="connsiteX3603" fmla="*/ 3740846 w 6187971"/>
                  <a:gd name="connsiteY3603" fmla="*/ 5863806 h 5955635"/>
                  <a:gd name="connsiteX3604" fmla="*/ 3169933 w 6187971"/>
                  <a:gd name="connsiteY3604" fmla="*/ 5946671 h 5955635"/>
                  <a:gd name="connsiteX3605" fmla="*/ 2972383 w 6187971"/>
                  <a:gd name="connsiteY3605" fmla="*/ 5955635 h 5955635"/>
                  <a:gd name="connsiteX3606" fmla="*/ 2888242 w 6187971"/>
                  <a:gd name="connsiteY3606" fmla="*/ 5946236 h 5955635"/>
                  <a:gd name="connsiteX3607" fmla="*/ 2773508 w 6187971"/>
                  <a:gd name="connsiteY3607" fmla="*/ 5949239 h 5955635"/>
                  <a:gd name="connsiteX3608" fmla="*/ 2719689 w 6187971"/>
                  <a:gd name="connsiteY3608" fmla="*/ 5935317 h 5955635"/>
                  <a:gd name="connsiteX3609" fmla="*/ 2651853 w 6187971"/>
                  <a:gd name="connsiteY3609" fmla="*/ 5910702 h 5955635"/>
                  <a:gd name="connsiteX3610" fmla="*/ 2524570 w 6187971"/>
                  <a:gd name="connsiteY3610" fmla="*/ 5900743 h 5955635"/>
                  <a:gd name="connsiteX3611" fmla="*/ 2303959 w 6187971"/>
                  <a:gd name="connsiteY3611" fmla="*/ 5838373 h 5955635"/>
                  <a:gd name="connsiteX3612" fmla="*/ 1704545 w 6187971"/>
                  <a:gd name="connsiteY3612" fmla="*/ 5577311 h 5955635"/>
                  <a:gd name="connsiteX3613" fmla="*/ 1349927 w 6187971"/>
                  <a:gd name="connsiteY3613" fmla="*/ 5363675 h 5955635"/>
                  <a:gd name="connsiteX3614" fmla="*/ 1326431 w 6187971"/>
                  <a:gd name="connsiteY3614" fmla="*/ 5345230 h 5955635"/>
                  <a:gd name="connsiteX3615" fmla="*/ 1324450 w 6187971"/>
                  <a:gd name="connsiteY3615" fmla="*/ 5308501 h 5955635"/>
                  <a:gd name="connsiteX3616" fmla="*/ 1353031 w 6187971"/>
                  <a:gd name="connsiteY3616" fmla="*/ 5314127 h 5955635"/>
                  <a:gd name="connsiteX3617" fmla="*/ 1535006 w 6187971"/>
                  <a:gd name="connsiteY3617" fmla="*/ 5433636 h 5955635"/>
                  <a:gd name="connsiteX3618" fmla="*/ 1570795 w 6187971"/>
                  <a:gd name="connsiteY3618" fmla="*/ 5445544 h 5955635"/>
                  <a:gd name="connsiteX3619" fmla="*/ 1578274 w 6187971"/>
                  <a:gd name="connsiteY3619" fmla="*/ 5443946 h 5955635"/>
                  <a:gd name="connsiteX3620" fmla="*/ 1573335 w 6187971"/>
                  <a:gd name="connsiteY3620" fmla="*/ 5439134 h 5955635"/>
                  <a:gd name="connsiteX3621" fmla="*/ 1245045 w 6187971"/>
                  <a:gd name="connsiteY3621" fmla="*/ 5202275 h 5955635"/>
                  <a:gd name="connsiteX3622" fmla="*/ 1146122 w 6187971"/>
                  <a:gd name="connsiteY3622" fmla="*/ 5123684 h 5955635"/>
                  <a:gd name="connsiteX3623" fmla="*/ 1114075 w 6187971"/>
                  <a:gd name="connsiteY3623" fmla="*/ 5110977 h 5955635"/>
                  <a:gd name="connsiteX3624" fmla="*/ 1239256 w 6187971"/>
                  <a:gd name="connsiteY3624" fmla="*/ 5275861 h 5955635"/>
                  <a:gd name="connsiteX3625" fmla="*/ 647691 w 6187971"/>
                  <a:gd name="connsiteY3625" fmla="*/ 4639642 h 5955635"/>
                  <a:gd name="connsiteX3626" fmla="*/ 698822 w 6187971"/>
                  <a:gd name="connsiteY3626" fmla="*/ 4677603 h 5955635"/>
                  <a:gd name="connsiteX3627" fmla="*/ 744471 w 6187971"/>
                  <a:gd name="connsiteY3627" fmla="*/ 4726512 h 5955635"/>
                  <a:gd name="connsiteX3628" fmla="*/ 859121 w 6187971"/>
                  <a:gd name="connsiteY3628" fmla="*/ 4860405 h 5955635"/>
                  <a:gd name="connsiteX3629" fmla="*/ 869143 w 6187971"/>
                  <a:gd name="connsiteY3629" fmla="*/ 4852397 h 5955635"/>
                  <a:gd name="connsiteX3630" fmla="*/ 750753 w 6187971"/>
                  <a:gd name="connsiteY3630" fmla="*/ 4719304 h 5955635"/>
                  <a:gd name="connsiteX3631" fmla="*/ 408923 w 6187971"/>
                  <a:gd name="connsiteY3631" fmla="*/ 4135320 h 5955635"/>
                  <a:gd name="connsiteX3632" fmla="*/ 164008 w 6187971"/>
                  <a:gd name="connsiteY3632" fmla="*/ 2787582 h 5955635"/>
                  <a:gd name="connsiteX3633" fmla="*/ 184206 w 6187971"/>
                  <a:gd name="connsiteY3633" fmla="*/ 2525154 h 5955635"/>
                  <a:gd name="connsiteX3634" fmla="*/ 195172 w 6187971"/>
                  <a:gd name="connsiteY3634" fmla="*/ 2503257 h 5955635"/>
                  <a:gd name="connsiteX3635" fmla="*/ 203581 w 6187971"/>
                  <a:gd name="connsiteY3635" fmla="*/ 2515148 h 5955635"/>
                  <a:gd name="connsiteX3636" fmla="*/ 227360 w 6187971"/>
                  <a:gd name="connsiteY3636" fmla="*/ 3358710 h 5955635"/>
                  <a:gd name="connsiteX3637" fmla="*/ 327131 w 6187971"/>
                  <a:gd name="connsiteY3637" fmla="*/ 3789091 h 5955635"/>
                  <a:gd name="connsiteX3638" fmla="*/ 340188 w 6187971"/>
                  <a:gd name="connsiteY3638" fmla="*/ 3841053 h 5955635"/>
                  <a:gd name="connsiteX3639" fmla="*/ 356203 w 6187971"/>
                  <a:gd name="connsiteY3639" fmla="*/ 3861096 h 5955635"/>
                  <a:gd name="connsiteX3640" fmla="*/ 365970 w 6187971"/>
                  <a:gd name="connsiteY3640" fmla="*/ 3833590 h 5955635"/>
                  <a:gd name="connsiteX3641" fmla="*/ 307461 w 6187971"/>
                  <a:gd name="connsiteY3641" fmla="*/ 3632951 h 5955635"/>
                  <a:gd name="connsiteX3642" fmla="*/ 402527 w 6187971"/>
                  <a:gd name="connsiteY3642" fmla="*/ 1981840 h 5955635"/>
                  <a:gd name="connsiteX3643" fmla="*/ 407611 w 6187971"/>
                  <a:gd name="connsiteY3643" fmla="*/ 1969022 h 5955635"/>
                  <a:gd name="connsiteX3644" fmla="*/ 419903 w 6187971"/>
                  <a:gd name="connsiteY3644" fmla="*/ 1962484 h 5955635"/>
                  <a:gd name="connsiteX3645" fmla="*/ 392454 w 6187971"/>
                  <a:gd name="connsiteY3645" fmla="*/ 2071985 h 5955635"/>
                  <a:gd name="connsiteX3646" fmla="*/ 253961 w 6187971"/>
                  <a:gd name="connsiteY3646" fmla="*/ 2897420 h 5955635"/>
                  <a:gd name="connsiteX3647" fmla="*/ 260448 w 6187971"/>
                  <a:gd name="connsiteY3647" fmla="*/ 2991849 h 5955635"/>
                  <a:gd name="connsiteX3648" fmla="*/ 272323 w 6187971"/>
                  <a:gd name="connsiteY3648" fmla="*/ 3010820 h 5955635"/>
                  <a:gd name="connsiteX3649" fmla="*/ 290098 w 6187971"/>
                  <a:gd name="connsiteY3649" fmla="*/ 2993336 h 5955635"/>
                  <a:gd name="connsiteX3650" fmla="*/ 304677 w 6187971"/>
                  <a:gd name="connsiteY3650" fmla="*/ 2960890 h 5955635"/>
                  <a:gd name="connsiteX3651" fmla="*/ 407652 w 6187971"/>
                  <a:gd name="connsiteY3651" fmla="*/ 3607635 h 5955635"/>
                  <a:gd name="connsiteX3652" fmla="*/ 440447 w 6187971"/>
                  <a:gd name="connsiteY3652" fmla="*/ 3706220 h 5955635"/>
                  <a:gd name="connsiteX3653" fmla="*/ 415132 w 6187971"/>
                  <a:gd name="connsiteY3653" fmla="*/ 3606037 h 5955635"/>
                  <a:gd name="connsiteX3654" fmla="*/ 337201 w 6187971"/>
                  <a:gd name="connsiteY3654" fmla="*/ 3067354 h 5955635"/>
                  <a:gd name="connsiteX3655" fmla="*/ 477138 w 6187971"/>
                  <a:gd name="connsiteY3655" fmla="*/ 2065625 h 5955635"/>
                  <a:gd name="connsiteX3656" fmla="*/ 489702 w 6187971"/>
                  <a:gd name="connsiteY3656" fmla="*/ 2051208 h 5955635"/>
                  <a:gd name="connsiteX3657" fmla="*/ 430613 w 6187971"/>
                  <a:gd name="connsiteY3657" fmla="*/ 3413056 h 5955635"/>
                  <a:gd name="connsiteX3658" fmla="*/ 428865 w 6187971"/>
                  <a:gd name="connsiteY3658" fmla="*/ 3386728 h 5955635"/>
                  <a:gd name="connsiteX3659" fmla="*/ 466894 w 6187971"/>
                  <a:gd name="connsiteY3659" fmla="*/ 3622863 h 5955635"/>
                  <a:gd name="connsiteX3660" fmla="*/ 489988 w 6187971"/>
                  <a:gd name="connsiteY3660" fmla="*/ 3730960 h 5955635"/>
                  <a:gd name="connsiteX3661" fmla="*/ 599154 w 6187971"/>
                  <a:gd name="connsiteY3661" fmla="*/ 4065569 h 5955635"/>
                  <a:gd name="connsiteX3662" fmla="*/ 634491 w 6187971"/>
                  <a:gd name="connsiteY3662" fmla="*/ 4142793 h 5955635"/>
                  <a:gd name="connsiteX3663" fmla="*/ 639302 w 6187971"/>
                  <a:gd name="connsiteY3663" fmla="*/ 4165313 h 5955635"/>
                  <a:gd name="connsiteX3664" fmla="*/ 643807 w 6187971"/>
                  <a:gd name="connsiteY3664" fmla="*/ 4164351 h 5955635"/>
                  <a:gd name="connsiteX3665" fmla="*/ 1044223 w 6187971"/>
                  <a:gd name="connsiteY3665" fmla="*/ 4804087 h 5955635"/>
                  <a:gd name="connsiteX3666" fmla="*/ 1194661 w 6187971"/>
                  <a:gd name="connsiteY3666" fmla="*/ 4979171 h 5955635"/>
                  <a:gd name="connsiteX3667" fmla="*/ 1143540 w 6187971"/>
                  <a:gd name="connsiteY3667" fmla="*/ 4938286 h 5955635"/>
                  <a:gd name="connsiteX3668" fmla="*/ 1194007 w 6187971"/>
                  <a:gd name="connsiteY3668" fmla="*/ 4998149 h 5955635"/>
                  <a:gd name="connsiteX3669" fmla="*/ 1243203 w 6187971"/>
                  <a:gd name="connsiteY3669" fmla="*/ 5030025 h 5955635"/>
                  <a:gd name="connsiteX3670" fmla="*/ 1200128 w 6187971"/>
                  <a:gd name="connsiteY3670" fmla="*/ 4982713 h 5955635"/>
                  <a:gd name="connsiteX3671" fmla="*/ 1320040 w 6187971"/>
                  <a:gd name="connsiteY3671" fmla="*/ 5103092 h 5955635"/>
                  <a:gd name="connsiteX3672" fmla="*/ 1390447 w 6187971"/>
                  <a:gd name="connsiteY3672" fmla="*/ 5168114 h 5955635"/>
                  <a:gd name="connsiteX3673" fmla="*/ 1438027 w 6187971"/>
                  <a:gd name="connsiteY3673" fmla="*/ 5214464 h 5955635"/>
                  <a:gd name="connsiteX3674" fmla="*/ 1469862 w 6187971"/>
                  <a:gd name="connsiteY3674" fmla="*/ 5231211 h 5955635"/>
                  <a:gd name="connsiteX3675" fmla="*/ 4098674 w 6187971"/>
                  <a:gd name="connsiteY3675" fmla="*/ 5653890 h 5955635"/>
                  <a:gd name="connsiteX3676" fmla="*/ 5058287 w 6187971"/>
                  <a:gd name="connsiteY3676" fmla="*/ 5053265 h 5955635"/>
                  <a:gd name="connsiteX3677" fmla="*/ 5862270 w 6187971"/>
                  <a:gd name="connsiteY3677" fmla="*/ 2776293 h 5955635"/>
                  <a:gd name="connsiteX3678" fmla="*/ 5834711 w 6187971"/>
                  <a:gd name="connsiteY3678" fmla="*/ 2603214 h 5955635"/>
                  <a:gd name="connsiteX3679" fmla="*/ 5838253 w 6187971"/>
                  <a:gd name="connsiteY3679" fmla="*/ 2597748 h 5955635"/>
                  <a:gd name="connsiteX3680" fmla="*/ 5835366 w 6187971"/>
                  <a:gd name="connsiteY3680" fmla="*/ 2584235 h 5955635"/>
                  <a:gd name="connsiteX3681" fmla="*/ 5829900 w 6187971"/>
                  <a:gd name="connsiteY3681" fmla="*/ 2580694 h 5955635"/>
                  <a:gd name="connsiteX3682" fmla="*/ 5802956 w 6187971"/>
                  <a:gd name="connsiteY3682" fmla="*/ 2454580 h 5955635"/>
                  <a:gd name="connsiteX3683" fmla="*/ 5713385 w 6187971"/>
                  <a:gd name="connsiteY3683" fmla="*/ 2167591 h 5955635"/>
                  <a:gd name="connsiteX3684" fmla="*/ 5230091 w 6187971"/>
                  <a:gd name="connsiteY3684" fmla="*/ 1338337 h 5955635"/>
                  <a:gd name="connsiteX3685" fmla="*/ 4852032 w 6187971"/>
                  <a:gd name="connsiteY3685" fmla="*/ 957564 h 5955635"/>
                  <a:gd name="connsiteX3686" fmla="*/ 4862002 w 6187971"/>
                  <a:gd name="connsiteY3686" fmla="*/ 960144 h 5955635"/>
                  <a:gd name="connsiteX3687" fmla="*/ 4798985 w 6187971"/>
                  <a:gd name="connsiteY3687" fmla="*/ 907672 h 5955635"/>
                  <a:gd name="connsiteX3688" fmla="*/ 4760721 w 6187971"/>
                  <a:gd name="connsiteY3688" fmla="*/ 882879 h 5955635"/>
                  <a:gd name="connsiteX3689" fmla="*/ 4644966 w 6187971"/>
                  <a:gd name="connsiteY3689" fmla="*/ 803998 h 5955635"/>
                  <a:gd name="connsiteX3690" fmla="*/ 4601235 w 6187971"/>
                  <a:gd name="connsiteY3690" fmla="*/ 775665 h 5955635"/>
                  <a:gd name="connsiteX3691" fmla="*/ 4191873 w 6187971"/>
                  <a:gd name="connsiteY3691" fmla="*/ 556997 h 5955635"/>
                  <a:gd name="connsiteX3692" fmla="*/ 4317947 w 6187971"/>
                  <a:gd name="connsiteY3692" fmla="*/ 595996 h 5955635"/>
                  <a:gd name="connsiteX3693" fmla="*/ 4340774 w 6187971"/>
                  <a:gd name="connsiteY3693" fmla="*/ 614667 h 5955635"/>
                  <a:gd name="connsiteX3694" fmla="*/ 4468773 w 6187971"/>
                  <a:gd name="connsiteY3694" fmla="*/ 662675 h 5955635"/>
                  <a:gd name="connsiteX3695" fmla="*/ 4433088 w 6187971"/>
                  <a:gd name="connsiteY3695" fmla="*/ 627913 h 5955635"/>
                  <a:gd name="connsiteX3696" fmla="*/ 4325031 w 6187971"/>
                  <a:gd name="connsiteY3696" fmla="*/ 585063 h 5955635"/>
                  <a:gd name="connsiteX3697" fmla="*/ 4302203 w 6187971"/>
                  <a:gd name="connsiteY3697" fmla="*/ 566393 h 5955635"/>
                  <a:gd name="connsiteX3698" fmla="*/ 4216974 w 6187971"/>
                  <a:gd name="connsiteY3698" fmla="*/ 542214 h 5955635"/>
                  <a:gd name="connsiteX3699" fmla="*/ 4133361 w 6187971"/>
                  <a:gd name="connsiteY3699" fmla="*/ 503562 h 5955635"/>
                  <a:gd name="connsiteX3700" fmla="*/ 4109878 w 6187971"/>
                  <a:gd name="connsiteY3700" fmla="*/ 503869 h 5955635"/>
                  <a:gd name="connsiteX3701" fmla="*/ 4072576 w 6187971"/>
                  <a:gd name="connsiteY3701" fmla="*/ 483581 h 5955635"/>
                  <a:gd name="connsiteX3702" fmla="*/ 4026266 w 6187971"/>
                  <a:gd name="connsiteY3702" fmla="*/ 465217 h 5955635"/>
                  <a:gd name="connsiteX3703" fmla="*/ 3970292 w 6187971"/>
                  <a:gd name="connsiteY3703" fmla="*/ 467757 h 5955635"/>
                  <a:gd name="connsiteX3704" fmla="*/ 3986691 w 6187971"/>
                  <a:gd name="connsiteY3704" fmla="*/ 478382 h 5955635"/>
                  <a:gd name="connsiteX3705" fmla="*/ 2556561 w 6187971"/>
                  <a:gd name="connsiteY3705" fmla="*/ 397733 h 5955635"/>
                  <a:gd name="connsiteX3706" fmla="*/ 2508145 w 6187971"/>
                  <a:gd name="connsiteY3706" fmla="*/ 410487 h 5955635"/>
                  <a:gd name="connsiteX3707" fmla="*/ 2458913 w 6187971"/>
                  <a:gd name="connsiteY3707" fmla="*/ 419861 h 5955635"/>
                  <a:gd name="connsiteX3708" fmla="*/ 1598952 w 6187971"/>
                  <a:gd name="connsiteY3708" fmla="*/ 799372 h 5955635"/>
                  <a:gd name="connsiteX3709" fmla="*/ 1473216 w 6187971"/>
                  <a:gd name="connsiteY3709" fmla="*/ 879030 h 5955635"/>
                  <a:gd name="connsiteX3710" fmla="*/ 1451174 w 6187971"/>
                  <a:gd name="connsiteY3710" fmla="*/ 885695 h 5955635"/>
                  <a:gd name="connsiteX3711" fmla="*/ 1449321 w 6187971"/>
                  <a:gd name="connsiteY3711" fmla="*/ 858715 h 5955635"/>
                  <a:gd name="connsiteX3712" fmla="*/ 1500105 w 6187971"/>
                  <a:gd name="connsiteY3712" fmla="*/ 812669 h 5955635"/>
                  <a:gd name="connsiteX3713" fmla="*/ 1844558 w 6187971"/>
                  <a:gd name="connsiteY3713" fmla="*/ 621754 h 5955635"/>
                  <a:gd name="connsiteX3714" fmla="*/ 1796350 w 6187971"/>
                  <a:gd name="connsiteY3714" fmla="*/ 606633 h 5955635"/>
                  <a:gd name="connsiteX3715" fmla="*/ 1915531 w 6187971"/>
                  <a:gd name="connsiteY3715" fmla="*/ 542063 h 5955635"/>
                  <a:gd name="connsiteX3716" fmla="*/ 2801357 w 6187971"/>
                  <a:gd name="connsiteY3716" fmla="*/ 303925 h 5955635"/>
                  <a:gd name="connsiteX3717" fmla="*/ 3448335 w 6187971"/>
                  <a:gd name="connsiteY3717" fmla="*/ 329955 h 5955635"/>
                  <a:gd name="connsiteX3718" fmla="*/ 3639713 w 6187971"/>
                  <a:gd name="connsiteY3718" fmla="*/ 365329 h 5955635"/>
                  <a:gd name="connsiteX3719" fmla="*/ 3679531 w 6187971"/>
                  <a:gd name="connsiteY3719" fmla="*/ 341178 h 5955635"/>
                  <a:gd name="connsiteX3720" fmla="*/ 3641345 w 6187971"/>
                  <a:gd name="connsiteY3720" fmla="*/ 318050 h 5955635"/>
                  <a:gd name="connsiteX3721" fmla="*/ 3579519 w 6187971"/>
                  <a:gd name="connsiteY3721" fmla="*/ 294106 h 5955635"/>
                  <a:gd name="connsiteX3722" fmla="*/ 3921820 w 6187971"/>
                  <a:gd name="connsiteY3722" fmla="*/ 340254 h 5955635"/>
                  <a:gd name="connsiteX3723" fmla="*/ 4117320 w 6187971"/>
                  <a:gd name="connsiteY3723" fmla="*/ 404078 h 5955635"/>
                  <a:gd name="connsiteX3724" fmla="*/ 3929573 w 6187971"/>
                  <a:gd name="connsiteY3724" fmla="*/ 330776 h 5955635"/>
                  <a:gd name="connsiteX3725" fmla="*/ 3651529 w 6187971"/>
                  <a:gd name="connsiteY3725" fmla="*/ 265034 h 5955635"/>
                  <a:gd name="connsiteX3726" fmla="*/ 2868463 w 6187971"/>
                  <a:gd name="connsiteY3726" fmla="*/ 215284 h 5955635"/>
                  <a:gd name="connsiteX3727" fmla="*/ 2767746 w 6187971"/>
                  <a:gd name="connsiteY3727" fmla="*/ 228980 h 5955635"/>
                  <a:gd name="connsiteX3728" fmla="*/ 2799794 w 6187971"/>
                  <a:gd name="connsiteY3728" fmla="*/ 241686 h 5955635"/>
                  <a:gd name="connsiteX3729" fmla="*/ 3465473 w 6187971"/>
                  <a:gd name="connsiteY3729" fmla="*/ 263721 h 5955635"/>
                  <a:gd name="connsiteX3730" fmla="*/ 3497920 w 6187971"/>
                  <a:gd name="connsiteY3730" fmla="*/ 278298 h 5955635"/>
                  <a:gd name="connsiteX3731" fmla="*/ 3460245 w 6187971"/>
                  <a:gd name="connsiteY3731" fmla="*/ 294168 h 5955635"/>
                  <a:gd name="connsiteX3732" fmla="*/ 3247224 w 6187971"/>
                  <a:gd name="connsiteY3732" fmla="*/ 267329 h 5955635"/>
                  <a:gd name="connsiteX3733" fmla="*/ 2317144 w 6187971"/>
                  <a:gd name="connsiteY3733" fmla="*/ 362401 h 5955635"/>
                  <a:gd name="connsiteX3734" fmla="*/ 1646991 w 6187971"/>
                  <a:gd name="connsiteY3734" fmla="*/ 658097 h 5955635"/>
                  <a:gd name="connsiteX3735" fmla="*/ 1510978 w 6187971"/>
                  <a:gd name="connsiteY3735" fmla="*/ 726263 h 5955635"/>
                  <a:gd name="connsiteX3736" fmla="*/ 2562299 w 6187971"/>
                  <a:gd name="connsiteY3736" fmla="*/ 265051 h 5955635"/>
                  <a:gd name="connsiteX3737" fmla="*/ 2496459 w 6187971"/>
                  <a:gd name="connsiteY3737" fmla="*/ 249786 h 5955635"/>
                  <a:gd name="connsiteX3738" fmla="*/ 2679065 w 6187971"/>
                  <a:gd name="connsiteY3738" fmla="*/ 216639 h 5955635"/>
                  <a:gd name="connsiteX3739" fmla="*/ 2939402 w 6187971"/>
                  <a:gd name="connsiteY3739" fmla="*/ 190351 h 5955635"/>
                  <a:gd name="connsiteX3740" fmla="*/ 2959175 w 6187971"/>
                  <a:gd name="connsiteY3740" fmla="*/ 182215 h 5955635"/>
                  <a:gd name="connsiteX3741" fmla="*/ 2939547 w 6187971"/>
                  <a:gd name="connsiteY3741" fmla="*/ 172721 h 5955635"/>
                  <a:gd name="connsiteX3742" fmla="*/ 2616967 w 6187971"/>
                  <a:gd name="connsiteY3742" fmla="*/ 200575 h 5955635"/>
                  <a:gd name="connsiteX3743" fmla="*/ 2537493 w 6187971"/>
                  <a:gd name="connsiteY3743" fmla="*/ 203867 h 5955635"/>
                  <a:gd name="connsiteX3744" fmla="*/ 2217149 w 6187971"/>
                  <a:gd name="connsiteY3744" fmla="*/ 287950 h 5955635"/>
                  <a:gd name="connsiteX3745" fmla="*/ 1542585 w 6187971"/>
                  <a:gd name="connsiteY3745" fmla="*/ 590454 h 5955635"/>
                  <a:gd name="connsiteX3746" fmla="*/ 1168430 w 6187971"/>
                  <a:gd name="connsiteY3746" fmla="*/ 862020 h 5955635"/>
                  <a:gd name="connsiteX3747" fmla="*/ 1130881 w 6187971"/>
                  <a:gd name="connsiteY3747" fmla="*/ 887640 h 5955635"/>
                  <a:gd name="connsiteX3748" fmla="*/ 1168592 w 6187971"/>
                  <a:gd name="connsiteY3748" fmla="*/ 817011 h 5955635"/>
                  <a:gd name="connsiteX3749" fmla="*/ 1476602 w 6187971"/>
                  <a:gd name="connsiteY3749" fmla="*/ 592819 h 5955635"/>
                  <a:gd name="connsiteX3750" fmla="*/ 2591346 w 6187971"/>
                  <a:gd name="connsiteY3750" fmla="*/ 163030 h 5955635"/>
                  <a:gd name="connsiteX3751" fmla="*/ 3091031 w 6187971"/>
                  <a:gd name="connsiteY3751" fmla="*/ 140357 h 5955635"/>
                  <a:gd name="connsiteX3752" fmla="*/ 3716875 w 6187971"/>
                  <a:gd name="connsiteY3752" fmla="*/ 213921 h 5955635"/>
                  <a:gd name="connsiteX3753" fmla="*/ 3758928 w 6187971"/>
                  <a:gd name="connsiteY3753" fmla="*/ 245999 h 5955635"/>
                  <a:gd name="connsiteX3754" fmla="*/ 3775216 w 6187971"/>
                  <a:gd name="connsiteY3754" fmla="*/ 258163 h 5955635"/>
                  <a:gd name="connsiteX3755" fmla="*/ 4143920 w 6187971"/>
                  <a:gd name="connsiteY3755" fmla="*/ 372975 h 5955635"/>
                  <a:gd name="connsiteX3756" fmla="*/ 4155540 w 6187971"/>
                  <a:gd name="connsiteY3756" fmla="*/ 372448 h 5955635"/>
                  <a:gd name="connsiteX3757" fmla="*/ 4123382 w 6187971"/>
                  <a:gd name="connsiteY3757" fmla="*/ 322612 h 5955635"/>
                  <a:gd name="connsiteX3758" fmla="*/ 3554239 w 6187971"/>
                  <a:gd name="connsiteY3758" fmla="*/ 139165 h 5955635"/>
                  <a:gd name="connsiteX3759" fmla="*/ 2590565 w 6187971"/>
                  <a:gd name="connsiteY3759" fmla="*/ 131911 h 5955635"/>
                  <a:gd name="connsiteX3760" fmla="*/ 2058218 w 6187971"/>
                  <a:gd name="connsiteY3760" fmla="*/ 267154 h 5955635"/>
                  <a:gd name="connsiteX3761" fmla="*/ 1849558 w 6187971"/>
                  <a:gd name="connsiteY3761" fmla="*/ 315643 h 5955635"/>
                  <a:gd name="connsiteX3762" fmla="*/ 2520059 w 6187971"/>
                  <a:gd name="connsiteY3762" fmla="*/ 103956 h 5955635"/>
                  <a:gd name="connsiteX3763" fmla="*/ 3222250 w 6187971"/>
                  <a:gd name="connsiteY3763" fmla="*/ 49751 h 5955635"/>
                  <a:gd name="connsiteX3764" fmla="*/ 2580338 w 6187971"/>
                  <a:gd name="connsiteY3764" fmla="*/ 38281 h 5955635"/>
                  <a:gd name="connsiteX3765" fmla="*/ 2580211 w 6187971"/>
                  <a:gd name="connsiteY3765" fmla="*/ 28532 h 595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</a:cxnLst>
                <a:rect l="l" t="t" r="r" b="b"/>
                <a:pathLst>
                  <a:path w="6187971" h="5955635">
                    <a:moveTo>
                      <a:pt x="3175848" y="5544922"/>
                    </a:moveTo>
                    <a:cubicBezTo>
                      <a:pt x="3180352" y="5543959"/>
                      <a:pt x="3180352" y="5543959"/>
                      <a:pt x="3184857" y="5542997"/>
                    </a:cubicBezTo>
                    <a:lnTo>
                      <a:pt x="3185794" y="5544792"/>
                    </a:lnTo>
                    <a:close/>
                    <a:moveTo>
                      <a:pt x="3509992" y="5452506"/>
                    </a:moveTo>
                    <a:lnTo>
                      <a:pt x="3560810" y="5445094"/>
                    </a:lnTo>
                    <a:lnTo>
                      <a:pt x="3523318" y="5451849"/>
                    </a:lnTo>
                    <a:cubicBezTo>
                      <a:pt x="3523318" y="5451849"/>
                      <a:pt x="3523318" y="5451849"/>
                      <a:pt x="3518813" y="5452811"/>
                    </a:cubicBezTo>
                    <a:close/>
                    <a:moveTo>
                      <a:pt x="3472811" y="5457929"/>
                    </a:moveTo>
                    <a:cubicBezTo>
                      <a:pt x="3477314" y="5456967"/>
                      <a:pt x="3477314" y="5456967"/>
                      <a:pt x="3477314" y="5456967"/>
                    </a:cubicBezTo>
                    <a:cubicBezTo>
                      <a:pt x="3477314" y="5456967"/>
                      <a:pt x="3477314" y="5456967"/>
                      <a:pt x="3481818" y="5456005"/>
                    </a:cubicBezTo>
                    <a:cubicBezTo>
                      <a:pt x="3486323" y="5455043"/>
                      <a:pt x="3495330" y="5453118"/>
                      <a:pt x="3499835" y="5452156"/>
                    </a:cubicBezTo>
                    <a:lnTo>
                      <a:pt x="3509992" y="5452506"/>
                    </a:lnTo>
                    <a:close/>
                    <a:moveTo>
                      <a:pt x="4648965" y="5205864"/>
                    </a:moveTo>
                    <a:lnTo>
                      <a:pt x="4648375" y="5206776"/>
                    </a:lnTo>
                    <a:cubicBezTo>
                      <a:pt x="4648375" y="5206776"/>
                      <a:pt x="4648375" y="5206776"/>
                      <a:pt x="4643871" y="5207738"/>
                    </a:cubicBezTo>
                    <a:close/>
                    <a:moveTo>
                      <a:pt x="3439358" y="5455658"/>
                    </a:moveTo>
                    <a:lnTo>
                      <a:pt x="3443861" y="5454695"/>
                    </a:lnTo>
                    <a:cubicBezTo>
                      <a:pt x="3449327" y="5458236"/>
                      <a:pt x="3458336" y="5456312"/>
                      <a:pt x="3462839" y="5455350"/>
                    </a:cubicBezTo>
                    <a:cubicBezTo>
                      <a:pt x="3463802" y="5459854"/>
                      <a:pt x="3463802" y="5459854"/>
                      <a:pt x="3463802" y="5459854"/>
                    </a:cubicBezTo>
                    <a:cubicBezTo>
                      <a:pt x="3463802" y="5459854"/>
                      <a:pt x="3463802" y="5459854"/>
                      <a:pt x="3464764" y="5464358"/>
                    </a:cubicBezTo>
                    <a:cubicBezTo>
                      <a:pt x="3445785" y="5463703"/>
                      <a:pt x="3409754" y="5471401"/>
                      <a:pt x="3386270" y="5471708"/>
                    </a:cubicBezTo>
                    <a:cubicBezTo>
                      <a:pt x="3394316" y="5465280"/>
                      <a:pt x="3441282" y="5464665"/>
                      <a:pt x="3439358" y="5455658"/>
                    </a:cubicBezTo>
                    <a:close/>
                    <a:moveTo>
                      <a:pt x="4926827" y="4878836"/>
                    </a:moveTo>
                    <a:cubicBezTo>
                      <a:pt x="4926827" y="4878836"/>
                      <a:pt x="4926827" y="4878836"/>
                      <a:pt x="4931331" y="4877874"/>
                    </a:cubicBezTo>
                    <a:lnTo>
                      <a:pt x="4927253" y="4880833"/>
                    </a:lnTo>
                    <a:close/>
                    <a:moveTo>
                      <a:pt x="1616921" y="5147987"/>
                    </a:moveTo>
                    <a:lnTo>
                      <a:pt x="1621158" y="5151791"/>
                    </a:lnTo>
                    <a:lnTo>
                      <a:pt x="1617883" y="5152491"/>
                    </a:lnTo>
                    <a:cubicBezTo>
                      <a:pt x="1617883" y="5152491"/>
                      <a:pt x="1617883" y="5152491"/>
                      <a:pt x="1616921" y="5147987"/>
                    </a:cubicBezTo>
                    <a:close/>
                    <a:moveTo>
                      <a:pt x="6029280" y="4202957"/>
                    </a:moveTo>
                    <a:cubicBezTo>
                      <a:pt x="6032957" y="4202171"/>
                      <a:pt x="6032957" y="4202171"/>
                      <a:pt x="6033742" y="4205846"/>
                    </a:cubicBezTo>
                    <a:cubicBezTo>
                      <a:pt x="6033742" y="4205846"/>
                      <a:pt x="6034527" y="4209520"/>
                      <a:pt x="6030850" y="4210306"/>
                    </a:cubicBezTo>
                    <a:cubicBezTo>
                      <a:pt x="6030065" y="4206631"/>
                      <a:pt x="6030065" y="4206631"/>
                      <a:pt x="6030065" y="4206631"/>
                    </a:cubicBezTo>
                    <a:cubicBezTo>
                      <a:pt x="6030065" y="4206631"/>
                      <a:pt x="6029280" y="4202957"/>
                      <a:pt x="6029280" y="4202957"/>
                    </a:cubicBezTo>
                    <a:close/>
                    <a:moveTo>
                      <a:pt x="5195431" y="4350487"/>
                    </a:moveTo>
                    <a:lnTo>
                      <a:pt x="5195619" y="4350447"/>
                    </a:lnTo>
                    <a:lnTo>
                      <a:pt x="5191889" y="4355954"/>
                    </a:lnTo>
                    <a:cubicBezTo>
                      <a:pt x="5196393" y="4354992"/>
                      <a:pt x="5195431" y="4350487"/>
                      <a:pt x="5195431" y="4350487"/>
                    </a:cubicBezTo>
                    <a:close/>
                    <a:moveTo>
                      <a:pt x="5135887" y="4358358"/>
                    </a:moveTo>
                    <a:lnTo>
                      <a:pt x="5135916" y="4358493"/>
                    </a:lnTo>
                    <a:cubicBezTo>
                      <a:pt x="5135916" y="4358493"/>
                      <a:pt x="5135916" y="4358493"/>
                      <a:pt x="5132374" y="4363959"/>
                    </a:cubicBezTo>
                    <a:close/>
                    <a:moveTo>
                      <a:pt x="1535232" y="5118342"/>
                    </a:moveTo>
                    <a:cubicBezTo>
                      <a:pt x="1540699" y="5121884"/>
                      <a:pt x="1540699" y="5121884"/>
                      <a:pt x="1540699" y="5121884"/>
                    </a:cubicBezTo>
                    <a:cubicBezTo>
                      <a:pt x="1546166" y="5125426"/>
                      <a:pt x="1546166" y="5125426"/>
                      <a:pt x="1546166" y="5125426"/>
                    </a:cubicBezTo>
                    <a:cubicBezTo>
                      <a:pt x="1541661" y="5126389"/>
                      <a:pt x="1541661" y="5126389"/>
                      <a:pt x="1541661" y="5126389"/>
                    </a:cubicBezTo>
                    <a:cubicBezTo>
                      <a:pt x="1540699" y="5121884"/>
                      <a:pt x="1536195" y="5122847"/>
                      <a:pt x="1535232" y="5118342"/>
                    </a:cubicBezTo>
                    <a:close/>
                    <a:moveTo>
                      <a:pt x="1296561" y="4951097"/>
                    </a:moveTo>
                    <a:lnTo>
                      <a:pt x="1298982" y="4952173"/>
                    </a:lnTo>
                    <a:cubicBezTo>
                      <a:pt x="1301153" y="4954064"/>
                      <a:pt x="1302760" y="4956076"/>
                      <a:pt x="1302760" y="4956076"/>
                    </a:cubicBezTo>
                    <a:cubicBezTo>
                      <a:pt x="1302760" y="4956076"/>
                      <a:pt x="1302760" y="4956076"/>
                      <a:pt x="1297293" y="4952534"/>
                    </a:cubicBezTo>
                    <a:close/>
                    <a:moveTo>
                      <a:pt x="1299553" y="4938864"/>
                    </a:moveTo>
                    <a:lnTo>
                      <a:pt x="1305339" y="4946105"/>
                    </a:lnTo>
                    <a:cubicBezTo>
                      <a:pt x="1302125" y="4942083"/>
                      <a:pt x="1300518" y="4940071"/>
                      <a:pt x="1299715" y="4939066"/>
                    </a:cubicBezTo>
                    <a:close/>
                    <a:moveTo>
                      <a:pt x="6187039" y="3627519"/>
                    </a:moveTo>
                    <a:cubicBezTo>
                      <a:pt x="6187287" y="3646676"/>
                      <a:pt x="6189889" y="3676857"/>
                      <a:pt x="6185137" y="3708609"/>
                    </a:cubicBezTo>
                    <a:cubicBezTo>
                      <a:pt x="6180385" y="3740361"/>
                      <a:pt x="6174063" y="3764764"/>
                      <a:pt x="6163816" y="3770795"/>
                    </a:cubicBezTo>
                    <a:cubicBezTo>
                      <a:pt x="6167494" y="3770009"/>
                      <a:pt x="6167494" y="3770009"/>
                      <a:pt x="6168279" y="3773684"/>
                    </a:cubicBezTo>
                    <a:cubicBezTo>
                      <a:pt x="6165386" y="3778144"/>
                      <a:pt x="6166956" y="3785493"/>
                      <a:pt x="6163279" y="3786278"/>
                    </a:cubicBezTo>
                    <a:cubicBezTo>
                      <a:pt x="6163279" y="3786278"/>
                      <a:pt x="6164064" y="3789953"/>
                      <a:pt x="6160387" y="3790738"/>
                    </a:cubicBezTo>
                    <a:cubicBezTo>
                      <a:pt x="6160387" y="3790738"/>
                      <a:pt x="6160387" y="3790738"/>
                      <a:pt x="6164064" y="3789953"/>
                    </a:cubicBezTo>
                    <a:cubicBezTo>
                      <a:pt x="6172989" y="3795730"/>
                      <a:pt x="6162989" y="3820919"/>
                      <a:pt x="6153775" y="3849782"/>
                    </a:cubicBezTo>
                    <a:cubicBezTo>
                      <a:pt x="6153775" y="3849782"/>
                      <a:pt x="6153775" y="3849782"/>
                      <a:pt x="6154561" y="3853456"/>
                    </a:cubicBezTo>
                    <a:cubicBezTo>
                      <a:pt x="6158238" y="3852671"/>
                      <a:pt x="6158238" y="3852671"/>
                      <a:pt x="6155346" y="3857131"/>
                    </a:cubicBezTo>
                    <a:cubicBezTo>
                      <a:pt x="6155346" y="3857131"/>
                      <a:pt x="6156131" y="3860805"/>
                      <a:pt x="6156131" y="3860805"/>
                    </a:cubicBezTo>
                    <a:cubicBezTo>
                      <a:pt x="6152454" y="3861591"/>
                      <a:pt x="6152454" y="3861591"/>
                      <a:pt x="6152454" y="3861591"/>
                    </a:cubicBezTo>
                    <a:cubicBezTo>
                      <a:pt x="6152454" y="3861591"/>
                      <a:pt x="6152454" y="3861591"/>
                      <a:pt x="6156916" y="3864480"/>
                    </a:cubicBezTo>
                    <a:cubicBezTo>
                      <a:pt x="6154809" y="3872614"/>
                      <a:pt x="6159271" y="3875502"/>
                      <a:pt x="6155841" y="3895446"/>
                    </a:cubicBezTo>
                    <a:cubicBezTo>
                      <a:pt x="6163196" y="3893874"/>
                      <a:pt x="6165841" y="3870257"/>
                      <a:pt x="6171873" y="3880495"/>
                    </a:cubicBezTo>
                    <a:cubicBezTo>
                      <a:pt x="6170819" y="3884562"/>
                      <a:pt x="6171212" y="3886399"/>
                      <a:pt x="6171604" y="3888236"/>
                    </a:cubicBezTo>
                    <a:lnTo>
                      <a:pt x="6171470" y="3892106"/>
                    </a:lnTo>
                    <a:lnTo>
                      <a:pt x="6170551" y="3892303"/>
                    </a:lnTo>
                    <a:cubicBezTo>
                      <a:pt x="6171336" y="3895977"/>
                      <a:pt x="6171336" y="3895977"/>
                      <a:pt x="6171336" y="3895977"/>
                    </a:cubicBezTo>
                    <a:lnTo>
                      <a:pt x="6171470" y="3892106"/>
                    </a:lnTo>
                    <a:lnTo>
                      <a:pt x="6174228" y="3891517"/>
                    </a:lnTo>
                    <a:cubicBezTo>
                      <a:pt x="6174228" y="3891517"/>
                      <a:pt x="6175013" y="3895192"/>
                      <a:pt x="6175013" y="3895192"/>
                    </a:cubicBezTo>
                    <a:cubicBezTo>
                      <a:pt x="6175798" y="3898866"/>
                      <a:pt x="6175798" y="3898866"/>
                      <a:pt x="6175798" y="3898866"/>
                    </a:cubicBezTo>
                    <a:cubicBezTo>
                      <a:pt x="6172906" y="3903326"/>
                      <a:pt x="6170798" y="3911461"/>
                      <a:pt x="6168691" y="3919595"/>
                    </a:cubicBezTo>
                    <a:cubicBezTo>
                      <a:pt x="6168691" y="3919595"/>
                      <a:pt x="6165799" y="3924055"/>
                      <a:pt x="6165799" y="3924055"/>
                    </a:cubicBezTo>
                    <a:cubicBezTo>
                      <a:pt x="6165799" y="3924055"/>
                      <a:pt x="6166584" y="3927730"/>
                      <a:pt x="6163691" y="3932189"/>
                    </a:cubicBezTo>
                    <a:cubicBezTo>
                      <a:pt x="6163691" y="3932189"/>
                      <a:pt x="6164476" y="3935864"/>
                      <a:pt x="6160799" y="3936650"/>
                    </a:cubicBezTo>
                    <a:cubicBezTo>
                      <a:pt x="6160014" y="3932975"/>
                      <a:pt x="6160014" y="3932975"/>
                      <a:pt x="6162906" y="3928515"/>
                    </a:cubicBezTo>
                    <a:cubicBezTo>
                      <a:pt x="6162906" y="3928515"/>
                      <a:pt x="6162121" y="3924841"/>
                      <a:pt x="6165014" y="3920380"/>
                    </a:cubicBezTo>
                    <a:cubicBezTo>
                      <a:pt x="6159229" y="3929301"/>
                      <a:pt x="6157122" y="3937435"/>
                      <a:pt x="6150552" y="3942681"/>
                    </a:cubicBezTo>
                    <a:cubicBezTo>
                      <a:pt x="6146090" y="3939792"/>
                      <a:pt x="6147412" y="3927983"/>
                      <a:pt x="6137165" y="3934015"/>
                    </a:cubicBezTo>
                    <a:cubicBezTo>
                      <a:pt x="6123199" y="3994629"/>
                      <a:pt x="6114232" y="4042650"/>
                      <a:pt x="6088449" y="4101948"/>
                    </a:cubicBezTo>
                    <a:cubicBezTo>
                      <a:pt x="6089234" y="4105622"/>
                      <a:pt x="6089234" y="4105622"/>
                      <a:pt x="6086341" y="4110083"/>
                    </a:cubicBezTo>
                    <a:cubicBezTo>
                      <a:pt x="6087126" y="4113757"/>
                      <a:pt x="6083449" y="4114542"/>
                      <a:pt x="6083449" y="4114542"/>
                    </a:cubicBezTo>
                    <a:cubicBezTo>
                      <a:pt x="6080019" y="4134486"/>
                      <a:pt x="6070020" y="4159674"/>
                      <a:pt x="6059236" y="4181188"/>
                    </a:cubicBezTo>
                    <a:cubicBezTo>
                      <a:pt x="6055806" y="4201132"/>
                      <a:pt x="6047377" y="4233669"/>
                      <a:pt x="6030808" y="4264104"/>
                    </a:cubicBezTo>
                    <a:cubicBezTo>
                      <a:pt x="6018701" y="4297427"/>
                      <a:pt x="6002132" y="4327862"/>
                      <a:pt x="5990563" y="4345702"/>
                    </a:cubicBezTo>
                    <a:cubicBezTo>
                      <a:pt x="5971886" y="4384270"/>
                      <a:pt x="5950318" y="4427299"/>
                      <a:pt x="5931641" y="4465868"/>
                    </a:cubicBezTo>
                    <a:cubicBezTo>
                      <a:pt x="5912180" y="4500763"/>
                      <a:pt x="5891934" y="4531983"/>
                      <a:pt x="5868547" y="4548506"/>
                    </a:cubicBezTo>
                    <a:cubicBezTo>
                      <a:pt x="5871440" y="4544045"/>
                      <a:pt x="5874332" y="4539585"/>
                      <a:pt x="5877224" y="4535125"/>
                    </a:cubicBezTo>
                    <a:cubicBezTo>
                      <a:pt x="5877224" y="4535125"/>
                      <a:pt x="5877224" y="4535125"/>
                      <a:pt x="5870655" y="4540371"/>
                    </a:cubicBezTo>
                    <a:cubicBezTo>
                      <a:pt x="5871440" y="4544045"/>
                      <a:pt x="5867762" y="4544831"/>
                      <a:pt x="5867762" y="4544831"/>
                    </a:cubicBezTo>
                    <a:cubicBezTo>
                      <a:pt x="5866977" y="4541157"/>
                      <a:pt x="5866977" y="4541157"/>
                      <a:pt x="5869870" y="4536697"/>
                    </a:cubicBezTo>
                    <a:cubicBezTo>
                      <a:pt x="5869870" y="4536697"/>
                      <a:pt x="5869870" y="4536697"/>
                      <a:pt x="5869085" y="4533022"/>
                    </a:cubicBezTo>
                    <a:cubicBezTo>
                      <a:pt x="5848838" y="4564242"/>
                      <a:pt x="5825700" y="4599923"/>
                      <a:pt x="5809916" y="4634032"/>
                    </a:cubicBezTo>
                    <a:cubicBezTo>
                      <a:pt x="5786529" y="4650554"/>
                      <a:pt x="5760498" y="4690694"/>
                      <a:pt x="5732112" y="4719811"/>
                    </a:cubicBezTo>
                    <a:cubicBezTo>
                      <a:pt x="5772068" y="4672854"/>
                      <a:pt x="5800743" y="4609097"/>
                      <a:pt x="5839913" y="4558465"/>
                    </a:cubicBezTo>
                    <a:cubicBezTo>
                      <a:pt x="5852268" y="4544299"/>
                      <a:pt x="5841235" y="4546656"/>
                      <a:pt x="5846236" y="4534062"/>
                    </a:cubicBezTo>
                    <a:cubicBezTo>
                      <a:pt x="5860697" y="4511762"/>
                      <a:pt x="5870159" y="4502056"/>
                      <a:pt x="5879621" y="4492350"/>
                    </a:cubicBezTo>
                    <a:cubicBezTo>
                      <a:pt x="5891190" y="4474510"/>
                      <a:pt x="5885943" y="4467947"/>
                      <a:pt x="5893835" y="4450893"/>
                    </a:cubicBezTo>
                    <a:cubicBezTo>
                      <a:pt x="5906189" y="4436727"/>
                      <a:pt x="5918544" y="4422561"/>
                      <a:pt x="5930898" y="4408396"/>
                    </a:cubicBezTo>
                    <a:cubicBezTo>
                      <a:pt x="5930898" y="4408396"/>
                      <a:pt x="5930898" y="4408396"/>
                      <a:pt x="5939823" y="4414173"/>
                    </a:cubicBezTo>
                    <a:cubicBezTo>
                      <a:pt x="5945608" y="4405253"/>
                      <a:pt x="5954285" y="4391873"/>
                      <a:pt x="5959284" y="4379279"/>
                    </a:cubicBezTo>
                    <a:cubicBezTo>
                      <a:pt x="5959284" y="4379279"/>
                      <a:pt x="5959284" y="4379279"/>
                      <a:pt x="5955607" y="4380064"/>
                    </a:cubicBezTo>
                    <a:cubicBezTo>
                      <a:pt x="5956392" y="4383739"/>
                      <a:pt x="5953500" y="4388199"/>
                      <a:pt x="5952715" y="4384525"/>
                    </a:cubicBezTo>
                    <a:cubicBezTo>
                      <a:pt x="5952715" y="4384525"/>
                      <a:pt x="5951930" y="4380850"/>
                      <a:pt x="5951930" y="4380850"/>
                    </a:cubicBezTo>
                    <a:cubicBezTo>
                      <a:pt x="5948252" y="4381636"/>
                      <a:pt x="5943253" y="4394230"/>
                      <a:pt x="5941683" y="4386882"/>
                    </a:cubicBezTo>
                    <a:cubicBezTo>
                      <a:pt x="5945897" y="4370612"/>
                      <a:pt x="5950360" y="4373501"/>
                      <a:pt x="5955359" y="4360907"/>
                    </a:cubicBezTo>
                    <a:cubicBezTo>
                      <a:pt x="5955359" y="4360907"/>
                      <a:pt x="5955359" y="4360907"/>
                      <a:pt x="5954574" y="4357232"/>
                    </a:cubicBezTo>
                    <a:cubicBezTo>
                      <a:pt x="5954574" y="4357232"/>
                      <a:pt x="5954574" y="4357232"/>
                      <a:pt x="5958251" y="4356446"/>
                    </a:cubicBezTo>
                    <a:cubicBezTo>
                      <a:pt x="5957466" y="4352772"/>
                      <a:pt x="5960359" y="4348312"/>
                      <a:pt x="5960359" y="4348312"/>
                    </a:cubicBezTo>
                    <a:cubicBezTo>
                      <a:pt x="5964036" y="4347527"/>
                      <a:pt x="5964036" y="4347527"/>
                      <a:pt x="5964036" y="4347527"/>
                    </a:cubicBezTo>
                    <a:cubicBezTo>
                      <a:pt x="5965358" y="4335718"/>
                      <a:pt x="5972465" y="4314989"/>
                      <a:pt x="5980357" y="4297935"/>
                    </a:cubicBezTo>
                    <a:cubicBezTo>
                      <a:pt x="5991927" y="4280095"/>
                      <a:pt x="6000604" y="4266714"/>
                      <a:pt x="6007959" y="4265143"/>
                    </a:cubicBezTo>
                    <a:cubicBezTo>
                      <a:pt x="6007174" y="4261469"/>
                      <a:pt x="6010851" y="4260683"/>
                      <a:pt x="6010851" y="4260683"/>
                    </a:cubicBezTo>
                    <a:cubicBezTo>
                      <a:pt x="6010066" y="4257009"/>
                      <a:pt x="6012958" y="4252549"/>
                      <a:pt x="6016636" y="4251763"/>
                    </a:cubicBezTo>
                    <a:cubicBezTo>
                      <a:pt x="6016636" y="4251763"/>
                      <a:pt x="6016636" y="4251763"/>
                      <a:pt x="6017421" y="4255437"/>
                    </a:cubicBezTo>
                    <a:cubicBezTo>
                      <a:pt x="6014528" y="4259898"/>
                      <a:pt x="6014528" y="4259898"/>
                      <a:pt x="6014528" y="4259898"/>
                    </a:cubicBezTo>
                    <a:cubicBezTo>
                      <a:pt x="6014528" y="4259898"/>
                      <a:pt x="6014528" y="4259898"/>
                      <a:pt x="6015313" y="4263572"/>
                    </a:cubicBezTo>
                    <a:cubicBezTo>
                      <a:pt x="6023205" y="4246518"/>
                      <a:pt x="6019528" y="4247303"/>
                      <a:pt x="6024528" y="4234709"/>
                    </a:cubicBezTo>
                    <a:cubicBezTo>
                      <a:pt x="6024528" y="4234709"/>
                      <a:pt x="6021635" y="4239169"/>
                      <a:pt x="6021635" y="4239169"/>
                    </a:cubicBezTo>
                    <a:cubicBezTo>
                      <a:pt x="6021635" y="4239169"/>
                      <a:pt x="6021635" y="4239169"/>
                      <a:pt x="6020850" y="4235494"/>
                    </a:cubicBezTo>
                    <a:cubicBezTo>
                      <a:pt x="6020850" y="4235494"/>
                      <a:pt x="6020850" y="4235494"/>
                      <a:pt x="6020065" y="4231820"/>
                    </a:cubicBezTo>
                    <a:cubicBezTo>
                      <a:pt x="6020065" y="4231820"/>
                      <a:pt x="6017958" y="4239955"/>
                      <a:pt x="6013496" y="4237066"/>
                    </a:cubicBezTo>
                    <a:cubicBezTo>
                      <a:pt x="6018495" y="4224471"/>
                      <a:pt x="6023495" y="4211877"/>
                      <a:pt x="6027957" y="4214766"/>
                    </a:cubicBezTo>
                    <a:cubicBezTo>
                      <a:pt x="6027957" y="4214766"/>
                      <a:pt x="6027172" y="4211091"/>
                      <a:pt x="6030850" y="4210306"/>
                    </a:cubicBezTo>
                    <a:cubicBezTo>
                      <a:pt x="6052666" y="4186434"/>
                      <a:pt x="6068450" y="4152325"/>
                      <a:pt x="6078987" y="4111654"/>
                    </a:cubicBezTo>
                    <a:cubicBezTo>
                      <a:pt x="6078987" y="4111654"/>
                      <a:pt x="6078202" y="4107979"/>
                      <a:pt x="6081879" y="4107194"/>
                    </a:cubicBezTo>
                    <a:cubicBezTo>
                      <a:pt x="6081094" y="4103519"/>
                      <a:pt x="6083986" y="4099059"/>
                      <a:pt x="6083986" y="4099059"/>
                    </a:cubicBezTo>
                    <a:cubicBezTo>
                      <a:pt x="6083986" y="4099059"/>
                      <a:pt x="6083986" y="4099059"/>
                      <a:pt x="6084771" y="4102733"/>
                    </a:cubicBezTo>
                    <a:cubicBezTo>
                      <a:pt x="6086094" y="4090925"/>
                      <a:pt x="6089523" y="4070982"/>
                      <a:pt x="6087953" y="4063633"/>
                    </a:cubicBezTo>
                    <a:cubicBezTo>
                      <a:pt x="6088738" y="4067307"/>
                      <a:pt x="6088738" y="4067307"/>
                      <a:pt x="6085846" y="4071767"/>
                    </a:cubicBezTo>
                    <a:cubicBezTo>
                      <a:pt x="6085846" y="4071767"/>
                      <a:pt x="6082169" y="4072553"/>
                      <a:pt x="6082169" y="4072553"/>
                    </a:cubicBezTo>
                    <a:cubicBezTo>
                      <a:pt x="6081384" y="4068878"/>
                      <a:pt x="6081384" y="4068878"/>
                      <a:pt x="6084276" y="4064419"/>
                    </a:cubicBezTo>
                    <a:lnTo>
                      <a:pt x="6083990" y="4063082"/>
                    </a:lnTo>
                    <a:lnTo>
                      <a:pt x="6084968" y="4060909"/>
                    </a:lnTo>
                    <a:cubicBezTo>
                      <a:pt x="6086052" y="4059236"/>
                      <a:pt x="6086775" y="4058121"/>
                      <a:pt x="6086383" y="4056284"/>
                    </a:cubicBezTo>
                    <a:cubicBezTo>
                      <a:pt x="6087168" y="4059959"/>
                      <a:pt x="6083491" y="4060744"/>
                      <a:pt x="6083491" y="4060744"/>
                    </a:cubicBezTo>
                    <a:lnTo>
                      <a:pt x="6083990" y="4063082"/>
                    </a:lnTo>
                    <a:lnTo>
                      <a:pt x="6081384" y="4068878"/>
                    </a:lnTo>
                    <a:cubicBezTo>
                      <a:pt x="6085888" y="4017969"/>
                      <a:pt x="6115349" y="3957886"/>
                      <a:pt x="6123530" y="3906191"/>
                    </a:cubicBezTo>
                    <a:cubicBezTo>
                      <a:pt x="6127208" y="3905405"/>
                      <a:pt x="6131422" y="3889137"/>
                      <a:pt x="6134315" y="3884676"/>
                    </a:cubicBezTo>
                    <a:cubicBezTo>
                      <a:pt x="6130637" y="3885462"/>
                      <a:pt x="6130637" y="3885462"/>
                      <a:pt x="6129067" y="3878113"/>
                    </a:cubicBezTo>
                    <a:cubicBezTo>
                      <a:pt x="6129067" y="3878113"/>
                      <a:pt x="6132745" y="3877328"/>
                      <a:pt x="6131959" y="3873653"/>
                    </a:cubicBezTo>
                    <a:cubicBezTo>
                      <a:pt x="6131175" y="3869979"/>
                      <a:pt x="6134852" y="3869193"/>
                      <a:pt x="6134066" y="3865519"/>
                    </a:cubicBezTo>
                    <a:cubicBezTo>
                      <a:pt x="6140925" y="3825633"/>
                      <a:pt x="6150387" y="3815927"/>
                      <a:pt x="6157494" y="3795198"/>
                    </a:cubicBezTo>
                    <a:cubicBezTo>
                      <a:pt x="6157494" y="3795198"/>
                      <a:pt x="6158279" y="3798873"/>
                      <a:pt x="6154602" y="3799658"/>
                    </a:cubicBezTo>
                    <a:cubicBezTo>
                      <a:pt x="6154602" y="3799658"/>
                      <a:pt x="6150925" y="3800444"/>
                      <a:pt x="6150140" y="3796769"/>
                    </a:cubicBezTo>
                    <a:cubicBezTo>
                      <a:pt x="6150140" y="3796769"/>
                      <a:pt x="6153032" y="3792310"/>
                      <a:pt x="6153032" y="3792310"/>
                    </a:cubicBezTo>
                    <a:cubicBezTo>
                      <a:pt x="6152247" y="3788635"/>
                      <a:pt x="6152247" y="3788635"/>
                      <a:pt x="6152247" y="3788635"/>
                    </a:cubicBezTo>
                    <a:cubicBezTo>
                      <a:pt x="6148322" y="3770263"/>
                      <a:pt x="6160966" y="3721457"/>
                      <a:pt x="6172783" y="3722774"/>
                    </a:cubicBezTo>
                    <a:cubicBezTo>
                      <a:pt x="6174643" y="3695483"/>
                      <a:pt x="6177040" y="3652707"/>
                      <a:pt x="6187039" y="3627519"/>
                    </a:cubicBezTo>
                    <a:close/>
                    <a:moveTo>
                      <a:pt x="5453639" y="3702176"/>
                    </a:moveTo>
                    <a:lnTo>
                      <a:pt x="5453774" y="3702469"/>
                    </a:lnTo>
                    <a:cubicBezTo>
                      <a:pt x="5453249" y="3705524"/>
                      <a:pt x="5451719" y="3709383"/>
                      <a:pt x="5449948" y="3712116"/>
                    </a:cubicBezTo>
                    <a:close/>
                    <a:moveTo>
                      <a:pt x="5548423" y="3643981"/>
                    </a:moveTo>
                    <a:cubicBezTo>
                      <a:pt x="5553889" y="3647523"/>
                      <a:pt x="5550347" y="3652990"/>
                      <a:pt x="5544882" y="3649448"/>
                    </a:cubicBezTo>
                    <a:cubicBezTo>
                      <a:pt x="5549385" y="3648486"/>
                      <a:pt x="5549385" y="3648486"/>
                      <a:pt x="5548423" y="3643981"/>
                    </a:cubicBezTo>
                    <a:close/>
                    <a:moveTo>
                      <a:pt x="5501782" y="3594005"/>
                    </a:moveTo>
                    <a:lnTo>
                      <a:pt x="5500844" y="3597631"/>
                    </a:lnTo>
                    <a:cubicBezTo>
                      <a:pt x="5501806" y="3602135"/>
                      <a:pt x="5501806" y="3602135"/>
                      <a:pt x="5501806" y="3602135"/>
                    </a:cubicBezTo>
                    <a:cubicBezTo>
                      <a:pt x="5501806" y="3602135"/>
                      <a:pt x="5501806" y="3602135"/>
                      <a:pt x="5498264" y="3607601"/>
                    </a:cubicBezTo>
                    <a:cubicBezTo>
                      <a:pt x="5497302" y="3603098"/>
                      <a:pt x="5500844" y="3597631"/>
                      <a:pt x="5496339" y="3598593"/>
                    </a:cubicBezTo>
                    <a:close/>
                    <a:moveTo>
                      <a:pt x="5505531" y="3584407"/>
                    </a:moveTo>
                    <a:lnTo>
                      <a:pt x="5502887" y="3593074"/>
                    </a:lnTo>
                    <a:lnTo>
                      <a:pt x="5501782" y="3594005"/>
                    </a:lnTo>
                    <a:lnTo>
                      <a:pt x="5503423" y="3587661"/>
                    </a:lnTo>
                    <a:close/>
                    <a:moveTo>
                      <a:pt x="5509363" y="3567553"/>
                    </a:moveTo>
                    <a:lnTo>
                      <a:pt x="5513086" y="3566758"/>
                    </a:lnTo>
                    <a:cubicBezTo>
                      <a:pt x="5509545" y="3572225"/>
                      <a:pt x="5506002" y="3577690"/>
                      <a:pt x="5506965" y="3582195"/>
                    </a:cubicBezTo>
                    <a:lnTo>
                      <a:pt x="5505531" y="3584407"/>
                    </a:lnTo>
                    <a:lnTo>
                      <a:pt x="5507691" y="3577329"/>
                    </a:lnTo>
                    <a:close/>
                    <a:moveTo>
                      <a:pt x="5510688" y="3559800"/>
                    </a:moveTo>
                    <a:lnTo>
                      <a:pt x="5509363" y="3567553"/>
                    </a:lnTo>
                    <a:lnTo>
                      <a:pt x="5508582" y="3567720"/>
                    </a:lnTo>
                    <a:close/>
                    <a:moveTo>
                      <a:pt x="5161932" y="3575847"/>
                    </a:moveTo>
                    <a:cubicBezTo>
                      <a:pt x="5162324" y="3577685"/>
                      <a:pt x="5161601" y="3578799"/>
                      <a:pt x="5160517" y="3580472"/>
                    </a:cubicBezTo>
                    <a:lnTo>
                      <a:pt x="5159539" y="3582645"/>
                    </a:lnTo>
                    <a:lnTo>
                      <a:pt x="5159040" y="3580307"/>
                    </a:lnTo>
                    <a:cubicBezTo>
                      <a:pt x="5159040" y="3580307"/>
                      <a:pt x="5162717" y="3579521"/>
                      <a:pt x="5161932" y="3575847"/>
                    </a:cubicBezTo>
                    <a:close/>
                    <a:moveTo>
                      <a:pt x="1120688" y="4434529"/>
                    </a:moveTo>
                    <a:lnTo>
                      <a:pt x="1126155" y="4438070"/>
                    </a:lnTo>
                    <a:cubicBezTo>
                      <a:pt x="1126155" y="4438070"/>
                      <a:pt x="1126155" y="4438070"/>
                      <a:pt x="1121651" y="4439032"/>
                    </a:cubicBezTo>
                    <a:close/>
                    <a:moveTo>
                      <a:pt x="5592057" y="3360201"/>
                    </a:moveTo>
                    <a:lnTo>
                      <a:pt x="5593625" y="3370584"/>
                    </a:lnTo>
                    <a:cubicBezTo>
                      <a:pt x="5593625" y="3370584"/>
                      <a:pt x="5593625" y="3370584"/>
                      <a:pt x="5592663" y="3366081"/>
                    </a:cubicBezTo>
                    <a:cubicBezTo>
                      <a:pt x="5591701" y="3361577"/>
                      <a:pt x="5591701" y="3361577"/>
                      <a:pt x="5591701" y="3361577"/>
                    </a:cubicBezTo>
                    <a:close/>
                    <a:moveTo>
                      <a:pt x="818034" y="4362609"/>
                    </a:moveTo>
                    <a:lnTo>
                      <a:pt x="820283" y="4366839"/>
                    </a:lnTo>
                    <a:lnTo>
                      <a:pt x="818996" y="4367114"/>
                    </a:lnTo>
                    <a:cubicBezTo>
                      <a:pt x="818034" y="4362609"/>
                      <a:pt x="818034" y="4362609"/>
                      <a:pt x="818034" y="4362609"/>
                    </a:cubicBezTo>
                    <a:close/>
                    <a:moveTo>
                      <a:pt x="5246100" y="3411866"/>
                    </a:moveTo>
                    <a:lnTo>
                      <a:pt x="5247019" y="3411670"/>
                    </a:lnTo>
                    <a:lnTo>
                      <a:pt x="5246885" y="3415540"/>
                    </a:lnTo>
                    <a:cubicBezTo>
                      <a:pt x="5246885" y="3415540"/>
                      <a:pt x="5246885" y="3415540"/>
                      <a:pt x="5246100" y="3411866"/>
                    </a:cubicBezTo>
                    <a:close/>
                    <a:moveTo>
                      <a:pt x="5262588" y="3147082"/>
                    </a:moveTo>
                    <a:cubicBezTo>
                      <a:pt x="5252589" y="3172271"/>
                      <a:pt x="5250192" y="3215045"/>
                      <a:pt x="5248332" y="3242337"/>
                    </a:cubicBezTo>
                    <a:cubicBezTo>
                      <a:pt x="5236515" y="3241020"/>
                      <a:pt x="5223871" y="3289826"/>
                      <a:pt x="5227796" y="3308198"/>
                    </a:cubicBezTo>
                    <a:cubicBezTo>
                      <a:pt x="5227796" y="3308198"/>
                      <a:pt x="5227796" y="3308198"/>
                      <a:pt x="5228581" y="3311872"/>
                    </a:cubicBezTo>
                    <a:cubicBezTo>
                      <a:pt x="5228581" y="3311872"/>
                      <a:pt x="5225689" y="3316332"/>
                      <a:pt x="5225689" y="3316332"/>
                    </a:cubicBezTo>
                    <a:cubicBezTo>
                      <a:pt x="5226475" y="3320007"/>
                      <a:pt x="5230152" y="3319222"/>
                      <a:pt x="5230152" y="3319222"/>
                    </a:cubicBezTo>
                    <a:cubicBezTo>
                      <a:pt x="5233830" y="3318436"/>
                      <a:pt x="5233044" y="3314761"/>
                      <a:pt x="5233044" y="3314761"/>
                    </a:cubicBezTo>
                    <a:cubicBezTo>
                      <a:pt x="5225937" y="3335490"/>
                      <a:pt x="5216475" y="3345195"/>
                      <a:pt x="5209615" y="3385082"/>
                    </a:cubicBezTo>
                    <a:cubicBezTo>
                      <a:pt x="5210401" y="3388757"/>
                      <a:pt x="5206724" y="3389542"/>
                      <a:pt x="5207509" y="3393216"/>
                    </a:cubicBezTo>
                    <a:cubicBezTo>
                      <a:pt x="5208294" y="3396890"/>
                      <a:pt x="5204616" y="3397676"/>
                      <a:pt x="5204616" y="3397676"/>
                    </a:cubicBezTo>
                    <a:cubicBezTo>
                      <a:pt x="5206186" y="3405025"/>
                      <a:pt x="5206186" y="3405025"/>
                      <a:pt x="5209864" y="3404240"/>
                    </a:cubicBezTo>
                    <a:cubicBezTo>
                      <a:pt x="5206971" y="3408699"/>
                      <a:pt x="5202757" y="3424968"/>
                      <a:pt x="5199079" y="3425754"/>
                    </a:cubicBezTo>
                    <a:cubicBezTo>
                      <a:pt x="5190898" y="3477449"/>
                      <a:pt x="5161437" y="3537532"/>
                      <a:pt x="5156933" y="3588442"/>
                    </a:cubicBezTo>
                    <a:lnTo>
                      <a:pt x="5159539" y="3582645"/>
                    </a:lnTo>
                    <a:lnTo>
                      <a:pt x="5159825" y="3583982"/>
                    </a:lnTo>
                    <a:cubicBezTo>
                      <a:pt x="5156933" y="3588442"/>
                      <a:pt x="5156933" y="3588442"/>
                      <a:pt x="5157718" y="3592116"/>
                    </a:cubicBezTo>
                    <a:cubicBezTo>
                      <a:pt x="5157718" y="3592116"/>
                      <a:pt x="5161395" y="3591330"/>
                      <a:pt x="5161395" y="3591330"/>
                    </a:cubicBezTo>
                    <a:cubicBezTo>
                      <a:pt x="5164287" y="3586871"/>
                      <a:pt x="5164287" y="3586871"/>
                      <a:pt x="5163502" y="3583196"/>
                    </a:cubicBezTo>
                    <a:cubicBezTo>
                      <a:pt x="5165072" y="3590545"/>
                      <a:pt x="5161643" y="3610488"/>
                      <a:pt x="5160320" y="3622296"/>
                    </a:cubicBezTo>
                    <a:cubicBezTo>
                      <a:pt x="5159535" y="3618622"/>
                      <a:pt x="5159535" y="3618622"/>
                      <a:pt x="5159535" y="3618622"/>
                    </a:cubicBezTo>
                    <a:cubicBezTo>
                      <a:pt x="5159535" y="3618622"/>
                      <a:pt x="5156643" y="3623082"/>
                      <a:pt x="5157428" y="3626757"/>
                    </a:cubicBezTo>
                    <a:cubicBezTo>
                      <a:pt x="5153751" y="3627542"/>
                      <a:pt x="5154536" y="3631216"/>
                      <a:pt x="5154536" y="3631216"/>
                    </a:cubicBezTo>
                    <a:cubicBezTo>
                      <a:pt x="5143999" y="3671889"/>
                      <a:pt x="5128215" y="3705997"/>
                      <a:pt x="5106399" y="3729869"/>
                    </a:cubicBezTo>
                    <a:cubicBezTo>
                      <a:pt x="5110076" y="3729083"/>
                      <a:pt x="5109291" y="3725408"/>
                      <a:pt x="5109291" y="3725408"/>
                    </a:cubicBezTo>
                    <a:cubicBezTo>
                      <a:pt x="5108506" y="3721734"/>
                      <a:pt x="5108506" y="3721734"/>
                      <a:pt x="5104829" y="3722520"/>
                    </a:cubicBezTo>
                    <a:cubicBezTo>
                      <a:pt x="5104829" y="3722520"/>
                      <a:pt x="5105614" y="3726194"/>
                      <a:pt x="5105614" y="3726194"/>
                    </a:cubicBezTo>
                    <a:cubicBezTo>
                      <a:pt x="5105614" y="3726194"/>
                      <a:pt x="5105614" y="3726194"/>
                      <a:pt x="5106399" y="3729869"/>
                    </a:cubicBezTo>
                    <a:cubicBezTo>
                      <a:pt x="5102721" y="3730655"/>
                      <a:pt x="5103506" y="3734329"/>
                      <a:pt x="5103506" y="3734329"/>
                    </a:cubicBezTo>
                    <a:cubicBezTo>
                      <a:pt x="5099044" y="3731440"/>
                      <a:pt x="5094044" y="3744034"/>
                      <a:pt x="5089045" y="3756628"/>
                    </a:cubicBezTo>
                    <a:cubicBezTo>
                      <a:pt x="5093507" y="3759518"/>
                      <a:pt x="5095614" y="3751383"/>
                      <a:pt x="5095614" y="3751383"/>
                    </a:cubicBezTo>
                    <a:cubicBezTo>
                      <a:pt x="5096399" y="3755057"/>
                      <a:pt x="5096399" y="3755057"/>
                      <a:pt x="5096399" y="3755057"/>
                    </a:cubicBezTo>
                    <a:cubicBezTo>
                      <a:pt x="5097184" y="3758732"/>
                      <a:pt x="5097184" y="3758732"/>
                      <a:pt x="5097184" y="3758732"/>
                    </a:cubicBezTo>
                    <a:cubicBezTo>
                      <a:pt x="5097184" y="3758732"/>
                      <a:pt x="5100077" y="3754271"/>
                      <a:pt x="5100077" y="3754271"/>
                    </a:cubicBezTo>
                    <a:cubicBezTo>
                      <a:pt x="5095077" y="3766866"/>
                      <a:pt x="5098754" y="3766080"/>
                      <a:pt x="5090862" y="3783135"/>
                    </a:cubicBezTo>
                    <a:cubicBezTo>
                      <a:pt x="5090077" y="3779461"/>
                      <a:pt x="5090077" y="3779461"/>
                      <a:pt x="5090077" y="3779461"/>
                    </a:cubicBezTo>
                    <a:cubicBezTo>
                      <a:pt x="5090077" y="3779461"/>
                      <a:pt x="5090077" y="3779461"/>
                      <a:pt x="5092970" y="3775001"/>
                    </a:cubicBezTo>
                    <a:cubicBezTo>
                      <a:pt x="5092185" y="3771327"/>
                      <a:pt x="5092185" y="3771327"/>
                      <a:pt x="5092185" y="3771327"/>
                    </a:cubicBezTo>
                    <a:cubicBezTo>
                      <a:pt x="5088507" y="3772112"/>
                      <a:pt x="5085615" y="3776572"/>
                      <a:pt x="5086400" y="3780246"/>
                    </a:cubicBezTo>
                    <a:cubicBezTo>
                      <a:pt x="5086400" y="3780246"/>
                      <a:pt x="5082723" y="3781032"/>
                      <a:pt x="5083508" y="3784706"/>
                    </a:cubicBezTo>
                    <a:cubicBezTo>
                      <a:pt x="5076153" y="3786277"/>
                      <a:pt x="5067476" y="3799657"/>
                      <a:pt x="5055907" y="3817497"/>
                    </a:cubicBezTo>
                    <a:cubicBezTo>
                      <a:pt x="5048015" y="3834552"/>
                      <a:pt x="5040908" y="3855281"/>
                      <a:pt x="5039585" y="3867090"/>
                    </a:cubicBezTo>
                    <a:cubicBezTo>
                      <a:pt x="5039585" y="3867090"/>
                      <a:pt x="5039585" y="3867090"/>
                      <a:pt x="5035908" y="3867875"/>
                    </a:cubicBezTo>
                    <a:cubicBezTo>
                      <a:pt x="5035908" y="3867875"/>
                      <a:pt x="5033016" y="3872335"/>
                      <a:pt x="5033801" y="3876009"/>
                    </a:cubicBezTo>
                    <a:cubicBezTo>
                      <a:pt x="5030123" y="3876795"/>
                      <a:pt x="5030123" y="3876795"/>
                      <a:pt x="5030123" y="3876795"/>
                    </a:cubicBezTo>
                    <a:cubicBezTo>
                      <a:pt x="5030908" y="3880470"/>
                      <a:pt x="5030908" y="3880470"/>
                      <a:pt x="5030908" y="3880470"/>
                    </a:cubicBezTo>
                    <a:cubicBezTo>
                      <a:pt x="5025909" y="3893064"/>
                      <a:pt x="5021446" y="3890175"/>
                      <a:pt x="5017232" y="3906445"/>
                    </a:cubicBezTo>
                    <a:cubicBezTo>
                      <a:pt x="5018802" y="3913793"/>
                      <a:pt x="5023801" y="3901198"/>
                      <a:pt x="5027479" y="3900413"/>
                    </a:cubicBezTo>
                    <a:cubicBezTo>
                      <a:pt x="5027479" y="3900413"/>
                      <a:pt x="5028264" y="3904088"/>
                      <a:pt x="5028264" y="3904088"/>
                    </a:cubicBezTo>
                    <a:cubicBezTo>
                      <a:pt x="5029049" y="3907762"/>
                      <a:pt x="5031941" y="3903302"/>
                      <a:pt x="5031156" y="3899627"/>
                    </a:cubicBezTo>
                    <a:cubicBezTo>
                      <a:pt x="5034833" y="3898841"/>
                      <a:pt x="5034833" y="3898841"/>
                      <a:pt x="5034833" y="3898841"/>
                    </a:cubicBezTo>
                    <a:cubicBezTo>
                      <a:pt x="5029834" y="3911436"/>
                      <a:pt x="5021157" y="3924816"/>
                      <a:pt x="5015372" y="3933736"/>
                    </a:cubicBezTo>
                    <a:cubicBezTo>
                      <a:pt x="5006447" y="3927959"/>
                      <a:pt x="5006447" y="3927959"/>
                      <a:pt x="5006447" y="3927959"/>
                    </a:cubicBezTo>
                    <a:cubicBezTo>
                      <a:pt x="4994093" y="3942124"/>
                      <a:pt x="4981739" y="3956290"/>
                      <a:pt x="4969384" y="3970456"/>
                    </a:cubicBezTo>
                    <a:cubicBezTo>
                      <a:pt x="4961492" y="3987510"/>
                      <a:pt x="4966740" y="3994073"/>
                      <a:pt x="4955170" y="4011913"/>
                    </a:cubicBezTo>
                    <a:cubicBezTo>
                      <a:pt x="4945708" y="4021619"/>
                      <a:pt x="4936246" y="4031325"/>
                      <a:pt x="4921785" y="4053624"/>
                    </a:cubicBezTo>
                    <a:cubicBezTo>
                      <a:pt x="4916785" y="4066219"/>
                      <a:pt x="4927817" y="4063862"/>
                      <a:pt x="4915463" y="4078028"/>
                    </a:cubicBezTo>
                    <a:cubicBezTo>
                      <a:pt x="4876292" y="4128659"/>
                      <a:pt x="4847617" y="4192416"/>
                      <a:pt x="4807661" y="4239374"/>
                    </a:cubicBezTo>
                    <a:cubicBezTo>
                      <a:pt x="4836047" y="4210257"/>
                      <a:pt x="4862078" y="4170117"/>
                      <a:pt x="4885465" y="4153594"/>
                    </a:cubicBezTo>
                    <a:cubicBezTo>
                      <a:pt x="4901249" y="4119486"/>
                      <a:pt x="4924387" y="4083805"/>
                      <a:pt x="4944634" y="4052585"/>
                    </a:cubicBezTo>
                    <a:cubicBezTo>
                      <a:pt x="4945419" y="4056260"/>
                      <a:pt x="4945419" y="4056260"/>
                      <a:pt x="4945419" y="4056260"/>
                    </a:cubicBezTo>
                    <a:cubicBezTo>
                      <a:pt x="4942526" y="4060720"/>
                      <a:pt x="4942526" y="4060720"/>
                      <a:pt x="4943311" y="4064394"/>
                    </a:cubicBezTo>
                    <a:cubicBezTo>
                      <a:pt x="4943311" y="4064394"/>
                      <a:pt x="4946989" y="4063608"/>
                      <a:pt x="4946204" y="4059934"/>
                    </a:cubicBezTo>
                    <a:cubicBezTo>
                      <a:pt x="4952773" y="4054689"/>
                      <a:pt x="4952773" y="4054689"/>
                      <a:pt x="4952773" y="4054689"/>
                    </a:cubicBezTo>
                    <a:cubicBezTo>
                      <a:pt x="4949881" y="4059148"/>
                      <a:pt x="4946989" y="4063608"/>
                      <a:pt x="4944096" y="4068069"/>
                    </a:cubicBezTo>
                    <a:cubicBezTo>
                      <a:pt x="4967483" y="4051546"/>
                      <a:pt x="4987729" y="4020326"/>
                      <a:pt x="5007190" y="3985431"/>
                    </a:cubicBezTo>
                    <a:cubicBezTo>
                      <a:pt x="5025867" y="3946862"/>
                      <a:pt x="5047435" y="3903834"/>
                      <a:pt x="5066112" y="3865264"/>
                    </a:cubicBezTo>
                    <a:cubicBezTo>
                      <a:pt x="5077681" y="3847424"/>
                      <a:pt x="5094250" y="3816990"/>
                      <a:pt x="5106357" y="3783667"/>
                    </a:cubicBezTo>
                    <a:cubicBezTo>
                      <a:pt x="5122926" y="3753233"/>
                      <a:pt x="5131355" y="3720694"/>
                      <a:pt x="5134785" y="3700752"/>
                    </a:cubicBezTo>
                    <a:cubicBezTo>
                      <a:pt x="5145569" y="3679237"/>
                      <a:pt x="5155568" y="3654049"/>
                      <a:pt x="5158998" y="3634105"/>
                    </a:cubicBezTo>
                    <a:cubicBezTo>
                      <a:pt x="5158998" y="3634105"/>
                      <a:pt x="5162675" y="3633319"/>
                      <a:pt x="5161890" y="3629645"/>
                    </a:cubicBezTo>
                    <a:cubicBezTo>
                      <a:pt x="5164783" y="3625185"/>
                      <a:pt x="5164783" y="3625185"/>
                      <a:pt x="5163998" y="3621510"/>
                    </a:cubicBezTo>
                    <a:cubicBezTo>
                      <a:pt x="5189781" y="3562213"/>
                      <a:pt x="5198748" y="3514193"/>
                      <a:pt x="5212714" y="3453577"/>
                    </a:cubicBezTo>
                    <a:cubicBezTo>
                      <a:pt x="5222961" y="3447546"/>
                      <a:pt x="5221639" y="3459355"/>
                      <a:pt x="5226101" y="3462243"/>
                    </a:cubicBezTo>
                    <a:cubicBezTo>
                      <a:pt x="5232671" y="3456998"/>
                      <a:pt x="5234778" y="3448863"/>
                      <a:pt x="5240563" y="3439944"/>
                    </a:cubicBezTo>
                    <a:cubicBezTo>
                      <a:pt x="5237671" y="3444403"/>
                      <a:pt x="5238456" y="3448077"/>
                      <a:pt x="5238456" y="3448077"/>
                    </a:cubicBezTo>
                    <a:cubicBezTo>
                      <a:pt x="5235563" y="3452538"/>
                      <a:pt x="5235563" y="3452538"/>
                      <a:pt x="5236348" y="3456212"/>
                    </a:cubicBezTo>
                    <a:cubicBezTo>
                      <a:pt x="5240026" y="3455426"/>
                      <a:pt x="5239241" y="3451752"/>
                      <a:pt x="5239241" y="3451752"/>
                    </a:cubicBezTo>
                    <a:cubicBezTo>
                      <a:pt x="5242133" y="3447292"/>
                      <a:pt x="5241348" y="3443618"/>
                      <a:pt x="5241348" y="3443618"/>
                    </a:cubicBezTo>
                    <a:cubicBezTo>
                      <a:pt x="5241348" y="3443618"/>
                      <a:pt x="5244240" y="3439158"/>
                      <a:pt x="5244240" y="3439158"/>
                    </a:cubicBezTo>
                    <a:cubicBezTo>
                      <a:pt x="5246348" y="3431023"/>
                      <a:pt x="5248455" y="3422889"/>
                      <a:pt x="5251347" y="3418429"/>
                    </a:cubicBezTo>
                    <a:cubicBezTo>
                      <a:pt x="5251347" y="3418429"/>
                      <a:pt x="5251347" y="3418429"/>
                      <a:pt x="5250562" y="3414755"/>
                    </a:cubicBezTo>
                    <a:cubicBezTo>
                      <a:pt x="5250562" y="3414755"/>
                      <a:pt x="5249777" y="3411081"/>
                      <a:pt x="5249777" y="3411081"/>
                    </a:cubicBezTo>
                    <a:lnTo>
                      <a:pt x="5247019" y="3411670"/>
                    </a:lnTo>
                    <a:lnTo>
                      <a:pt x="5247153" y="3407799"/>
                    </a:lnTo>
                    <a:cubicBezTo>
                      <a:pt x="5246761" y="3405962"/>
                      <a:pt x="5246368" y="3404124"/>
                      <a:pt x="5247422" y="3400057"/>
                    </a:cubicBezTo>
                    <a:cubicBezTo>
                      <a:pt x="5241390" y="3389820"/>
                      <a:pt x="5238745" y="3413437"/>
                      <a:pt x="5231391" y="3415009"/>
                    </a:cubicBezTo>
                    <a:cubicBezTo>
                      <a:pt x="5234820" y="3395065"/>
                      <a:pt x="5230358" y="3392177"/>
                      <a:pt x="5232465" y="3384043"/>
                    </a:cubicBezTo>
                    <a:cubicBezTo>
                      <a:pt x="5228003" y="3381153"/>
                      <a:pt x="5228003" y="3381153"/>
                      <a:pt x="5228003" y="3381153"/>
                    </a:cubicBezTo>
                    <a:cubicBezTo>
                      <a:pt x="5228003" y="3381153"/>
                      <a:pt x="5228003" y="3381153"/>
                      <a:pt x="5231680" y="3380368"/>
                    </a:cubicBezTo>
                    <a:cubicBezTo>
                      <a:pt x="5231680" y="3380368"/>
                      <a:pt x="5230895" y="3376694"/>
                      <a:pt x="5230895" y="3376694"/>
                    </a:cubicBezTo>
                    <a:cubicBezTo>
                      <a:pt x="5233788" y="3372234"/>
                      <a:pt x="5233788" y="3372234"/>
                      <a:pt x="5230110" y="3373020"/>
                    </a:cubicBezTo>
                    <a:cubicBezTo>
                      <a:pt x="5229324" y="3369345"/>
                      <a:pt x="5229324" y="3369345"/>
                      <a:pt x="5229324" y="3369345"/>
                    </a:cubicBezTo>
                    <a:cubicBezTo>
                      <a:pt x="5238539" y="3340481"/>
                      <a:pt x="5248539" y="3315293"/>
                      <a:pt x="5239613" y="3309515"/>
                    </a:cubicBezTo>
                    <a:cubicBezTo>
                      <a:pt x="5235936" y="3310301"/>
                      <a:pt x="5235936" y="3310301"/>
                      <a:pt x="5235936" y="3310301"/>
                    </a:cubicBezTo>
                    <a:cubicBezTo>
                      <a:pt x="5239613" y="3309515"/>
                      <a:pt x="5238828" y="3305841"/>
                      <a:pt x="5238828" y="3305841"/>
                    </a:cubicBezTo>
                    <a:cubicBezTo>
                      <a:pt x="5242506" y="3305056"/>
                      <a:pt x="5240936" y="3297706"/>
                      <a:pt x="5243828" y="3293247"/>
                    </a:cubicBezTo>
                    <a:cubicBezTo>
                      <a:pt x="5243043" y="3289573"/>
                      <a:pt x="5243043" y="3289573"/>
                      <a:pt x="5239366" y="3290358"/>
                    </a:cubicBezTo>
                    <a:cubicBezTo>
                      <a:pt x="5249613" y="3284326"/>
                      <a:pt x="5255935" y="3259924"/>
                      <a:pt x="5260687" y="3228171"/>
                    </a:cubicBezTo>
                    <a:cubicBezTo>
                      <a:pt x="5265439" y="3196420"/>
                      <a:pt x="5262836" y="3166239"/>
                      <a:pt x="5262588" y="3147082"/>
                    </a:cubicBezTo>
                    <a:close/>
                    <a:moveTo>
                      <a:pt x="869439" y="3941889"/>
                    </a:moveTo>
                    <a:cubicBezTo>
                      <a:pt x="869439" y="3941889"/>
                      <a:pt x="869439" y="3941889"/>
                      <a:pt x="870401" y="3946393"/>
                    </a:cubicBezTo>
                    <a:lnTo>
                      <a:pt x="869247" y="3944432"/>
                    </a:lnTo>
                    <a:close/>
                    <a:moveTo>
                      <a:pt x="5600071" y="2827600"/>
                    </a:moveTo>
                    <a:cubicBezTo>
                      <a:pt x="5600071" y="2827600"/>
                      <a:pt x="5600071" y="2827600"/>
                      <a:pt x="5601033" y="2832105"/>
                    </a:cubicBezTo>
                    <a:lnTo>
                      <a:pt x="5600701" y="2831889"/>
                    </a:lnTo>
                    <a:close/>
                    <a:moveTo>
                      <a:pt x="5594604" y="2824058"/>
                    </a:moveTo>
                    <a:lnTo>
                      <a:pt x="5594817" y="2824013"/>
                    </a:lnTo>
                    <a:lnTo>
                      <a:pt x="5595567" y="2828563"/>
                    </a:lnTo>
                    <a:cubicBezTo>
                      <a:pt x="5595567" y="2828563"/>
                      <a:pt x="5595567" y="2828563"/>
                      <a:pt x="5594604" y="2824058"/>
                    </a:cubicBezTo>
                    <a:close/>
                    <a:moveTo>
                      <a:pt x="756958" y="3768116"/>
                    </a:moveTo>
                    <a:cubicBezTo>
                      <a:pt x="761462" y="3767153"/>
                      <a:pt x="763387" y="3776161"/>
                      <a:pt x="764349" y="3780665"/>
                    </a:cubicBezTo>
                    <a:cubicBezTo>
                      <a:pt x="759845" y="3781628"/>
                      <a:pt x="759845" y="3781628"/>
                      <a:pt x="759845" y="3781628"/>
                    </a:cubicBezTo>
                    <a:close/>
                    <a:moveTo>
                      <a:pt x="5540370" y="2614293"/>
                    </a:moveTo>
                    <a:cubicBezTo>
                      <a:pt x="5541332" y="2618797"/>
                      <a:pt x="5545837" y="2617834"/>
                      <a:pt x="5545837" y="2617834"/>
                    </a:cubicBezTo>
                    <a:cubicBezTo>
                      <a:pt x="5541332" y="2618797"/>
                      <a:pt x="5541332" y="2618797"/>
                      <a:pt x="5541332" y="2618797"/>
                    </a:cubicBezTo>
                    <a:cubicBezTo>
                      <a:pt x="5540370" y="2614293"/>
                      <a:pt x="5540370" y="2614293"/>
                      <a:pt x="5540370" y="2614293"/>
                    </a:cubicBezTo>
                    <a:close/>
                    <a:moveTo>
                      <a:pt x="5744362" y="2533034"/>
                    </a:moveTo>
                    <a:cubicBezTo>
                      <a:pt x="5742746" y="2547508"/>
                      <a:pt x="5747249" y="2546546"/>
                      <a:pt x="5751754" y="2545583"/>
                    </a:cubicBezTo>
                    <a:cubicBezTo>
                      <a:pt x="5759452" y="2581616"/>
                      <a:pt x="5762646" y="2618610"/>
                      <a:pt x="5770344" y="2654643"/>
                    </a:cubicBezTo>
                    <a:cubicBezTo>
                      <a:pt x="5775155" y="2677163"/>
                      <a:pt x="5779353" y="2652719"/>
                      <a:pt x="5792210" y="2668810"/>
                    </a:cubicBezTo>
                    <a:cubicBezTo>
                      <a:pt x="5792517" y="2692292"/>
                      <a:pt x="5798946" y="2700338"/>
                      <a:pt x="5800215" y="2728325"/>
                    </a:cubicBezTo>
                    <a:cubicBezTo>
                      <a:pt x="5804720" y="2727363"/>
                      <a:pt x="5807299" y="2717392"/>
                      <a:pt x="5803450" y="2699375"/>
                    </a:cubicBezTo>
                    <a:cubicBezTo>
                      <a:pt x="5805375" y="2708384"/>
                      <a:pt x="5811803" y="2716430"/>
                      <a:pt x="5811149" y="2735408"/>
                    </a:cubicBezTo>
                    <a:cubicBezTo>
                      <a:pt x="5813728" y="2725438"/>
                      <a:pt x="5819194" y="2728979"/>
                      <a:pt x="5820811" y="2714505"/>
                    </a:cubicBezTo>
                    <a:cubicBezTo>
                      <a:pt x="5828161" y="2792999"/>
                      <a:pt x="5835512" y="2871492"/>
                      <a:pt x="5838358" y="2950947"/>
                    </a:cubicBezTo>
                    <a:cubicBezTo>
                      <a:pt x="5840282" y="2959956"/>
                      <a:pt x="5842207" y="2968964"/>
                      <a:pt x="5838665" y="2974430"/>
                    </a:cubicBezTo>
                    <a:cubicBezTo>
                      <a:pt x="5870897" y="3918890"/>
                      <a:pt x="5403604" y="4795814"/>
                      <a:pt x="4638016" y="5312600"/>
                    </a:cubicBezTo>
                    <a:cubicBezTo>
                      <a:pt x="4638016" y="5312600"/>
                      <a:pt x="4638016" y="5312600"/>
                      <a:pt x="4633512" y="5313563"/>
                    </a:cubicBezTo>
                    <a:cubicBezTo>
                      <a:pt x="4633512" y="5313563"/>
                      <a:pt x="4629008" y="5314525"/>
                      <a:pt x="4629008" y="5314525"/>
                    </a:cubicBezTo>
                    <a:cubicBezTo>
                      <a:pt x="4637054" y="5308097"/>
                      <a:pt x="4631588" y="5304555"/>
                      <a:pt x="4623541" y="5310984"/>
                    </a:cubicBezTo>
                    <a:cubicBezTo>
                      <a:pt x="4631588" y="5304555"/>
                      <a:pt x="4631588" y="5304555"/>
                      <a:pt x="4631588" y="5304555"/>
                    </a:cubicBezTo>
                    <a:cubicBezTo>
                      <a:pt x="4635130" y="5299088"/>
                      <a:pt x="4635130" y="5299088"/>
                      <a:pt x="4629663" y="5295546"/>
                    </a:cubicBezTo>
                    <a:cubicBezTo>
                      <a:pt x="4629663" y="5295546"/>
                      <a:pt x="4625159" y="5296509"/>
                      <a:pt x="4621617" y="5301975"/>
                    </a:cubicBezTo>
                    <a:cubicBezTo>
                      <a:pt x="4618076" y="5307442"/>
                      <a:pt x="4618076" y="5307442"/>
                      <a:pt x="4618076" y="5307442"/>
                    </a:cubicBezTo>
                    <a:cubicBezTo>
                      <a:pt x="4613571" y="5308404"/>
                      <a:pt x="4613571" y="5308404"/>
                      <a:pt x="4613571" y="5308404"/>
                    </a:cubicBezTo>
                    <a:cubicBezTo>
                      <a:pt x="4611647" y="5299395"/>
                      <a:pt x="4607142" y="5300358"/>
                      <a:pt x="4599097" y="5306787"/>
                    </a:cubicBezTo>
                    <a:cubicBezTo>
                      <a:pt x="4592013" y="5317720"/>
                      <a:pt x="4600059" y="5311291"/>
                      <a:pt x="4597479" y="5321261"/>
                    </a:cubicBezTo>
                    <a:cubicBezTo>
                      <a:pt x="4605526" y="5314833"/>
                      <a:pt x="4605526" y="5314833"/>
                      <a:pt x="4605526" y="5314833"/>
                    </a:cubicBezTo>
                    <a:cubicBezTo>
                      <a:pt x="4601984" y="5320299"/>
                      <a:pt x="4597479" y="5321261"/>
                      <a:pt x="4602946" y="5324803"/>
                    </a:cubicBezTo>
                    <a:cubicBezTo>
                      <a:pt x="4607450" y="5323841"/>
                      <a:pt x="4611954" y="5322878"/>
                      <a:pt x="4615496" y="5317412"/>
                    </a:cubicBezTo>
                    <a:cubicBezTo>
                      <a:pt x="4619038" y="5311946"/>
                      <a:pt x="4619038" y="5311946"/>
                      <a:pt x="4619038" y="5311946"/>
                    </a:cubicBezTo>
                    <a:cubicBezTo>
                      <a:pt x="4620000" y="5316449"/>
                      <a:pt x="4615496" y="5317412"/>
                      <a:pt x="4616458" y="5321916"/>
                    </a:cubicBezTo>
                    <a:cubicBezTo>
                      <a:pt x="4611954" y="5322878"/>
                      <a:pt x="4611954" y="5322878"/>
                      <a:pt x="4611954" y="5322878"/>
                    </a:cubicBezTo>
                    <a:cubicBezTo>
                      <a:pt x="4608413" y="5328345"/>
                      <a:pt x="4608413" y="5328345"/>
                      <a:pt x="4608413" y="5328345"/>
                    </a:cubicBezTo>
                    <a:cubicBezTo>
                      <a:pt x="4609375" y="5332848"/>
                      <a:pt x="4609375" y="5332848"/>
                      <a:pt x="4609375" y="5332848"/>
                    </a:cubicBezTo>
                    <a:cubicBezTo>
                      <a:pt x="4547587" y="5374307"/>
                      <a:pt x="4480333" y="5412224"/>
                      <a:pt x="4413078" y="5450140"/>
                    </a:cubicBezTo>
                    <a:cubicBezTo>
                      <a:pt x="4412116" y="5445637"/>
                      <a:pt x="4406651" y="5442095"/>
                      <a:pt x="4398604" y="5448524"/>
                    </a:cubicBezTo>
                    <a:cubicBezTo>
                      <a:pt x="4399566" y="5453027"/>
                      <a:pt x="4399566" y="5453027"/>
                      <a:pt x="4399566" y="5453027"/>
                    </a:cubicBezTo>
                    <a:cubicBezTo>
                      <a:pt x="4184292" y="5569664"/>
                      <a:pt x="3944267" y="5658621"/>
                      <a:pt x="3692038" y="5712509"/>
                    </a:cubicBezTo>
                    <a:cubicBezTo>
                      <a:pt x="3097500" y="5839529"/>
                      <a:pt x="2506625" y="5763253"/>
                      <a:pt x="1989514" y="5525218"/>
                    </a:cubicBezTo>
                    <a:cubicBezTo>
                      <a:pt x="1999484" y="5527798"/>
                      <a:pt x="2003988" y="5526835"/>
                      <a:pt x="2003026" y="5522331"/>
                    </a:cubicBezTo>
                    <a:cubicBezTo>
                      <a:pt x="1969266" y="5496576"/>
                      <a:pt x="1962182" y="5507510"/>
                      <a:pt x="1925842" y="5491725"/>
                    </a:cubicBezTo>
                    <a:cubicBezTo>
                      <a:pt x="1925842" y="5491725"/>
                      <a:pt x="1926804" y="5496229"/>
                      <a:pt x="1926804" y="5496229"/>
                    </a:cubicBezTo>
                    <a:cubicBezTo>
                      <a:pt x="1894969" y="5479483"/>
                      <a:pt x="1868599" y="5466278"/>
                      <a:pt x="1836763" y="5449531"/>
                    </a:cubicBezTo>
                    <a:cubicBezTo>
                      <a:pt x="1830334" y="5441485"/>
                      <a:pt x="1793032" y="5421197"/>
                      <a:pt x="1783061" y="5418617"/>
                    </a:cubicBezTo>
                    <a:cubicBezTo>
                      <a:pt x="1782099" y="5414113"/>
                      <a:pt x="1777595" y="5415075"/>
                      <a:pt x="1777595" y="5415075"/>
                    </a:cubicBezTo>
                    <a:cubicBezTo>
                      <a:pt x="1772129" y="5411534"/>
                      <a:pt x="1772129" y="5411534"/>
                      <a:pt x="1773091" y="5416038"/>
                    </a:cubicBezTo>
                    <a:cubicBezTo>
                      <a:pt x="1772129" y="5411534"/>
                      <a:pt x="1767625" y="5412496"/>
                      <a:pt x="1766662" y="5407992"/>
                    </a:cubicBezTo>
                    <a:cubicBezTo>
                      <a:pt x="1756692" y="5405412"/>
                      <a:pt x="1745760" y="5398329"/>
                      <a:pt x="1740293" y="5394787"/>
                    </a:cubicBezTo>
                    <a:cubicBezTo>
                      <a:pt x="1713924" y="5381582"/>
                      <a:pt x="1691096" y="5362911"/>
                      <a:pt x="1664727" y="5349706"/>
                    </a:cubicBezTo>
                    <a:cubicBezTo>
                      <a:pt x="1653794" y="5342623"/>
                      <a:pt x="1642862" y="5335539"/>
                      <a:pt x="1631929" y="5328456"/>
                    </a:cubicBezTo>
                    <a:cubicBezTo>
                      <a:pt x="1610063" y="5314288"/>
                      <a:pt x="1587235" y="5295618"/>
                      <a:pt x="1565371" y="5281450"/>
                    </a:cubicBezTo>
                    <a:cubicBezTo>
                      <a:pt x="1565371" y="5281450"/>
                      <a:pt x="1569874" y="5280488"/>
                      <a:pt x="1569874" y="5280488"/>
                    </a:cubicBezTo>
                    <a:cubicBezTo>
                      <a:pt x="1564408" y="5276946"/>
                      <a:pt x="1559904" y="5277908"/>
                      <a:pt x="1554437" y="5274367"/>
                    </a:cubicBezTo>
                    <a:cubicBezTo>
                      <a:pt x="1365694" y="5140435"/>
                      <a:pt x="1195623" y="4983675"/>
                      <a:pt x="1044223" y="4804087"/>
                    </a:cubicBezTo>
                    <a:cubicBezTo>
                      <a:pt x="872576" y="4595857"/>
                      <a:pt x="735690" y="4351944"/>
                      <a:pt x="631951" y="4086820"/>
                    </a:cubicBezTo>
                    <a:cubicBezTo>
                      <a:pt x="631951" y="4086820"/>
                      <a:pt x="635493" y="4081353"/>
                      <a:pt x="635493" y="4081353"/>
                    </a:cubicBezTo>
                    <a:cubicBezTo>
                      <a:pt x="654124" y="4124469"/>
                      <a:pt x="677914" y="4147644"/>
                      <a:pt x="700742" y="4166316"/>
                    </a:cubicBezTo>
                    <a:cubicBezTo>
                      <a:pt x="708133" y="4178866"/>
                      <a:pt x="710057" y="4187873"/>
                      <a:pt x="711982" y="4196882"/>
                    </a:cubicBezTo>
                    <a:cubicBezTo>
                      <a:pt x="706515" y="4193340"/>
                      <a:pt x="706515" y="4193340"/>
                      <a:pt x="706515" y="4193340"/>
                    </a:cubicBezTo>
                    <a:cubicBezTo>
                      <a:pt x="706515" y="4193340"/>
                      <a:pt x="702011" y="4194302"/>
                      <a:pt x="702011" y="4194302"/>
                    </a:cubicBezTo>
                    <a:cubicBezTo>
                      <a:pt x="702973" y="4198807"/>
                      <a:pt x="707478" y="4197844"/>
                      <a:pt x="707478" y="4197844"/>
                    </a:cubicBezTo>
                    <a:cubicBezTo>
                      <a:pt x="708440" y="4202348"/>
                      <a:pt x="708440" y="4202348"/>
                      <a:pt x="708440" y="4202348"/>
                    </a:cubicBezTo>
                    <a:cubicBezTo>
                      <a:pt x="713906" y="4205890"/>
                      <a:pt x="713906" y="4205890"/>
                      <a:pt x="713906" y="4205890"/>
                    </a:cubicBezTo>
                    <a:cubicBezTo>
                      <a:pt x="724838" y="4212973"/>
                      <a:pt x="731574" y="4244502"/>
                      <a:pt x="732229" y="4225523"/>
                    </a:cubicBezTo>
                    <a:cubicBezTo>
                      <a:pt x="740583" y="4242577"/>
                      <a:pt x="748936" y="4259631"/>
                      <a:pt x="750861" y="4268639"/>
                    </a:cubicBezTo>
                    <a:cubicBezTo>
                      <a:pt x="757289" y="4276685"/>
                      <a:pt x="747012" y="4250623"/>
                      <a:pt x="759869" y="4266714"/>
                    </a:cubicBezTo>
                    <a:cubicBezTo>
                      <a:pt x="763718" y="4284731"/>
                      <a:pt x="761138" y="4294702"/>
                      <a:pt x="761138" y="4294702"/>
                    </a:cubicBezTo>
                    <a:cubicBezTo>
                      <a:pt x="775612" y="4296318"/>
                      <a:pt x="769491" y="4311755"/>
                      <a:pt x="770454" y="4316259"/>
                    </a:cubicBezTo>
                    <a:cubicBezTo>
                      <a:pt x="771416" y="4320764"/>
                      <a:pt x="789739" y="4340397"/>
                      <a:pt x="788122" y="4354871"/>
                    </a:cubicBezTo>
                    <a:cubicBezTo>
                      <a:pt x="797131" y="4352946"/>
                      <a:pt x="807408" y="4379008"/>
                      <a:pt x="816723" y="4400567"/>
                    </a:cubicBezTo>
                    <a:cubicBezTo>
                      <a:pt x="827001" y="4426629"/>
                      <a:pt x="836317" y="4448186"/>
                      <a:pt x="845324" y="4446262"/>
                    </a:cubicBezTo>
                    <a:cubicBezTo>
                      <a:pt x="864610" y="4470400"/>
                      <a:pt x="839859" y="4442720"/>
                      <a:pt x="848211" y="4459775"/>
                    </a:cubicBezTo>
                    <a:cubicBezTo>
                      <a:pt x="861069" y="4475865"/>
                      <a:pt x="848211" y="4459775"/>
                      <a:pt x="865572" y="4474903"/>
                    </a:cubicBezTo>
                    <a:cubicBezTo>
                      <a:pt x="857604" y="4487203"/>
                      <a:pt x="876053" y="4499156"/>
                      <a:pt x="883599" y="4512777"/>
                    </a:cubicBezTo>
                    <a:lnTo>
                      <a:pt x="885976" y="4526170"/>
                    </a:lnTo>
                    <a:lnTo>
                      <a:pt x="885567" y="4525764"/>
                    </a:lnTo>
                    <a:lnTo>
                      <a:pt x="881591" y="4516811"/>
                    </a:lnTo>
                    <a:cubicBezTo>
                      <a:pt x="880989" y="4513997"/>
                      <a:pt x="880508" y="4511745"/>
                      <a:pt x="877775" y="4509974"/>
                    </a:cubicBezTo>
                    <a:cubicBezTo>
                      <a:pt x="874638" y="4511822"/>
                      <a:pt x="875239" y="4514636"/>
                      <a:pt x="877625" y="4517880"/>
                    </a:cubicBezTo>
                    <a:lnTo>
                      <a:pt x="885567" y="4525764"/>
                    </a:lnTo>
                    <a:lnTo>
                      <a:pt x="886128" y="4527028"/>
                    </a:lnTo>
                    <a:lnTo>
                      <a:pt x="885976" y="4526170"/>
                    </a:lnTo>
                    <a:lnTo>
                      <a:pt x="888178" y="4528356"/>
                    </a:lnTo>
                    <a:cubicBezTo>
                      <a:pt x="896176" y="4535477"/>
                      <a:pt x="903489" y="4542157"/>
                      <a:pt x="894482" y="4544081"/>
                    </a:cubicBezTo>
                    <a:cubicBezTo>
                      <a:pt x="917309" y="4562753"/>
                      <a:pt x="924700" y="4575303"/>
                      <a:pt x="933053" y="4592357"/>
                    </a:cubicBezTo>
                    <a:cubicBezTo>
                      <a:pt x="934015" y="4596860"/>
                      <a:pt x="934015" y="4596860"/>
                      <a:pt x="934015" y="4596860"/>
                    </a:cubicBezTo>
                    <a:cubicBezTo>
                      <a:pt x="934015" y="4596860"/>
                      <a:pt x="934978" y="4601364"/>
                      <a:pt x="934978" y="4601364"/>
                    </a:cubicBezTo>
                    <a:cubicBezTo>
                      <a:pt x="939482" y="4600402"/>
                      <a:pt x="939482" y="4600402"/>
                      <a:pt x="939482" y="4600402"/>
                    </a:cubicBezTo>
                    <a:cubicBezTo>
                      <a:pt x="936902" y="4610373"/>
                      <a:pt x="944948" y="4603944"/>
                      <a:pt x="946872" y="4612952"/>
                    </a:cubicBezTo>
                    <a:cubicBezTo>
                      <a:pt x="947834" y="4617456"/>
                      <a:pt x="953301" y="4620998"/>
                      <a:pt x="955226" y="4630006"/>
                    </a:cubicBezTo>
                    <a:cubicBezTo>
                      <a:pt x="966159" y="4637089"/>
                      <a:pt x="988986" y="4655761"/>
                      <a:pt x="998301" y="4677318"/>
                    </a:cubicBezTo>
                    <a:cubicBezTo>
                      <a:pt x="997339" y="4672815"/>
                      <a:pt x="1002806" y="4676356"/>
                      <a:pt x="1008272" y="4679898"/>
                    </a:cubicBezTo>
                    <a:cubicBezTo>
                      <a:pt x="1003768" y="4680860"/>
                      <a:pt x="1003768" y="4680860"/>
                      <a:pt x="1003768" y="4680860"/>
                    </a:cubicBezTo>
                    <a:cubicBezTo>
                      <a:pt x="998301" y="4677318"/>
                      <a:pt x="999264" y="4681823"/>
                      <a:pt x="999264" y="4681823"/>
                    </a:cubicBezTo>
                    <a:cubicBezTo>
                      <a:pt x="1000226" y="4686327"/>
                      <a:pt x="1005693" y="4689868"/>
                      <a:pt x="1005693" y="4689868"/>
                    </a:cubicBezTo>
                    <a:cubicBezTo>
                      <a:pt x="1005693" y="4689868"/>
                      <a:pt x="1005693" y="4689868"/>
                      <a:pt x="1010197" y="4688906"/>
                    </a:cubicBezTo>
                    <a:cubicBezTo>
                      <a:pt x="1011159" y="4693410"/>
                      <a:pt x="1011159" y="4693410"/>
                      <a:pt x="1011159" y="4693410"/>
                    </a:cubicBezTo>
                    <a:cubicBezTo>
                      <a:pt x="1033987" y="4712082"/>
                      <a:pt x="1064512" y="4766786"/>
                      <a:pt x="1068054" y="4761319"/>
                    </a:cubicBezTo>
                    <a:cubicBezTo>
                      <a:pt x="1069016" y="4765823"/>
                      <a:pt x="1069978" y="4770327"/>
                      <a:pt x="1070941" y="4774831"/>
                    </a:cubicBezTo>
                    <a:cubicBezTo>
                      <a:pt x="1074483" y="4769364"/>
                      <a:pt x="1086377" y="4780952"/>
                      <a:pt x="1088302" y="4789960"/>
                    </a:cubicBezTo>
                    <a:cubicBezTo>
                      <a:pt x="1088302" y="4789960"/>
                      <a:pt x="1082836" y="4786418"/>
                      <a:pt x="1082836" y="4786418"/>
                    </a:cubicBezTo>
                    <a:cubicBezTo>
                      <a:pt x="1083799" y="4790923"/>
                      <a:pt x="1083799" y="4790923"/>
                      <a:pt x="1084761" y="4795426"/>
                    </a:cubicBezTo>
                    <a:cubicBezTo>
                      <a:pt x="1089264" y="4794464"/>
                      <a:pt x="1089264" y="4794464"/>
                      <a:pt x="1089264" y="4794464"/>
                    </a:cubicBezTo>
                    <a:cubicBezTo>
                      <a:pt x="1090227" y="4798968"/>
                      <a:pt x="1090227" y="4798968"/>
                      <a:pt x="1090227" y="4798968"/>
                    </a:cubicBezTo>
                    <a:cubicBezTo>
                      <a:pt x="1098580" y="4816022"/>
                      <a:pt x="1121101" y="4811211"/>
                      <a:pt x="1121407" y="4834693"/>
                    </a:cubicBezTo>
                    <a:cubicBezTo>
                      <a:pt x="1142311" y="4844356"/>
                      <a:pt x="1161596" y="4868494"/>
                      <a:pt x="1169950" y="4885547"/>
                    </a:cubicBezTo>
                    <a:cubicBezTo>
                      <a:pt x="1178958" y="4883623"/>
                      <a:pt x="1222995" y="4935440"/>
                      <a:pt x="1230080" y="4924507"/>
                    </a:cubicBezTo>
                    <a:cubicBezTo>
                      <a:pt x="1220109" y="4921928"/>
                      <a:pt x="1190853" y="4895210"/>
                      <a:pt x="1183462" y="4882661"/>
                    </a:cubicBezTo>
                    <a:cubicBezTo>
                      <a:pt x="1182500" y="4878157"/>
                      <a:pt x="1194394" y="4889745"/>
                      <a:pt x="1187004" y="4877195"/>
                    </a:cubicBezTo>
                    <a:cubicBezTo>
                      <a:pt x="1187004" y="4877195"/>
                      <a:pt x="1177033" y="4874615"/>
                      <a:pt x="1176071" y="4870111"/>
                    </a:cubicBezTo>
                    <a:cubicBezTo>
                      <a:pt x="1153243" y="4851440"/>
                      <a:pt x="1127528" y="4819256"/>
                      <a:pt x="1103738" y="4796081"/>
                    </a:cubicBezTo>
                    <a:cubicBezTo>
                      <a:pt x="1102776" y="4791577"/>
                      <a:pt x="1102776" y="4791577"/>
                      <a:pt x="1102776" y="4791577"/>
                    </a:cubicBezTo>
                    <a:cubicBezTo>
                      <a:pt x="1102776" y="4791577"/>
                      <a:pt x="1101814" y="4787074"/>
                      <a:pt x="1101814" y="4787074"/>
                    </a:cubicBezTo>
                    <a:cubicBezTo>
                      <a:pt x="1096348" y="4783532"/>
                      <a:pt x="1096348" y="4783532"/>
                      <a:pt x="1097311" y="4788036"/>
                    </a:cubicBezTo>
                    <a:cubicBezTo>
                      <a:pt x="1077063" y="4759394"/>
                      <a:pt x="1087033" y="4761974"/>
                      <a:pt x="1052310" y="4731715"/>
                    </a:cubicBezTo>
                    <a:cubicBezTo>
                      <a:pt x="1052310" y="4731715"/>
                      <a:pt x="1057776" y="4735257"/>
                      <a:pt x="1062280" y="4734295"/>
                    </a:cubicBezTo>
                    <a:cubicBezTo>
                      <a:pt x="1054889" y="4721745"/>
                      <a:pt x="1051348" y="4727210"/>
                      <a:pt x="1044919" y="4719165"/>
                    </a:cubicBezTo>
                    <a:cubicBezTo>
                      <a:pt x="1049423" y="4718203"/>
                      <a:pt x="1049423" y="4718203"/>
                      <a:pt x="1049423" y="4718203"/>
                    </a:cubicBezTo>
                    <a:cubicBezTo>
                      <a:pt x="1049423" y="4718203"/>
                      <a:pt x="1048461" y="4713698"/>
                      <a:pt x="1048461" y="4713698"/>
                    </a:cubicBezTo>
                    <a:cubicBezTo>
                      <a:pt x="1047499" y="4709195"/>
                      <a:pt x="1042995" y="4710157"/>
                      <a:pt x="1042995" y="4710157"/>
                    </a:cubicBezTo>
                    <a:cubicBezTo>
                      <a:pt x="1042995" y="4710157"/>
                      <a:pt x="1038491" y="4711120"/>
                      <a:pt x="1038491" y="4711120"/>
                    </a:cubicBezTo>
                    <a:cubicBezTo>
                      <a:pt x="1006348" y="4670890"/>
                      <a:pt x="987716" y="4627774"/>
                      <a:pt x="952032" y="4593011"/>
                    </a:cubicBezTo>
                    <a:cubicBezTo>
                      <a:pt x="952032" y="4593011"/>
                      <a:pt x="951070" y="4588508"/>
                      <a:pt x="951070" y="4588508"/>
                    </a:cubicBezTo>
                    <a:cubicBezTo>
                      <a:pt x="951070" y="4588508"/>
                      <a:pt x="950107" y="4584003"/>
                      <a:pt x="945603" y="4584966"/>
                    </a:cubicBezTo>
                    <a:cubicBezTo>
                      <a:pt x="937249" y="4567911"/>
                      <a:pt x="936287" y="4563408"/>
                      <a:pt x="923430" y="4547316"/>
                    </a:cubicBezTo>
                    <a:cubicBezTo>
                      <a:pt x="922468" y="4542812"/>
                      <a:pt x="922468" y="4542812"/>
                      <a:pt x="922468" y="4542812"/>
                    </a:cubicBezTo>
                    <a:cubicBezTo>
                      <a:pt x="921506" y="4538307"/>
                      <a:pt x="921506" y="4538307"/>
                      <a:pt x="921506" y="4538307"/>
                    </a:cubicBezTo>
                    <a:cubicBezTo>
                      <a:pt x="917002" y="4539270"/>
                      <a:pt x="917002" y="4539270"/>
                      <a:pt x="917002" y="4539270"/>
                    </a:cubicBezTo>
                    <a:cubicBezTo>
                      <a:pt x="909610" y="4526720"/>
                      <a:pt x="908648" y="4522217"/>
                      <a:pt x="903182" y="4518674"/>
                    </a:cubicBezTo>
                    <a:cubicBezTo>
                      <a:pt x="906724" y="4513208"/>
                      <a:pt x="906724" y="4513208"/>
                      <a:pt x="906724" y="4513208"/>
                    </a:cubicBezTo>
                    <a:cubicBezTo>
                      <a:pt x="868152" y="4464933"/>
                      <a:pt x="856912" y="4434367"/>
                      <a:pt x="835702" y="4401222"/>
                    </a:cubicBezTo>
                    <a:cubicBezTo>
                      <a:pt x="835702" y="4401222"/>
                      <a:pt x="835702" y="4401222"/>
                      <a:pt x="840206" y="4400260"/>
                    </a:cubicBezTo>
                    <a:cubicBezTo>
                      <a:pt x="839244" y="4395755"/>
                      <a:pt x="839244" y="4395755"/>
                      <a:pt x="839244" y="4395755"/>
                    </a:cubicBezTo>
                    <a:cubicBezTo>
                      <a:pt x="834740" y="4396718"/>
                      <a:pt x="833777" y="4392213"/>
                      <a:pt x="833777" y="4392213"/>
                    </a:cubicBezTo>
                    <a:cubicBezTo>
                      <a:pt x="826791" y="4376045"/>
                      <a:pt x="826127" y="4377069"/>
                      <a:pt x="822708" y="4371399"/>
                    </a:cubicBezTo>
                    <a:lnTo>
                      <a:pt x="820283" y="4366839"/>
                    </a:lnTo>
                    <a:lnTo>
                      <a:pt x="823500" y="4366151"/>
                    </a:lnTo>
                    <a:cubicBezTo>
                      <a:pt x="822538" y="4361647"/>
                      <a:pt x="822538" y="4361647"/>
                      <a:pt x="822538" y="4361647"/>
                    </a:cubicBezTo>
                    <a:cubicBezTo>
                      <a:pt x="822538" y="4361647"/>
                      <a:pt x="817071" y="4358106"/>
                      <a:pt x="817071" y="4358106"/>
                    </a:cubicBezTo>
                    <a:cubicBezTo>
                      <a:pt x="811605" y="4354564"/>
                      <a:pt x="811605" y="4354564"/>
                      <a:pt x="811605" y="4354564"/>
                    </a:cubicBezTo>
                    <a:cubicBezTo>
                      <a:pt x="806793" y="4332043"/>
                      <a:pt x="797786" y="4333967"/>
                      <a:pt x="801327" y="4328502"/>
                    </a:cubicBezTo>
                    <a:cubicBezTo>
                      <a:pt x="783003" y="4308868"/>
                      <a:pt x="776267" y="4277340"/>
                      <a:pt x="756982" y="4253202"/>
                    </a:cubicBezTo>
                    <a:cubicBezTo>
                      <a:pt x="761486" y="4252240"/>
                      <a:pt x="761486" y="4252240"/>
                      <a:pt x="761486" y="4252240"/>
                    </a:cubicBezTo>
                    <a:cubicBezTo>
                      <a:pt x="761486" y="4252240"/>
                      <a:pt x="761486" y="4252240"/>
                      <a:pt x="762448" y="4256744"/>
                    </a:cubicBezTo>
                    <a:cubicBezTo>
                      <a:pt x="763411" y="4261249"/>
                      <a:pt x="767914" y="4260286"/>
                      <a:pt x="767914" y="4260286"/>
                    </a:cubicBezTo>
                    <a:cubicBezTo>
                      <a:pt x="766952" y="4255782"/>
                      <a:pt x="766952" y="4255782"/>
                      <a:pt x="765989" y="4251278"/>
                    </a:cubicBezTo>
                    <a:cubicBezTo>
                      <a:pt x="765027" y="4246774"/>
                      <a:pt x="760524" y="4247736"/>
                      <a:pt x="759562" y="4243232"/>
                    </a:cubicBezTo>
                    <a:cubicBezTo>
                      <a:pt x="768569" y="4241308"/>
                      <a:pt x="755713" y="4225216"/>
                      <a:pt x="751208" y="4226178"/>
                    </a:cubicBezTo>
                    <a:cubicBezTo>
                      <a:pt x="750246" y="4221674"/>
                      <a:pt x="745742" y="4222636"/>
                      <a:pt x="745742" y="4222636"/>
                    </a:cubicBezTo>
                    <a:cubicBezTo>
                      <a:pt x="745742" y="4222636"/>
                      <a:pt x="746704" y="4227140"/>
                      <a:pt x="747666" y="4231645"/>
                    </a:cubicBezTo>
                    <a:cubicBezTo>
                      <a:pt x="745742" y="4222636"/>
                      <a:pt x="741238" y="4223598"/>
                      <a:pt x="734810" y="4215553"/>
                    </a:cubicBezTo>
                    <a:cubicBezTo>
                      <a:pt x="732885" y="4206545"/>
                      <a:pt x="737389" y="4205583"/>
                      <a:pt x="730960" y="4197536"/>
                    </a:cubicBezTo>
                    <a:cubicBezTo>
                      <a:pt x="730960" y="4197536"/>
                      <a:pt x="726456" y="4198499"/>
                      <a:pt x="724531" y="4189491"/>
                    </a:cubicBezTo>
                    <a:cubicBezTo>
                      <a:pt x="729036" y="4188529"/>
                      <a:pt x="729998" y="4193033"/>
                      <a:pt x="729998" y="4193033"/>
                    </a:cubicBezTo>
                    <a:cubicBezTo>
                      <a:pt x="733540" y="4187566"/>
                      <a:pt x="732578" y="4183062"/>
                      <a:pt x="729691" y="4169550"/>
                    </a:cubicBezTo>
                    <a:cubicBezTo>
                      <a:pt x="742548" y="4185642"/>
                      <a:pt x="750246" y="4221674"/>
                      <a:pt x="769532" y="4245812"/>
                    </a:cubicBezTo>
                    <a:cubicBezTo>
                      <a:pt x="778848" y="4267369"/>
                      <a:pt x="808104" y="4294087"/>
                      <a:pt x="808104" y="4294087"/>
                    </a:cubicBezTo>
                    <a:cubicBezTo>
                      <a:pt x="812607" y="4293124"/>
                      <a:pt x="808758" y="4275108"/>
                      <a:pt x="804909" y="4257092"/>
                    </a:cubicBezTo>
                    <a:cubicBezTo>
                      <a:pt x="836704" y="4339783"/>
                      <a:pt x="899374" y="4434714"/>
                      <a:pt x="954652" y="4517097"/>
                    </a:cubicBezTo>
                    <a:cubicBezTo>
                      <a:pt x="950148" y="4518059"/>
                      <a:pt x="950148" y="4518059"/>
                      <a:pt x="951110" y="4522564"/>
                    </a:cubicBezTo>
                    <a:cubicBezTo>
                      <a:pt x="951110" y="4522564"/>
                      <a:pt x="950148" y="4518059"/>
                      <a:pt x="950148" y="4518059"/>
                    </a:cubicBezTo>
                    <a:cubicBezTo>
                      <a:pt x="945643" y="4519022"/>
                      <a:pt x="945643" y="4519022"/>
                      <a:pt x="945643" y="4519022"/>
                    </a:cubicBezTo>
                    <a:cubicBezTo>
                      <a:pt x="945643" y="4519022"/>
                      <a:pt x="946605" y="4523526"/>
                      <a:pt x="947568" y="4528030"/>
                    </a:cubicBezTo>
                    <a:cubicBezTo>
                      <a:pt x="948530" y="4532534"/>
                      <a:pt x="948530" y="4532534"/>
                      <a:pt x="950455" y="4541543"/>
                    </a:cubicBezTo>
                    <a:cubicBezTo>
                      <a:pt x="953997" y="4536076"/>
                      <a:pt x="959463" y="4539618"/>
                      <a:pt x="971358" y="4551205"/>
                    </a:cubicBezTo>
                    <a:cubicBezTo>
                      <a:pt x="972320" y="4555710"/>
                      <a:pt x="972320" y="4555710"/>
                      <a:pt x="972320" y="4555710"/>
                    </a:cubicBezTo>
                    <a:cubicBezTo>
                      <a:pt x="973282" y="4560213"/>
                      <a:pt x="973282" y="4560213"/>
                      <a:pt x="973282" y="4560213"/>
                    </a:cubicBezTo>
                    <a:cubicBezTo>
                      <a:pt x="974245" y="4564718"/>
                      <a:pt x="974245" y="4564718"/>
                      <a:pt x="979711" y="4568259"/>
                    </a:cubicBezTo>
                    <a:cubicBezTo>
                      <a:pt x="980674" y="4572763"/>
                      <a:pt x="985178" y="4571801"/>
                      <a:pt x="986140" y="4576305"/>
                    </a:cubicBezTo>
                    <a:cubicBezTo>
                      <a:pt x="983560" y="4586275"/>
                      <a:pt x="999959" y="4596901"/>
                      <a:pt x="996417" y="4602367"/>
                    </a:cubicBezTo>
                    <a:cubicBezTo>
                      <a:pt x="995455" y="4597864"/>
                      <a:pt x="995455" y="4597864"/>
                      <a:pt x="990952" y="4598826"/>
                    </a:cubicBezTo>
                    <a:lnTo>
                      <a:pt x="991914" y="4603329"/>
                    </a:lnTo>
                    <a:cubicBezTo>
                      <a:pt x="991914" y="4603329"/>
                      <a:pt x="997379" y="4606871"/>
                      <a:pt x="997379" y="4606871"/>
                    </a:cubicBezTo>
                    <a:cubicBezTo>
                      <a:pt x="1003808" y="4614917"/>
                      <a:pt x="1010237" y="4622963"/>
                      <a:pt x="1010237" y="4622963"/>
                    </a:cubicBezTo>
                    <a:cubicBezTo>
                      <a:pt x="1011200" y="4627466"/>
                      <a:pt x="1011200" y="4627466"/>
                      <a:pt x="1011200" y="4627466"/>
                    </a:cubicBezTo>
                    <a:cubicBezTo>
                      <a:pt x="1011200" y="4627466"/>
                      <a:pt x="1012162" y="4631971"/>
                      <a:pt x="1017628" y="4635513"/>
                    </a:cubicBezTo>
                    <a:cubicBezTo>
                      <a:pt x="1018590" y="4640016"/>
                      <a:pt x="1023094" y="4639054"/>
                      <a:pt x="1023094" y="4639054"/>
                    </a:cubicBezTo>
                    <a:cubicBezTo>
                      <a:pt x="1022132" y="4634551"/>
                      <a:pt x="1022132" y="4634551"/>
                      <a:pt x="1022132" y="4634551"/>
                    </a:cubicBezTo>
                    <a:cubicBezTo>
                      <a:pt x="1023094" y="4639054"/>
                      <a:pt x="1023094" y="4639054"/>
                      <a:pt x="1029523" y="4647100"/>
                    </a:cubicBezTo>
                    <a:cubicBezTo>
                      <a:pt x="1028560" y="4642596"/>
                      <a:pt x="1033065" y="4641634"/>
                      <a:pt x="1034027" y="4646138"/>
                    </a:cubicBezTo>
                    <a:cubicBezTo>
                      <a:pt x="1034027" y="4646138"/>
                      <a:pt x="1034989" y="4650642"/>
                      <a:pt x="1040455" y="4654184"/>
                    </a:cubicBezTo>
                    <a:cubicBezTo>
                      <a:pt x="1041417" y="4658688"/>
                      <a:pt x="1041417" y="4658688"/>
                      <a:pt x="1041417" y="4658688"/>
                    </a:cubicBezTo>
                    <a:cubicBezTo>
                      <a:pt x="1042380" y="4663192"/>
                      <a:pt x="1042380" y="4663192"/>
                      <a:pt x="1042380" y="4663192"/>
                    </a:cubicBezTo>
                    <a:cubicBezTo>
                      <a:pt x="1047846" y="4666733"/>
                      <a:pt x="1047846" y="4666733"/>
                      <a:pt x="1047846" y="4666733"/>
                    </a:cubicBezTo>
                    <a:cubicBezTo>
                      <a:pt x="1046884" y="4662230"/>
                      <a:pt x="1046884" y="4662230"/>
                      <a:pt x="1046884" y="4662230"/>
                    </a:cubicBezTo>
                    <a:cubicBezTo>
                      <a:pt x="1060704" y="4682825"/>
                      <a:pt x="1079027" y="4702459"/>
                      <a:pt x="1089960" y="4709542"/>
                    </a:cubicBezTo>
                    <a:cubicBezTo>
                      <a:pt x="1089960" y="4709542"/>
                      <a:pt x="1090922" y="4714047"/>
                      <a:pt x="1096388" y="4717588"/>
                    </a:cubicBezTo>
                    <a:cubicBezTo>
                      <a:pt x="1096388" y="4717588"/>
                      <a:pt x="1101855" y="4721130"/>
                      <a:pt x="1101855" y="4721130"/>
                    </a:cubicBezTo>
                    <a:cubicBezTo>
                      <a:pt x="1101855" y="4721130"/>
                      <a:pt x="1101855" y="4721130"/>
                      <a:pt x="1100893" y="4716625"/>
                    </a:cubicBezTo>
                    <a:cubicBezTo>
                      <a:pt x="1099931" y="4712122"/>
                      <a:pt x="1099931" y="4712122"/>
                      <a:pt x="1099931" y="4712122"/>
                    </a:cubicBezTo>
                    <a:cubicBezTo>
                      <a:pt x="1130148" y="4743343"/>
                      <a:pt x="1131111" y="4747847"/>
                      <a:pt x="1157788" y="4784534"/>
                    </a:cubicBezTo>
                    <a:cubicBezTo>
                      <a:pt x="1172262" y="4786152"/>
                      <a:pt x="1178691" y="4794197"/>
                      <a:pt x="1178691" y="4794197"/>
                    </a:cubicBezTo>
                    <a:cubicBezTo>
                      <a:pt x="1184157" y="4797739"/>
                      <a:pt x="1179653" y="4798701"/>
                      <a:pt x="1186082" y="4806747"/>
                    </a:cubicBezTo>
                    <a:cubicBezTo>
                      <a:pt x="1195090" y="4804822"/>
                      <a:pt x="1193473" y="4819296"/>
                      <a:pt x="1205368" y="4830884"/>
                    </a:cubicBezTo>
                    <a:cubicBezTo>
                      <a:pt x="1222729" y="4846014"/>
                      <a:pt x="1208910" y="4825418"/>
                      <a:pt x="1226271" y="4840547"/>
                    </a:cubicBezTo>
                    <a:cubicBezTo>
                      <a:pt x="1215338" y="4833464"/>
                      <a:pt x="1228195" y="4849556"/>
                      <a:pt x="1241052" y="4865648"/>
                    </a:cubicBezTo>
                    <a:cubicBezTo>
                      <a:pt x="1240090" y="4861143"/>
                      <a:pt x="1240090" y="4861143"/>
                      <a:pt x="1235587" y="4862105"/>
                    </a:cubicBezTo>
                    <a:cubicBezTo>
                      <a:pt x="1234624" y="4857601"/>
                      <a:pt x="1229158" y="4854060"/>
                      <a:pt x="1230120" y="4858563"/>
                    </a:cubicBezTo>
                    <a:cubicBezTo>
                      <a:pt x="1225616" y="4859526"/>
                      <a:pt x="1231082" y="4863068"/>
                      <a:pt x="1232045" y="4867572"/>
                    </a:cubicBezTo>
                    <a:cubicBezTo>
                      <a:pt x="1237511" y="4871113"/>
                      <a:pt x="1237511" y="4871113"/>
                      <a:pt x="1238474" y="4875617"/>
                    </a:cubicBezTo>
                    <a:cubicBezTo>
                      <a:pt x="1233007" y="4872076"/>
                      <a:pt x="1225616" y="4859526"/>
                      <a:pt x="1222074" y="4864992"/>
                    </a:cubicBezTo>
                    <a:cubicBezTo>
                      <a:pt x="1233007" y="4872076"/>
                      <a:pt x="1239436" y="4880122"/>
                      <a:pt x="1243939" y="4879160"/>
                    </a:cubicBezTo>
                    <a:cubicBezTo>
                      <a:pt x="1243939" y="4879160"/>
                      <a:pt x="1249406" y="4882701"/>
                      <a:pt x="1249406" y="4882701"/>
                    </a:cubicBezTo>
                    <a:cubicBezTo>
                      <a:pt x="1255835" y="4890747"/>
                      <a:pt x="1255835" y="4890747"/>
                      <a:pt x="1260338" y="4889785"/>
                    </a:cubicBezTo>
                    <a:cubicBezTo>
                      <a:pt x="1265805" y="4893326"/>
                      <a:pt x="1260338" y="4889785"/>
                      <a:pt x="1259376" y="4885281"/>
                    </a:cubicBezTo>
                    <a:cubicBezTo>
                      <a:pt x="1258413" y="4880776"/>
                      <a:pt x="1258413" y="4880776"/>
                      <a:pt x="1253910" y="4881738"/>
                    </a:cubicBezTo>
                    <a:cubicBezTo>
                      <a:pt x="1252948" y="4877235"/>
                      <a:pt x="1252948" y="4877235"/>
                      <a:pt x="1252948" y="4877235"/>
                    </a:cubicBezTo>
                    <a:cubicBezTo>
                      <a:pt x="1263880" y="4884318"/>
                      <a:pt x="1261956" y="4875311"/>
                      <a:pt x="1270309" y="4892364"/>
                    </a:cubicBezTo>
                    <a:cubicBezTo>
                      <a:pt x="1279316" y="4890439"/>
                      <a:pt x="1262918" y="4879814"/>
                      <a:pt x="1266460" y="4874348"/>
                    </a:cubicBezTo>
                    <a:cubicBezTo>
                      <a:pt x="1284783" y="4893981"/>
                      <a:pt x="1275775" y="4895906"/>
                      <a:pt x="1286708" y="4902990"/>
                    </a:cubicBezTo>
                    <a:cubicBezTo>
                      <a:pt x="1282203" y="4903952"/>
                      <a:pt x="1282203" y="4903952"/>
                      <a:pt x="1282203" y="4903952"/>
                    </a:cubicBezTo>
                    <a:cubicBezTo>
                      <a:pt x="1276738" y="4900410"/>
                      <a:pt x="1276738" y="4900410"/>
                      <a:pt x="1272233" y="4901372"/>
                    </a:cubicBezTo>
                    <a:cubicBezTo>
                      <a:pt x="1272233" y="4901372"/>
                      <a:pt x="1277700" y="4904914"/>
                      <a:pt x="1278662" y="4909418"/>
                    </a:cubicBezTo>
                    <a:cubicBezTo>
                      <a:pt x="1269654" y="4911342"/>
                      <a:pt x="1269654" y="4911342"/>
                      <a:pt x="1285090" y="4917464"/>
                    </a:cubicBezTo>
                    <a:cubicBezTo>
                      <a:pt x="1280587" y="4918427"/>
                      <a:pt x="1280587" y="4918427"/>
                      <a:pt x="1280587" y="4918427"/>
                    </a:cubicBezTo>
                    <a:cubicBezTo>
                      <a:pt x="1281549" y="4922930"/>
                      <a:pt x="1282511" y="4927434"/>
                      <a:pt x="1287015" y="4926472"/>
                    </a:cubicBezTo>
                    <a:cubicBezTo>
                      <a:pt x="1287015" y="4926472"/>
                      <a:pt x="1287015" y="4926472"/>
                      <a:pt x="1291519" y="4925510"/>
                    </a:cubicBezTo>
                    <a:cubicBezTo>
                      <a:pt x="1292481" y="4930014"/>
                      <a:pt x="1292481" y="4930014"/>
                      <a:pt x="1292481" y="4930014"/>
                    </a:cubicBezTo>
                    <a:lnTo>
                      <a:pt x="1298910" y="4938059"/>
                    </a:lnTo>
                    <a:lnTo>
                      <a:pt x="1292356" y="4937694"/>
                    </a:lnTo>
                    <a:cubicBezTo>
                      <a:pt x="1290547" y="4937491"/>
                      <a:pt x="1289420" y="4937732"/>
                      <a:pt x="1289901" y="4939984"/>
                    </a:cubicBezTo>
                    <a:cubicBezTo>
                      <a:pt x="1289901" y="4939984"/>
                      <a:pt x="1291510" y="4941996"/>
                      <a:pt x="1293236" y="4944571"/>
                    </a:cubicBezTo>
                    <a:lnTo>
                      <a:pt x="1296561" y="4951097"/>
                    </a:lnTo>
                    <a:lnTo>
                      <a:pt x="1291826" y="4948992"/>
                    </a:lnTo>
                    <a:cubicBezTo>
                      <a:pt x="1282818" y="4950916"/>
                      <a:pt x="1301142" y="4970550"/>
                      <a:pt x="1310150" y="4968626"/>
                    </a:cubicBezTo>
                    <a:cubicBezTo>
                      <a:pt x="1310150" y="4968626"/>
                      <a:pt x="1311113" y="4973130"/>
                      <a:pt x="1315616" y="4972168"/>
                    </a:cubicBezTo>
                    <a:cubicBezTo>
                      <a:pt x="1316579" y="4976671"/>
                      <a:pt x="1316579" y="4976671"/>
                      <a:pt x="1316579" y="4976671"/>
                    </a:cubicBezTo>
                    <a:cubicBezTo>
                      <a:pt x="1322045" y="4980213"/>
                      <a:pt x="1321083" y="4975709"/>
                      <a:pt x="1321083" y="4975709"/>
                    </a:cubicBezTo>
                    <a:cubicBezTo>
                      <a:pt x="1321083" y="4975709"/>
                      <a:pt x="1315616" y="4972168"/>
                      <a:pt x="1315616" y="4972168"/>
                    </a:cubicBezTo>
                    <a:cubicBezTo>
                      <a:pt x="1319158" y="4966701"/>
                      <a:pt x="1308226" y="4959618"/>
                      <a:pt x="1302760" y="4956076"/>
                    </a:cubicBezTo>
                    <a:cubicBezTo>
                      <a:pt x="1308226" y="4959618"/>
                      <a:pt x="1308226" y="4959618"/>
                      <a:pt x="1308226" y="4959618"/>
                    </a:cubicBezTo>
                    <a:cubicBezTo>
                      <a:pt x="1313692" y="4963159"/>
                      <a:pt x="1318196" y="4962197"/>
                      <a:pt x="1317234" y="4957694"/>
                    </a:cubicBezTo>
                    <a:cubicBezTo>
                      <a:pt x="1317234" y="4957694"/>
                      <a:pt x="1316271" y="4953189"/>
                      <a:pt x="1310805" y="4949647"/>
                    </a:cubicBezTo>
                    <a:cubicBezTo>
                      <a:pt x="1305339" y="4946105"/>
                      <a:pt x="1305339" y="4946105"/>
                      <a:pt x="1305339" y="4946105"/>
                    </a:cubicBezTo>
                    <a:cubicBezTo>
                      <a:pt x="1326241" y="4955769"/>
                      <a:pt x="1305339" y="4946105"/>
                      <a:pt x="1296986" y="4929052"/>
                    </a:cubicBezTo>
                    <a:cubicBezTo>
                      <a:pt x="1302452" y="4932593"/>
                      <a:pt x="1302452" y="4932593"/>
                      <a:pt x="1302452" y="4932593"/>
                    </a:cubicBezTo>
                    <a:cubicBezTo>
                      <a:pt x="1302452" y="4932593"/>
                      <a:pt x="1301490" y="4928089"/>
                      <a:pt x="1301490" y="4928089"/>
                    </a:cubicBezTo>
                    <a:cubicBezTo>
                      <a:pt x="1301490" y="4928089"/>
                      <a:pt x="1300528" y="4923585"/>
                      <a:pt x="1300528" y="4923585"/>
                    </a:cubicBezTo>
                    <a:cubicBezTo>
                      <a:pt x="1296024" y="4924547"/>
                      <a:pt x="1296024" y="4924547"/>
                      <a:pt x="1295061" y="4920043"/>
                    </a:cubicBezTo>
                    <a:cubicBezTo>
                      <a:pt x="1299565" y="4919081"/>
                      <a:pt x="1294099" y="4915540"/>
                      <a:pt x="1293137" y="4911035"/>
                    </a:cubicBezTo>
                    <a:cubicBezTo>
                      <a:pt x="1303107" y="4913615"/>
                      <a:pt x="1309535" y="4921661"/>
                      <a:pt x="1322392" y="4937753"/>
                    </a:cubicBezTo>
                    <a:cubicBezTo>
                      <a:pt x="1322392" y="4937753"/>
                      <a:pt x="1322392" y="4937753"/>
                      <a:pt x="1317889" y="4938715"/>
                    </a:cubicBezTo>
                    <a:cubicBezTo>
                      <a:pt x="1317889" y="4938715"/>
                      <a:pt x="1317889" y="4938715"/>
                      <a:pt x="1318851" y="4943218"/>
                    </a:cubicBezTo>
                    <a:cubicBezTo>
                      <a:pt x="1318851" y="4943218"/>
                      <a:pt x="1323354" y="4942256"/>
                      <a:pt x="1323354" y="4942256"/>
                    </a:cubicBezTo>
                    <a:cubicBezTo>
                      <a:pt x="1324317" y="4946760"/>
                      <a:pt x="1324317" y="4946760"/>
                      <a:pt x="1324317" y="4946760"/>
                    </a:cubicBezTo>
                    <a:cubicBezTo>
                      <a:pt x="1328821" y="4945798"/>
                      <a:pt x="1328821" y="4945798"/>
                      <a:pt x="1328821" y="4945798"/>
                    </a:cubicBezTo>
                    <a:cubicBezTo>
                      <a:pt x="1335250" y="4953844"/>
                      <a:pt x="1331708" y="4959310"/>
                      <a:pt x="1342641" y="4966394"/>
                    </a:cubicBezTo>
                    <a:cubicBezTo>
                      <a:pt x="1343603" y="4970897"/>
                      <a:pt x="1343603" y="4970897"/>
                      <a:pt x="1343603" y="4970897"/>
                    </a:cubicBezTo>
                    <a:cubicBezTo>
                      <a:pt x="1343603" y="4970897"/>
                      <a:pt x="1344566" y="4975402"/>
                      <a:pt x="1349069" y="4974440"/>
                    </a:cubicBezTo>
                    <a:cubicBezTo>
                      <a:pt x="1349069" y="4974440"/>
                      <a:pt x="1348107" y="4969935"/>
                      <a:pt x="1348107" y="4969935"/>
                    </a:cubicBezTo>
                    <a:cubicBezTo>
                      <a:pt x="1359040" y="4977019"/>
                      <a:pt x="1361927" y="4990531"/>
                      <a:pt x="1370935" y="4988607"/>
                    </a:cubicBezTo>
                    <a:cubicBezTo>
                      <a:pt x="1371897" y="4993111"/>
                      <a:pt x="1371897" y="4993111"/>
                      <a:pt x="1377363" y="4996652"/>
                    </a:cubicBezTo>
                    <a:cubicBezTo>
                      <a:pt x="1377363" y="4996652"/>
                      <a:pt x="1377363" y="4996652"/>
                      <a:pt x="1376401" y="4992149"/>
                    </a:cubicBezTo>
                    <a:cubicBezTo>
                      <a:pt x="1401153" y="5019827"/>
                      <a:pt x="1391838" y="4998270"/>
                      <a:pt x="1397304" y="5001812"/>
                    </a:cubicBezTo>
                    <a:cubicBezTo>
                      <a:pt x="1405658" y="5018865"/>
                      <a:pt x="1434914" y="5045582"/>
                      <a:pt x="1457741" y="5064254"/>
                    </a:cubicBezTo>
                    <a:cubicBezTo>
                      <a:pt x="1462246" y="5063292"/>
                      <a:pt x="1462246" y="5063292"/>
                      <a:pt x="1462246" y="5063292"/>
                    </a:cubicBezTo>
                    <a:cubicBezTo>
                      <a:pt x="1463208" y="5067795"/>
                      <a:pt x="1467712" y="5066833"/>
                      <a:pt x="1467712" y="5066833"/>
                    </a:cubicBezTo>
                    <a:cubicBezTo>
                      <a:pt x="1483149" y="5072955"/>
                      <a:pt x="1496968" y="5093550"/>
                      <a:pt x="1498892" y="5102559"/>
                    </a:cubicBezTo>
                    <a:cubicBezTo>
                      <a:pt x="1502435" y="5097092"/>
                      <a:pt x="1502435" y="5097092"/>
                      <a:pt x="1507901" y="5100634"/>
                    </a:cubicBezTo>
                    <a:cubicBezTo>
                      <a:pt x="1507901" y="5100634"/>
                      <a:pt x="1508863" y="5105137"/>
                      <a:pt x="1509826" y="5109642"/>
                    </a:cubicBezTo>
                    <a:cubicBezTo>
                      <a:pt x="1513367" y="5104175"/>
                      <a:pt x="1518833" y="5107717"/>
                      <a:pt x="1525262" y="5115763"/>
                    </a:cubicBezTo>
                    <a:cubicBezTo>
                      <a:pt x="1520758" y="5116725"/>
                      <a:pt x="1520758" y="5116725"/>
                      <a:pt x="1520758" y="5116725"/>
                    </a:cubicBezTo>
                    <a:cubicBezTo>
                      <a:pt x="1521720" y="5121229"/>
                      <a:pt x="1527187" y="5124771"/>
                      <a:pt x="1527187" y="5124771"/>
                    </a:cubicBezTo>
                    <a:cubicBezTo>
                      <a:pt x="1527187" y="5124771"/>
                      <a:pt x="1531691" y="5123809"/>
                      <a:pt x="1531691" y="5123809"/>
                    </a:cubicBezTo>
                    <a:cubicBezTo>
                      <a:pt x="1534578" y="5137321"/>
                      <a:pt x="1577346" y="5161151"/>
                      <a:pt x="1565451" y="5149564"/>
                    </a:cubicBezTo>
                    <a:cubicBezTo>
                      <a:pt x="1556443" y="5151489"/>
                      <a:pt x="1567069" y="5135089"/>
                      <a:pt x="1558060" y="5137014"/>
                    </a:cubicBezTo>
                    <a:cubicBezTo>
                      <a:pt x="1554518" y="5142480"/>
                      <a:pt x="1543586" y="5135397"/>
                      <a:pt x="1537157" y="5127351"/>
                    </a:cubicBezTo>
                    <a:cubicBezTo>
                      <a:pt x="1538119" y="5131855"/>
                      <a:pt x="1542623" y="5130892"/>
                      <a:pt x="1542623" y="5130892"/>
                    </a:cubicBezTo>
                    <a:cubicBezTo>
                      <a:pt x="1548090" y="5134434"/>
                      <a:pt x="1548090" y="5134434"/>
                      <a:pt x="1548090" y="5134434"/>
                    </a:cubicBezTo>
                    <a:cubicBezTo>
                      <a:pt x="1547128" y="5129930"/>
                      <a:pt x="1547128" y="5129930"/>
                      <a:pt x="1546166" y="5125426"/>
                    </a:cubicBezTo>
                    <a:cubicBezTo>
                      <a:pt x="1546166" y="5125426"/>
                      <a:pt x="1551631" y="5128968"/>
                      <a:pt x="1551631" y="5128968"/>
                    </a:cubicBezTo>
                    <a:cubicBezTo>
                      <a:pt x="1551631" y="5128968"/>
                      <a:pt x="1550669" y="5124464"/>
                      <a:pt x="1550669" y="5124464"/>
                    </a:cubicBezTo>
                    <a:cubicBezTo>
                      <a:pt x="1545203" y="5120922"/>
                      <a:pt x="1545203" y="5120922"/>
                      <a:pt x="1545203" y="5120922"/>
                    </a:cubicBezTo>
                    <a:cubicBezTo>
                      <a:pt x="1539737" y="5117380"/>
                      <a:pt x="1539737" y="5117380"/>
                      <a:pt x="1539737" y="5117380"/>
                    </a:cubicBezTo>
                    <a:cubicBezTo>
                      <a:pt x="1543279" y="5111913"/>
                      <a:pt x="1549707" y="5119960"/>
                      <a:pt x="1554211" y="5118998"/>
                    </a:cubicBezTo>
                    <a:cubicBezTo>
                      <a:pt x="1554211" y="5118998"/>
                      <a:pt x="1555173" y="5123502"/>
                      <a:pt x="1555173" y="5123502"/>
                    </a:cubicBezTo>
                    <a:cubicBezTo>
                      <a:pt x="1556135" y="5128005"/>
                      <a:pt x="1556135" y="5128005"/>
                      <a:pt x="1556135" y="5128005"/>
                    </a:cubicBezTo>
                    <a:cubicBezTo>
                      <a:pt x="1561602" y="5131547"/>
                      <a:pt x="1567069" y="5135089"/>
                      <a:pt x="1571572" y="5134127"/>
                    </a:cubicBezTo>
                    <a:cubicBezTo>
                      <a:pt x="1571572" y="5134127"/>
                      <a:pt x="1576077" y="5133165"/>
                      <a:pt x="1570610" y="5129623"/>
                    </a:cubicBezTo>
                    <a:cubicBezTo>
                      <a:pt x="1569648" y="5125119"/>
                      <a:pt x="1569648" y="5125119"/>
                      <a:pt x="1569648" y="5125119"/>
                    </a:cubicBezTo>
                    <a:cubicBezTo>
                      <a:pt x="1586047" y="5135744"/>
                      <a:pt x="1567069" y="5135089"/>
                      <a:pt x="1587010" y="5140248"/>
                    </a:cubicBezTo>
                    <a:cubicBezTo>
                      <a:pt x="1587972" y="5144752"/>
                      <a:pt x="1587972" y="5144752"/>
                      <a:pt x="1587972" y="5144752"/>
                    </a:cubicBezTo>
                    <a:cubicBezTo>
                      <a:pt x="1588934" y="5149256"/>
                      <a:pt x="1588934" y="5149256"/>
                      <a:pt x="1593438" y="5148294"/>
                    </a:cubicBezTo>
                    <a:cubicBezTo>
                      <a:pt x="1598904" y="5151836"/>
                      <a:pt x="1598904" y="5151836"/>
                      <a:pt x="1598904" y="5151836"/>
                    </a:cubicBezTo>
                    <a:cubicBezTo>
                      <a:pt x="1604371" y="5155378"/>
                      <a:pt x="1604371" y="5155378"/>
                      <a:pt x="1610799" y="5163423"/>
                    </a:cubicBezTo>
                    <a:cubicBezTo>
                      <a:pt x="1618845" y="5156994"/>
                      <a:pt x="1646177" y="5174704"/>
                      <a:pt x="1638786" y="5162154"/>
                    </a:cubicBezTo>
                    <a:cubicBezTo>
                      <a:pt x="1636534" y="5162635"/>
                      <a:pt x="1632675" y="5161104"/>
                      <a:pt x="1628575" y="5158449"/>
                    </a:cubicBezTo>
                    <a:lnTo>
                      <a:pt x="1621158" y="5151791"/>
                    </a:lnTo>
                    <a:lnTo>
                      <a:pt x="1626891" y="5150566"/>
                    </a:lnTo>
                    <a:cubicBezTo>
                      <a:pt x="1654223" y="5168275"/>
                      <a:pt x="1681554" y="5185984"/>
                      <a:pt x="1698916" y="5201113"/>
                    </a:cubicBezTo>
                    <a:cubicBezTo>
                      <a:pt x="1699878" y="5205617"/>
                      <a:pt x="1704383" y="5204655"/>
                      <a:pt x="1704383" y="5204655"/>
                    </a:cubicBezTo>
                    <a:cubicBezTo>
                      <a:pt x="1721744" y="5219784"/>
                      <a:pt x="1688945" y="5198534"/>
                      <a:pt x="1695374" y="5206579"/>
                    </a:cubicBezTo>
                    <a:cubicBezTo>
                      <a:pt x="1716277" y="5216242"/>
                      <a:pt x="1711773" y="5217205"/>
                      <a:pt x="1713697" y="5226213"/>
                    </a:cubicBezTo>
                    <a:cubicBezTo>
                      <a:pt x="1733638" y="5231372"/>
                      <a:pt x="1741992" y="5248426"/>
                      <a:pt x="1734601" y="5235876"/>
                    </a:cubicBezTo>
                    <a:cubicBezTo>
                      <a:pt x="1739105" y="5234914"/>
                      <a:pt x="1739105" y="5234914"/>
                      <a:pt x="1739105" y="5234914"/>
                    </a:cubicBezTo>
                    <a:cubicBezTo>
                      <a:pt x="1743608" y="5233952"/>
                      <a:pt x="1743608" y="5233952"/>
                      <a:pt x="1743608" y="5233952"/>
                    </a:cubicBezTo>
                    <a:cubicBezTo>
                      <a:pt x="1749075" y="5237493"/>
                      <a:pt x="1759046" y="5240073"/>
                      <a:pt x="1765474" y="5248118"/>
                    </a:cubicBezTo>
                    <a:cubicBezTo>
                      <a:pt x="1764511" y="5243615"/>
                      <a:pt x="1769016" y="5242652"/>
                      <a:pt x="1774483" y="5246193"/>
                    </a:cubicBezTo>
                    <a:cubicBezTo>
                      <a:pt x="1794423" y="5251353"/>
                      <a:pt x="1814672" y="5279995"/>
                      <a:pt x="1840078" y="5288696"/>
                    </a:cubicBezTo>
                    <a:cubicBezTo>
                      <a:pt x="1846507" y="5296741"/>
                      <a:pt x="1850049" y="5291274"/>
                      <a:pt x="1860019" y="5293854"/>
                    </a:cubicBezTo>
                    <a:cubicBezTo>
                      <a:pt x="1860019" y="5293854"/>
                      <a:pt x="1866448" y="5301901"/>
                      <a:pt x="1872877" y="5309946"/>
                    </a:cubicBezTo>
                    <a:cubicBezTo>
                      <a:pt x="1926578" y="5340859"/>
                      <a:pt x="2003762" y="5371466"/>
                      <a:pt x="2056500" y="5397876"/>
                    </a:cubicBezTo>
                    <a:cubicBezTo>
                      <a:pt x="2082870" y="5411080"/>
                      <a:pt x="2103773" y="5420743"/>
                      <a:pt x="2135609" y="5437490"/>
                    </a:cubicBezTo>
                    <a:cubicBezTo>
                      <a:pt x="2145579" y="5440070"/>
                      <a:pt x="2170024" y="5444266"/>
                      <a:pt x="2180957" y="5451349"/>
                    </a:cubicBezTo>
                    <a:cubicBezTo>
                      <a:pt x="2180957" y="5451349"/>
                      <a:pt x="2187385" y="5459396"/>
                      <a:pt x="2187385" y="5459396"/>
                    </a:cubicBezTo>
                    <a:cubicBezTo>
                      <a:pt x="2212793" y="5468096"/>
                      <a:pt x="2211830" y="5463592"/>
                      <a:pt x="2228229" y="5474217"/>
                    </a:cubicBezTo>
                    <a:cubicBezTo>
                      <a:pt x="2217297" y="5467134"/>
                      <a:pt x="2275502" y="5497085"/>
                      <a:pt x="2305413" y="5504824"/>
                    </a:cubicBezTo>
                    <a:cubicBezTo>
                      <a:pt x="2352685" y="5527692"/>
                      <a:pt x="2417013" y="5542206"/>
                      <a:pt x="2473293" y="5563150"/>
                    </a:cubicBezTo>
                    <a:cubicBezTo>
                      <a:pt x="2497738" y="5567346"/>
                      <a:pt x="2533115" y="5578627"/>
                      <a:pt x="2572035" y="5584441"/>
                    </a:cubicBezTo>
                    <a:cubicBezTo>
                      <a:pt x="2611917" y="5594759"/>
                      <a:pt x="2655341" y="5599610"/>
                      <a:pt x="2679785" y="5603808"/>
                    </a:cubicBezTo>
                    <a:cubicBezTo>
                      <a:pt x="2747653" y="5612856"/>
                      <a:pt x="2802972" y="5629295"/>
                      <a:pt x="2856366" y="5636726"/>
                    </a:cubicBezTo>
                    <a:cubicBezTo>
                      <a:pt x="2894323" y="5638036"/>
                      <a:pt x="2946755" y="5640963"/>
                      <a:pt x="2989216" y="5641311"/>
                    </a:cubicBezTo>
                    <a:cubicBezTo>
                      <a:pt x="3014623" y="5650012"/>
                      <a:pt x="3047114" y="5647780"/>
                      <a:pt x="3079605" y="5645548"/>
                    </a:cubicBezTo>
                    <a:cubicBezTo>
                      <a:pt x="3096004" y="5656173"/>
                      <a:pt x="3142970" y="5655559"/>
                      <a:pt x="3189935" y="5654944"/>
                    </a:cubicBezTo>
                    <a:cubicBezTo>
                      <a:pt x="3236900" y="5654329"/>
                      <a:pt x="3283865" y="5653715"/>
                      <a:pt x="3300264" y="5664340"/>
                    </a:cubicBezTo>
                    <a:cubicBezTo>
                      <a:pt x="3313777" y="5661453"/>
                      <a:pt x="3337259" y="5661146"/>
                      <a:pt x="3342726" y="5664687"/>
                    </a:cubicBezTo>
                    <a:cubicBezTo>
                      <a:pt x="3354313" y="5652793"/>
                      <a:pt x="3405783" y="5651215"/>
                      <a:pt x="3412212" y="5659262"/>
                    </a:cubicBezTo>
                    <a:cubicBezTo>
                      <a:pt x="3416716" y="5658299"/>
                      <a:pt x="3425724" y="5656375"/>
                      <a:pt x="3430228" y="5655412"/>
                    </a:cubicBezTo>
                    <a:cubicBezTo>
                      <a:pt x="3433115" y="5668925"/>
                      <a:pt x="3471726" y="5651255"/>
                      <a:pt x="3505179" y="5653528"/>
                    </a:cubicBezTo>
                    <a:cubicBezTo>
                      <a:pt x="3509684" y="5652566"/>
                      <a:pt x="3509684" y="5652566"/>
                      <a:pt x="3509684" y="5652566"/>
                    </a:cubicBezTo>
                    <a:cubicBezTo>
                      <a:pt x="3509684" y="5652566"/>
                      <a:pt x="3510646" y="5657069"/>
                      <a:pt x="3510646" y="5657069"/>
                    </a:cubicBezTo>
                    <a:cubicBezTo>
                      <a:pt x="3515150" y="5656107"/>
                      <a:pt x="3515150" y="5656107"/>
                      <a:pt x="3519654" y="5655145"/>
                    </a:cubicBezTo>
                    <a:cubicBezTo>
                      <a:pt x="3519654" y="5655145"/>
                      <a:pt x="3519654" y="5655145"/>
                      <a:pt x="3518691" y="5650641"/>
                    </a:cubicBezTo>
                    <a:cubicBezTo>
                      <a:pt x="3518691" y="5650641"/>
                      <a:pt x="3514188" y="5651604"/>
                      <a:pt x="3514188" y="5651604"/>
                    </a:cubicBezTo>
                    <a:cubicBezTo>
                      <a:pt x="3523196" y="5649679"/>
                      <a:pt x="3536708" y="5646792"/>
                      <a:pt x="3535746" y="5642288"/>
                    </a:cubicBezTo>
                    <a:cubicBezTo>
                      <a:pt x="3614240" y="5634937"/>
                      <a:pt x="3691771" y="5623083"/>
                      <a:pt x="3771882" y="5601257"/>
                    </a:cubicBezTo>
                    <a:cubicBezTo>
                      <a:pt x="3802449" y="5590018"/>
                      <a:pt x="3824970" y="5585207"/>
                      <a:pt x="3861001" y="5577509"/>
                    </a:cubicBezTo>
                    <a:cubicBezTo>
                      <a:pt x="3900576" y="5564344"/>
                      <a:pt x="3957204" y="5542826"/>
                      <a:pt x="4010291" y="5526775"/>
                    </a:cubicBezTo>
                    <a:cubicBezTo>
                      <a:pt x="4066919" y="5505258"/>
                      <a:pt x="4119044" y="5484701"/>
                      <a:pt x="4162160" y="5466071"/>
                    </a:cubicBezTo>
                    <a:cubicBezTo>
                      <a:pt x="4197231" y="5453868"/>
                      <a:pt x="4214285" y="5445515"/>
                      <a:pt x="4252897" y="5427847"/>
                    </a:cubicBezTo>
                    <a:cubicBezTo>
                      <a:pt x="4260943" y="5421418"/>
                      <a:pt x="4274455" y="5418531"/>
                      <a:pt x="4283464" y="5416606"/>
                    </a:cubicBezTo>
                    <a:cubicBezTo>
                      <a:pt x="4305021" y="5407292"/>
                      <a:pt x="4320151" y="5389931"/>
                      <a:pt x="4342672" y="5385119"/>
                    </a:cubicBezTo>
                    <a:cubicBezTo>
                      <a:pt x="4342672" y="5385119"/>
                      <a:pt x="4343634" y="5389623"/>
                      <a:pt x="4343634" y="5389623"/>
                    </a:cubicBezTo>
                    <a:cubicBezTo>
                      <a:pt x="4339129" y="5390585"/>
                      <a:pt x="4344596" y="5394127"/>
                      <a:pt x="4348138" y="5388660"/>
                    </a:cubicBezTo>
                    <a:cubicBezTo>
                      <a:pt x="4352642" y="5387698"/>
                      <a:pt x="4357146" y="5386736"/>
                      <a:pt x="4357146" y="5386736"/>
                    </a:cubicBezTo>
                    <a:cubicBezTo>
                      <a:pt x="4356184" y="5382232"/>
                      <a:pt x="4360688" y="5381270"/>
                      <a:pt x="4360688" y="5381270"/>
                    </a:cubicBezTo>
                    <a:cubicBezTo>
                      <a:pt x="4361650" y="5385773"/>
                      <a:pt x="4366154" y="5384811"/>
                      <a:pt x="4370658" y="5383849"/>
                    </a:cubicBezTo>
                    <a:cubicBezTo>
                      <a:pt x="4374200" y="5378383"/>
                      <a:pt x="4369696" y="5379346"/>
                      <a:pt x="4368733" y="5374841"/>
                    </a:cubicBezTo>
                    <a:cubicBezTo>
                      <a:pt x="4368733" y="5374841"/>
                      <a:pt x="4373238" y="5373879"/>
                      <a:pt x="4373238" y="5373879"/>
                    </a:cubicBezTo>
                    <a:cubicBezTo>
                      <a:pt x="4377742" y="5372917"/>
                      <a:pt x="4381283" y="5367450"/>
                      <a:pt x="4381283" y="5367450"/>
                    </a:cubicBezTo>
                    <a:cubicBezTo>
                      <a:pt x="4380321" y="5362947"/>
                      <a:pt x="4375818" y="5363909"/>
                      <a:pt x="4371313" y="5364871"/>
                    </a:cubicBezTo>
                    <a:cubicBezTo>
                      <a:pt x="4372275" y="5369375"/>
                      <a:pt x="4372275" y="5369375"/>
                      <a:pt x="4372275" y="5369375"/>
                    </a:cubicBezTo>
                    <a:cubicBezTo>
                      <a:pt x="4366809" y="5365834"/>
                      <a:pt x="4366809" y="5365834"/>
                      <a:pt x="4366809" y="5365834"/>
                    </a:cubicBezTo>
                    <a:cubicBezTo>
                      <a:pt x="4401880" y="5353631"/>
                      <a:pt x="4453042" y="5328572"/>
                      <a:pt x="4471713" y="5305744"/>
                    </a:cubicBezTo>
                    <a:cubicBezTo>
                      <a:pt x="4510325" y="5288076"/>
                      <a:pt x="4564067" y="5253045"/>
                      <a:pt x="4629396" y="5206120"/>
                    </a:cubicBezTo>
                    <a:cubicBezTo>
                      <a:pt x="4630359" y="5210625"/>
                      <a:pt x="4630359" y="5210625"/>
                      <a:pt x="4630359" y="5210625"/>
                    </a:cubicBezTo>
                    <a:cubicBezTo>
                      <a:pt x="4630359" y="5210625"/>
                      <a:pt x="4625854" y="5211587"/>
                      <a:pt x="4625854" y="5211587"/>
                    </a:cubicBezTo>
                    <a:cubicBezTo>
                      <a:pt x="4622312" y="5217054"/>
                      <a:pt x="4617809" y="5218016"/>
                      <a:pt x="4623274" y="5221557"/>
                    </a:cubicBezTo>
                    <a:cubicBezTo>
                      <a:pt x="4623274" y="5221557"/>
                      <a:pt x="4627779" y="5220595"/>
                      <a:pt x="4631321" y="5215129"/>
                    </a:cubicBezTo>
                    <a:cubicBezTo>
                      <a:pt x="4635824" y="5214167"/>
                      <a:pt x="4635824" y="5214167"/>
                      <a:pt x="4639366" y="5208700"/>
                    </a:cubicBezTo>
                    <a:cubicBezTo>
                      <a:pt x="4640329" y="5213205"/>
                      <a:pt x="4644833" y="5212242"/>
                      <a:pt x="4653841" y="5210318"/>
                    </a:cubicBezTo>
                    <a:cubicBezTo>
                      <a:pt x="4653360" y="5208066"/>
                      <a:pt x="4652878" y="5205813"/>
                      <a:pt x="4651512" y="5204927"/>
                    </a:cubicBezTo>
                    <a:lnTo>
                      <a:pt x="4648965" y="5205864"/>
                    </a:lnTo>
                    <a:lnTo>
                      <a:pt x="4655458" y="5195843"/>
                    </a:lnTo>
                    <a:cubicBezTo>
                      <a:pt x="4650954" y="5196806"/>
                      <a:pt x="4646451" y="5197768"/>
                      <a:pt x="4641946" y="5198730"/>
                    </a:cubicBezTo>
                    <a:cubicBezTo>
                      <a:pt x="4652572" y="5182331"/>
                      <a:pt x="4659656" y="5171398"/>
                      <a:pt x="4680251" y="5157579"/>
                    </a:cubicBezTo>
                    <a:cubicBezTo>
                      <a:pt x="4676709" y="5163045"/>
                      <a:pt x="4681213" y="5162082"/>
                      <a:pt x="4685717" y="5161120"/>
                    </a:cubicBezTo>
                    <a:cubicBezTo>
                      <a:pt x="4706313" y="5147301"/>
                      <a:pt x="4724022" y="5119970"/>
                      <a:pt x="4736572" y="5112579"/>
                    </a:cubicBezTo>
                    <a:cubicBezTo>
                      <a:pt x="4736572" y="5112579"/>
                      <a:pt x="4737534" y="5117083"/>
                      <a:pt x="4733031" y="5118045"/>
                    </a:cubicBezTo>
                    <a:cubicBezTo>
                      <a:pt x="4761673" y="5097797"/>
                      <a:pt x="4779381" y="5070465"/>
                      <a:pt x="4793855" y="5072083"/>
                    </a:cubicBezTo>
                    <a:cubicBezTo>
                      <a:pt x="4789352" y="5073045"/>
                      <a:pt x="4792893" y="5067578"/>
                      <a:pt x="4797397" y="5066616"/>
                    </a:cubicBezTo>
                    <a:cubicBezTo>
                      <a:pt x="4803519" y="5051179"/>
                      <a:pt x="4783885" y="5069503"/>
                      <a:pt x="4779381" y="5070465"/>
                    </a:cubicBezTo>
                    <a:cubicBezTo>
                      <a:pt x="4803519" y="5051179"/>
                      <a:pt x="4812527" y="5049255"/>
                      <a:pt x="4818648" y="5033818"/>
                    </a:cubicBezTo>
                    <a:cubicBezTo>
                      <a:pt x="4824115" y="5037360"/>
                      <a:pt x="4817031" y="5048293"/>
                      <a:pt x="4828619" y="5036398"/>
                    </a:cubicBezTo>
                    <a:cubicBezTo>
                      <a:pt x="4831199" y="5026427"/>
                      <a:pt x="4827657" y="5031894"/>
                      <a:pt x="4834740" y="5020962"/>
                    </a:cubicBezTo>
                    <a:cubicBezTo>
                      <a:pt x="4833778" y="5016457"/>
                      <a:pt x="4838282" y="5015495"/>
                      <a:pt x="4838282" y="5015495"/>
                    </a:cubicBezTo>
                    <a:cubicBezTo>
                      <a:pt x="4841824" y="5010028"/>
                      <a:pt x="4846328" y="5009066"/>
                      <a:pt x="4845366" y="5004562"/>
                    </a:cubicBezTo>
                    <a:cubicBezTo>
                      <a:pt x="4844404" y="5000058"/>
                      <a:pt x="4839899" y="5001020"/>
                      <a:pt x="4836357" y="5006486"/>
                    </a:cubicBezTo>
                    <a:cubicBezTo>
                      <a:pt x="4836357" y="5006486"/>
                      <a:pt x="4836357" y="5006486"/>
                      <a:pt x="4831853" y="5007449"/>
                    </a:cubicBezTo>
                    <a:cubicBezTo>
                      <a:pt x="4867579" y="4976268"/>
                      <a:pt x="4873700" y="4960832"/>
                      <a:pt x="4916509" y="4918718"/>
                    </a:cubicBezTo>
                    <a:cubicBezTo>
                      <a:pt x="4936450" y="4923877"/>
                      <a:pt x="4920051" y="4913251"/>
                      <a:pt x="4950617" y="4902012"/>
                    </a:cubicBezTo>
                    <a:cubicBezTo>
                      <a:pt x="4951579" y="4906516"/>
                      <a:pt x="4951579" y="4906516"/>
                      <a:pt x="4951579" y="4906516"/>
                    </a:cubicBezTo>
                    <a:cubicBezTo>
                      <a:pt x="4948037" y="4911982"/>
                      <a:pt x="4952542" y="4911020"/>
                      <a:pt x="4956084" y="4905553"/>
                    </a:cubicBezTo>
                    <a:cubicBezTo>
                      <a:pt x="4960588" y="4904591"/>
                      <a:pt x="4964129" y="4899125"/>
                      <a:pt x="4963167" y="4894621"/>
                    </a:cubicBezTo>
                    <a:cubicBezTo>
                      <a:pt x="4966709" y="4889154"/>
                      <a:pt x="4966709" y="4889154"/>
                      <a:pt x="4966709" y="4889154"/>
                    </a:cubicBezTo>
                    <a:cubicBezTo>
                      <a:pt x="4974754" y="4882727"/>
                      <a:pt x="4973792" y="4878222"/>
                      <a:pt x="4968326" y="4874680"/>
                    </a:cubicBezTo>
                    <a:cubicBezTo>
                      <a:pt x="4977334" y="4872755"/>
                      <a:pt x="4979914" y="4862785"/>
                      <a:pt x="4983456" y="4857319"/>
                    </a:cubicBezTo>
                    <a:cubicBezTo>
                      <a:pt x="4975410" y="4863748"/>
                      <a:pt x="4967364" y="4870176"/>
                      <a:pt x="4959318" y="4876605"/>
                    </a:cubicBezTo>
                    <a:cubicBezTo>
                      <a:pt x="4960280" y="4881109"/>
                      <a:pt x="4961242" y="4885613"/>
                      <a:pt x="4961242" y="4885613"/>
                    </a:cubicBezTo>
                    <a:cubicBezTo>
                      <a:pt x="4961242" y="4885613"/>
                      <a:pt x="4956739" y="4886575"/>
                      <a:pt x="4957701" y="4891079"/>
                    </a:cubicBezTo>
                    <a:cubicBezTo>
                      <a:pt x="4957701" y="4891079"/>
                      <a:pt x="4953197" y="4892041"/>
                      <a:pt x="4953197" y="4892041"/>
                    </a:cubicBezTo>
                    <a:cubicBezTo>
                      <a:pt x="4948692" y="4893003"/>
                      <a:pt x="4949655" y="4897508"/>
                      <a:pt x="4950617" y="4902012"/>
                    </a:cubicBezTo>
                    <a:cubicBezTo>
                      <a:pt x="4926172" y="4897815"/>
                      <a:pt x="4900110" y="4908093"/>
                      <a:pt x="4875317" y="4946357"/>
                    </a:cubicBezTo>
                    <a:cubicBezTo>
                      <a:pt x="4870813" y="4947320"/>
                      <a:pt x="4867272" y="4952786"/>
                      <a:pt x="4866310" y="4948282"/>
                    </a:cubicBezTo>
                    <a:cubicBezTo>
                      <a:pt x="4870813" y="4947320"/>
                      <a:pt x="4869851" y="4942815"/>
                      <a:pt x="4865347" y="4943777"/>
                    </a:cubicBezTo>
                    <a:cubicBezTo>
                      <a:pt x="4865347" y="4943777"/>
                      <a:pt x="4865347" y="4943777"/>
                      <a:pt x="4861805" y="4949244"/>
                    </a:cubicBezTo>
                    <a:cubicBezTo>
                      <a:pt x="4861805" y="4949244"/>
                      <a:pt x="4857301" y="4950206"/>
                      <a:pt x="4857301" y="4950206"/>
                    </a:cubicBezTo>
                    <a:cubicBezTo>
                      <a:pt x="4865675" y="4934288"/>
                      <a:pt x="4874770" y="4921749"/>
                      <a:pt x="4886477" y="4910416"/>
                    </a:cubicBezTo>
                    <a:lnTo>
                      <a:pt x="4927253" y="4880833"/>
                    </a:lnTo>
                    <a:lnTo>
                      <a:pt x="4927789" y="4883341"/>
                    </a:lnTo>
                    <a:cubicBezTo>
                      <a:pt x="4932294" y="4882378"/>
                      <a:pt x="4932294" y="4882378"/>
                      <a:pt x="4931331" y="4877874"/>
                    </a:cubicBezTo>
                    <a:cubicBezTo>
                      <a:pt x="4940339" y="4875949"/>
                      <a:pt x="4939377" y="4871446"/>
                      <a:pt x="4947423" y="4865017"/>
                    </a:cubicBezTo>
                    <a:cubicBezTo>
                      <a:pt x="4947423" y="4865017"/>
                      <a:pt x="4948386" y="4869521"/>
                      <a:pt x="4943881" y="4870484"/>
                    </a:cubicBezTo>
                    <a:cubicBezTo>
                      <a:pt x="4943881" y="4870484"/>
                      <a:pt x="4948386" y="4869521"/>
                      <a:pt x="4948386" y="4869521"/>
                    </a:cubicBezTo>
                    <a:cubicBezTo>
                      <a:pt x="4948386" y="4869521"/>
                      <a:pt x="4951928" y="4864055"/>
                      <a:pt x="4951928" y="4864055"/>
                    </a:cubicBezTo>
                    <a:cubicBezTo>
                      <a:pt x="4976065" y="4844769"/>
                      <a:pt x="4998585" y="4839958"/>
                      <a:pt x="5016294" y="4812627"/>
                    </a:cubicBezTo>
                    <a:cubicBezTo>
                      <a:pt x="5009211" y="4823559"/>
                      <a:pt x="5017256" y="4817130"/>
                      <a:pt x="5026265" y="4815205"/>
                    </a:cubicBezTo>
                    <a:cubicBezTo>
                      <a:pt x="5015640" y="4831604"/>
                      <a:pt x="5002127" y="4834491"/>
                      <a:pt x="5008556" y="4842537"/>
                    </a:cubicBezTo>
                    <a:cubicBezTo>
                      <a:pt x="5030768" y="4814243"/>
                      <a:pt x="5045898" y="4796882"/>
                      <a:pt x="5081624" y="4765702"/>
                    </a:cubicBezTo>
                    <a:cubicBezTo>
                      <a:pt x="5082586" y="4770205"/>
                      <a:pt x="5086128" y="4764739"/>
                      <a:pt x="5090632" y="4763777"/>
                    </a:cubicBezTo>
                    <a:cubicBezTo>
                      <a:pt x="5094174" y="4758310"/>
                      <a:pt x="5097716" y="4752844"/>
                      <a:pt x="5093211" y="4753806"/>
                    </a:cubicBezTo>
                    <a:cubicBezTo>
                      <a:pt x="5101257" y="4747378"/>
                      <a:pt x="5103837" y="4737407"/>
                      <a:pt x="5109959" y="4721971"/>
                    </a:cubicBezTo>
                    <a:cubicBezTo>
                      <a:pt x="5115424" y="4725513"/>
                      <a:pt x="5108341" y="4736445"/>
                      <a:pt x="5116387" y="4730017"/>
                    </a:cubicBezTo>
                    <a:cubicBezTo>
                      <a:pt x="5115424" y="4725513"/>
                      <a:pt x="5123471" y="4719084"/>
                      <a:pt x="5122508" y="4714579"/>
                    </a:cubicBezTo>
                    <a:cubicBezTo>
                      <a:pt x="5122508" y="4714579"/>
                      <a:pt x="5127013" y="4713617"/>
                      <a:pt x="5126050" y="4709114"/>
                    </a:cubicBezTo>
                    <a:cubicBezTo>
                      <a:pt x="5130554" y="4708152"/>
                      <a:pt x="5130554" y="4708152"/>
                      <a:pt x="5130554" y="4708152"/>
                    </a:cubicBezTo>
                    <a:cubicBezTo>
                      <a:pt x="5129592" y="4703647"/>
                      <a:pt x="5129592" y="4703647"/>
                      <a:pt x="5129592" y="4703647"/>
                    </a:cubicBezTo>
                    <a:cubicBezTo>
                      <a:pt x="5126050" y="4709114"/>
                      <a:pt x="5126050" y="4709114"/>
                      <a:pt x="5126050" y="4709114"/>
                    </a:cubicBezTo>
                    <a:cubicBezTo>
                      <a:pt x="5121546" y="4710076"/>
                      <a:pt x="5121546" y="4710076"/>
                      <a:pt x="5121546" y="4710076"/>
                    </a:cubicBezTo>
                    <a:cubicBezTo>
                      <a:pt x="5136676" y="4692715"/>
                      <a:pt x="5136676" y="4692715"/>
                      <a:pt x="5136676" y="4692715"/>
                    </a:cubicBezTo>
                    <a:cubicBezTo>
                      <a:pt x="5133134" y="4698181"/>
                      <a:pt x="5134096" y="4702685"/>
                      <a:pt x="5137638" y="4697218"/>
                    </a:cubicBezTo>
                    <a:cubicBezTo>
                      <a:pt x="5170476" y="4652526"/>
                      <a:pt x="5191419" y="4596245"/>
                      <a:pt x="5217830" y="4543506"/>
                    </a:cubicBezTo>
                    <a:cubicBezTo>
                      <a:pt x="5238773" y="4487227"/>
                      <a:pt x="5260679" y="4435450"/>
                      <a:pt x="5282585" y="4383674"/>
                    </a:cubicBezTo>
                    <a:cubicBezTo>
                      <a:pt x="5291594" y="4381749"/>
                      <a:pt x="5292556" y="4386253"/>
                      <a:pt x="5294480" y="4395261"/>
                    </a:cubicBezTo>
                    <a:cubicBezTo>
                      <a:pt x="5308340" y="4349913"/>
                      <a:pt x="5320583" y="4319040"/>
                      <a:pt x="5327359" y="4284625"/>
                    </a:cubicBezTo>
                    <a:cubicBezTo>
                      <a:pt x="5338639" y="4249247"/>
                      <a:pt x="5345415" y="4214832"/>
                      <a:pt x="5363780" y="4168522"/>
                    </a:cubicBezTo>
                    <a:cubicBezTo>
                      <a:pt x="5360238" y="4173988"/>
                      <a:pt x="5360238" y="4173988"/>
                      <a:pt x="5364742" y="4173025"/>
                    </a:cubicBezTo>
                    <a:cubicBezTo>
                      <a:pt x="5364742" y="4173025"/>
                      <a:pt x="5369247" y="4172063"/>
                      <a:pt x="5372788" y="4166598"/>
                    </a:cubicBezTo>
                    <a:cubicBezTo>
                      <a:pt x="5377292" y="4165635"/>
                      <a:pt x="5377292" y="4165635"/>
                      <a:pt x="5377292" y="4165635"/>
                    </a:cubicBezTo>
                    <a:cubicBezTo>
                      <a:pt x="5379872" y="4155664"/>
                      <a:pt x="5386955" y="4144732"/>
                      <a:pt x="5381488" y="4141190"/>
                    </a:cubicBezTo>
                    <a:cubicBezTo>
                      <a:pt x="5385993" y="4140228"/>
                      <a:pt x="5389535" y="4134762"/>
                      <a:pt x="5388573" y="4130258"/>
                    </a:cubicBezTo>
                    <a:cubicBezTo>
                      <a:pt x="5392115" y="4124791"/>
                      <a:pt x="5387610" y="4125753"/>
                      <a:pt x="5387610" y="4125753"/>
                    </a:cubicBezTo>
                    <a:cubicBezTo>
                      <a:pt x="5383106" y="4126716"/>
                      <a:pt x="5383106" y="4126716"/>
                      <a:pt x="5383106" y="4126716"/>
                    </a:cubicBezTo>
                    <a:cubicBezTo>
                      <a:pt x="5396311" y="4100347"/>
                      <a:pt x="5393424" y="4086835"/>
                      <a:pt x="5406629" y="4060465"/>
                    </a:cubicBezTo>
                    <a:cubicBezTo>
                      <a:pt x="5393117" y="4063352"/>
                      <a:pt x="5404705" y="4051457"/>
                      <a:pt x="5403743" y="4046953"/>
                    </a:cubicBezTo>
                    <a:cubicBezTo>
                      <a:pt x="5397621" y="4062389"/>
                      <a:pt x="5395696" y="4053382"/>
                      <a:pt x="5388613" y="4064314"/>
                    </a:cubicBezTo>
                    <a:cubicBezTo>
                      <a:pt x="5386033" y="4074284"/>
                      <a:pt x="5396658" y="4057885"/>
                      <a:pt x="5395042" y="4072359"/>
                    </a:cubicBezTo>
                    <a:cubicBezTo>
                      <a:pt x="5383454" y="4084255"/>
                      <a:pt x="5381837" y="4098729"/>
                      <a:pt x="5373790" y="4105158"/>
                    </a:cubicBezTo>
                    <a:cubicBezTo>
                      <a:pt x="5377332" y="4099692"/>
                      <a:pt x="5380874" y="4094225"/>
                      <a:pt x="5379912" y="4089721"/>
                    </a:cubicBezTo>
                    <a:cubicBezTo>
                      <a:pt x="5366707" y="4116090"/>
                      <a:pt x="5349960" y="4147926"/>
                      <a:pt x="5334176" y="4184266"/>
                    </a:cubicBezTo>
                    <a:cubicBezTo>
                      <a:pt x="5318391" y="4220606"/>
                      <a:pt x="5302606" y="4256946"/>
                      <a:pt x="5290365" y="4287819"/>
                    </a:cubicBezTo>
                    <a:cubicBezTo>
                      <a:pt x="5289402" y="4283314"/>
                      <a:pt x="5284898" y="4284277"/>
                      <a:pt x="5281356" y="4289743"/>
                    </a:cubicBezTo>
                    <a:cubicBezTo>
                      <a:pt x="5264610" y="4321579"/>
                      <a:pt x="5251405" y="4347949"/>
                      <a:pt x="5229191" y="4376242"/>
                    </a:cubicBezTo>
                    <a:cubicBezTo>
                      <a:pt x="5235620" y="4384288"/>
                      <a:pt x="5215024" y="4398108"/>
                      <a:pt x="5207940" y="4409040"/>
                    </a:cubicBezTo>
                    <a:cubicBezTo>
                      <a:pt x="5204398" y="4414507"/>
                      <a:pt x="5209865" y="4418049"/>
                      <a:pt x="5201818" y="4424477"/>
                    </a:cubicBezTo>
                    <a:cubicBezTo>
                      <a:pt x="5202781" y="4428981"/>
                      <a:pt x="5190231" y="4436372"/>
                      <a:pt x="5183148" y="4447304"/>
                    </a:cubicBezTo>
                    <a:cubicBezTo>
                      <a:pt x="5172522" y="4463703"/>
                      <a:pt x="5162859" y="4484606"/>
                      <a:pt x="5152233" y="4501005"/>
                    </a:cubicBezTo>
                    <a:cubicBezTo>
                      <a:pt x="5138066" y="4522871"/>
                      <a:pt x="5139028" y="4527374"/>
                      <a:pt x="5120357" y="4550202"/>
                    </a:cubicBezTo>
                    <a:cubicBezTo>
                      <a:pt x="5089443" y="4603903"/>
                      <a:pt x="5035046" y="4657911"/>
                      <a:pt x="5021841" y="4684281"/>
                    </a:cubicBezTo>
                    <a:cubicBezTo>
                      <a:pt x="5008329" y="4687168"/>
                      <a:pt x="4999628" y="4712574"/>
                      <a:pt x="4992545" y="4723508"/>
                    </a:cubicBezTo>
                    <a:cubicBezTo>
                      <a:pt x="4995124" y="4713537"/>
                      <a:pt x="4991583" y="4719003"/>
                      <a:pt x="4987079" y="4719966"/>
                    </a:cubicBezTo>
                    <a:cubicBezTo>
                      <a:pt x="4962286" y="4758230"/>
                      <a:pt x="4916590" y="4786831"/>
                      <a:pt x="4875706" y="4837953"/>
                    </a:cubicBezTo>
                    <a:cubicBezTo>
                      <a:pt x="4861539" y="4859818"/>
                      <a:pt x="4873126" y="4847923"/>
                      <a:pt x="4848989" y="4867208"/>
                    </a:cubicBezTo>
                    <a:cubicBezTo>
                      <a:pt x="4832897" y="4880066"/>
                      <a:pt x="4822272" y="4896465"/>
                      <a:pt x="4806180" y="4909322"/>
                    </a:cubicBezTo>
                    <a:cubicBezTo>
                      <a:pt x="4750821" y="4958826"/>
                      <a:pt x="4694499" y="5003827"/>
                      <a:pt x="4646224" y="5042398"/>
                    </a:cubicBezTo>
                    <a:cubicBezTo>
                      <a:pt x="4626590" y="5060722"/>
                      <a:pt x="4609536" y="5069075"/>
                      <a:pt x="4598911" y="5085474"/>
                    </a:cubicBezTo>
                    <a:cubicBezTo>
                      <a:pt x="4594406" y="5086436"/>
                      <a:pt x="4594406" y="5086436"/>
                      <a:pt x="4589903" y="5087399"/>
                    </a:cubicBezTo>
                    <a:cubicBezTo>
                      <a:pt x="4585399" y="5088361"/>
                      <a:pt x="4571887" y="5091248"/>
                      <a:pt x="4552253" y="5109571"/>
                    </a:cubicBezTo>
                    <a:cubicBezTo>
                      <a:pt x="4544207" y="5115999"/>
                      <a:pt x="4532619" y="5127895"/>
                      <a:pt x="4524573" y="5134323"/>
                    </a:cubicBezTo>
                    <a:cubicBezTo>
                      <a:pt x="4486923" y="5156496"/>
                      <a:pt x="4440266" y="5180593"/>
                      <a:pt x="4429640" y="5196992"/>
                    </a:cubicBezTo>
                    <a:cubicBezTo>
                      <a:pt x="4435761" y="5181555"/>
                      <a:pt x="4387486" y="5220127"/>
                      <a:pt x="4375898" y="5232021"/>
                    </a:cubicBezTo>
                    <a:cubicBezTo>
                      <a:pt x="4356919" y="5231366"/>
                      <a:pt x="4330202" y="5260623"/>
                      <a:pt x="4295132" y="5272825"/>
                    </a:cubicBezTo>
                    <a:cubicBezTo>
                      <a:pt x="4290628" y="5273788"/>
                      <a:pt x="4297056" y="5281833"/>
                      <a:pt x="4283544" y="5284720"/>
                    </a:cubicBezTo>
                    <a:cubicBezTo>
                      <a:pt x="4273574" y="5282140"/>
                      <a:pt x="4243970" y="5297885"/>
                      <a:pt x="4249436" y="5301426"/>
                    </a:cubicBezTo>
                    <a:cubicBezTo>
                      <a:pt x="4233999" y="5295305"/>
                      <a:pt x="4210824" y="5319095"/>
                      <a:pt x="4200853" y="5316515"/>
                    </a:cubicBezTo>
                    <a:cubicBezTo>
                      <a:pt x="4202778" y="5325523"/>
                      <a:pt x="4199237" y="5330989"/>
                      <a:pt x="4195695" y="5336456"/>
                    </a:cubicBezTo>
                    <a:cubicBezTo>
                      <a:pt x="4187648" y="5342885"/>
                      <a:pt x="4183145" y="5343847"/>
                      <a:pt x="4175098" y="5350275"/>
                    </a:cubicBezTo>
                    <a:cubicBezTo>
                      <a:pt x="4145495" y="5366020"/>
                      <a:pt x="4105921" y="5379184"/>
                      <a:pt x="4070850" y="5391386"/>
                    </a:cubicBezTo>
                    <a:cubicBezTo>
                      <a:pt x="4061841" y="5393311"/>
                      <a:pt x="4051871" y="5390731"/>
                      <a:pt x="4051871" y="5390731"/>
                    </a:cubicBezTo>
                    <a:cubicBezTo>
                      <a:pt x="4048329" y="5396198"/>
                      <a:pt x="4043825" y="5397160"/>
                      <a:pt x="4040284" y="5402627"/>
                    </a:cubicBezTo>
                    <a:cubicBezTo>
                      <a:pt x="4035780" y="5403589"/>
                      <a:pt x="4035780" y="5403589"/>
                      <a:pt x="4035780" y="5403589"/>
                    </a:cubicBezTo>
                    <a:cubicBezTo>
                      <a:pt x="4002326" y="5401316"/>
                      <a:pt x="3960173" y="5424451"/>
                      <a:pt x="3926065" y="5441158"/>
                    </a:cubicBezTo>
                    <a:cubicBezTo>
                      <a:pt x="3925102" y="5436653"/>
                      <a:pt x="3925102" y="5436653"/>
                      <a:pt x="3925102" y="5436653"/>
                    </a:cubicBezTo>
                    <a:cubicBezTo>
                      <a:pt x="3910628" y="5435036"/>
                      <a:pt x="3909973" y="5454015"/>
                      <a:pt x="3902581" y="5441465"/>
                    </a:cubicBezTo>
                    <a:cubicBezTo>
                      <a:pt x="3880062" y="5446276"/>
                      <a:pt x="3895498" y="5452397"/>
                      <a:pt x="3877482" y="5456246"/>
                    </a:cubicBezTo>
                    <a:cubicBezTo>
                      <a:pt x="3876520" y="5451743"/>
                      <a:pt x="3867512" y="5453667"/>
                      <a:pt x="3862045" y="5450125"/>
                    </a:cubicBezTo>
                    <a:cubicBezTo>
                      <a:pt x="3845953" y="5462982"/>
                      <a:pt x="3827937" y="5466831"/>
                      <a:pt x="3804454" y="5467139"/>
                    </a:cubicBezTo>
                    <a:cubicBezTo>
                      <a:pt x="3798333" y="5482576"/>
                      <a:pt x="3769384" y="5479341"/>
                      <a:pt x="3761338" y="5485770"/>
                    </a:cubicBezTo>
                    <a:cubicBezTo>
                      <a:pt x="3760376" y="5481265"/>
                      <a:pt x="3755871" y="5482228"/>
                      <a:pt x="3755871" y="5482228"/>
                    </a:cubicBezTo>
                    <a:cubicBezTo>
                      <a:pt x="3730772" y="5497010"/>
                      <a:pt x="3707289" y="5497317"/>
                      <a:pt x="3684769" y="5502128"/>
                    </a:cubicBezTo>
                    <a:cubicBezTo>
                      <a:pt x="3680264" y="5503091"/>
                      <a:pt x="3675760" y="5504053"/>
                      <a:pt x="3675760" y="5504053"/>
                    </a:cubicBezTo>
                    <a:cubicBezTo>
                      <a:pt x="3674798" y="5499549"/>
                      <a:pt x="3674798" y="5499549"/>
                      <a:pt x="3674798" y="5499549"/>
                    </a:cubicBezTo>
                    <a:cubicBezTo>
                      <a:pt x="3673836" y="5495045"/>
                      <a:pt x="3669332" y="5496007"/>
                      <a:pt x="3669332" y="5496007"/>
                    </a:cubicBezTo>
                    <a:cubicBezTo>
                      <a:pt x="3664828" y="5496970"/>
                      <a:pt x="3665790" y="5501473"/>
                      <a:pt x="3665790" y="5501473"/>
                    </a:cubicBezTo>
                    <a:cubicBezTo>
                      <a:pt x="3651316" y="5499856"/>
                      <a:pt x="3640691" y="5516255"/>
                      <a:pt x="3618170" y="5521067"/>
                    </a:cubicBezTo>
                    <a:cubicBezTo>
                      <a:pt x="3635224" y="5512713"/>
                      <a:pt x="3606275" y="5509479"/>
                      <a:pt x="3602733" y="5514945"/>
                    </a:cubicBezTo>
                    <a:cubicBezTo>
                      <a:pt x="3611741" y="5513020"/>
                      <a:pt x="3612703" y="5517525"/>
                      <a:pt x="3603695" y="5519449"/>
                    </a:cubicBezTo>
                    <a:cubicBezTo>
                      <a:pt x="3607237" y="5513983"/>
                      <a:pt x="3589221" y="5517832"/>
                      <a:pt x="3584717" y="5518794"/>
                    </a:cubicBezTo>
                    <a:cubicBezTo>
                      <a:pt x="3586641" y="5527803"/>
                      <a:pt x="3575709" y="5520718"/>
                      <a:pt x="3558655" y="5529072"/>
                    </a:cubicBezTo>
                    <a:cubicBezTo>
                      <a:pt x="3570242" y="5517177"/>
                      <a:pt x="3544180" y="5527455"/>
                      <a:pt x="3531630" y="5534846"/>
                    </a:cubicBezTo>
                    <a:cubicBezTo>
                      <a:pt x="3527126" y="5535808"/>
                      <a:pt x="3527126" y="5535808"/>
                      <a:pt x="3521660" y="5532266"/>
                    </a:cubicBezTo>
                    <a:cubicBezTo>
                      <a:pt x="3517155" y="5533228"/>
                      <a:pt x="3512651" y="5534191"/>
                      <a:pt x="3507186" y="5530649"/>
                    </a:cubicBezTo>
                    <a:cubicBezTo>
                      <a:pt x="3507186" y="5530649"/>
                      <a:pt x="3502681" y="5531612"/>
                      <a:pt x="3502681" y="5531612"/>
                    </a:cubicBezTo>
                    <a:cubicBezTo>
                      <a:pt x="3474695" y="5532881"/>
                      <a:pt x="3448632" y="5543159"/>
                      <a:pt x="3424187" y="5538962"/>
                    </a:cubicBezTo>
                    <a:cubicBezTo>
                      <a:pt x="3399087" y="5553744"/>
                      <a:pt x="3349235" y="5540846"/>
                      <a:pt x="3328639" y="5554666"/>
                    </a:cubicBezTo>
                    <a:cubicBezTo>
                      <a:pt x="3324136" y="5555628"/>
                      <a:pt x="3324136" y="5555628"/>
                      <a:pt x="3319631" y="5556591"/>
                    </a:cubicBezTo>
                    <a:cubicBezTo>
                      <a:pt x="3318669" y="5552086"/>
                      <a:pt x="3318669" y="5552086"/>
                      <a:pt x="3314165" y="5553049"/>
                    </a:cubicBezTo>
                    <a:cubicBezTo>
                      <a:pt x="3314165" y="5553049"/>
                      <a:pt x="3309661" y="5554011"/>
                      <a:pt x="3309661" y="5554011"/>
                    </a:cubicBezTo>
                    <a:cubicBezTo>
                      <a:pt x="3304195" y="5550469"/>
                      <a:pt x="3286178" y="5554318"/>
                      <a:pt x="3282636" y="5559784"/>
                    </a:cubicBezTo>
                    <a:cubicBezTo>
                      <a:pt x="3282636" y="5559784"/>
                      <a:pt x="3278132" y="5560747"/>
                      <a:pt x="3278132" y="5560747"/>
                    </a:cubicBezTo>
                    <a:cubicBezTo>
                      <a:pt x="3272666" y="5557205"/>
                      <a:pt x="3272666" y="5557205"/>
                      <a:pt x="3272666" y="5557205"/>
                    </a:cubicBezTo>
                    <a:cubicBezTo>
                      <a:pt x="3268162" y="5558167"/>
                      <a:pt x="3268162" y="5558167"/>
                      <a:pt x="3268162" y="5558167"/>
                    </a:cubicBezTo>
                    <a:cubicBezTo>
                      <a:pt x="3254650" y="5561054"/>
                      <a:pt x="3240175" y="5559437"/>
                      <a:pt x="3231167" y="5561362"/>
                    </a:cubicBezTo>
                    <a:cubicBezTo>
                      <a:pt x="3231167" y="5561362"/>
                      <a:pt x="3225701" y="5557820"/>
                      <a:pt x="3221197" y="5558782"/>
                    </a:cubicBezTo>
                    <a:cubicBezTo>
                      <a:pt x="3222159" y="5563286"/>
                      <a:pt x="3197714" y="5559089"/>
                      <a:pt x="3192247" y="5555548"/>
                    </a:cubicBezTo>
                    <a:cubicBezTo>
                      <a:pt x="3193209" y="5560051"/>
                      <a:pt x="3193209" y="5560051"/>
                      <a:pt x="3193209" y="5560051"/>
                    </a:cubicBezTo>
                    <a:cubicBezTo>
                      <a:pt x="3188706" y="5561013"/>
                      <a:pt x="3188706" y="5561013"/>
                      <a:pt x="3183239" y="5557472"/>
                    </a:cubicBezTo>
                    <a:cubicBezTo>
                      <a:pt x="3189996" y="5556029"/>
                      <a:pt x="3190881" y="5554662"/>
                      <a:pt x="3189836" y="5552530"/>
                    </a:cubicBezTo>
                    <a:lnTo>
                      <a:pt x="3185794" y="5544792"/>
                    </a:lnTo>
                    <a:lnTo>
                      <a:pt x="3199331" y="5544615"/>
                    </a:lnTo>
                    <a:cubicBezTo>
                      <a:pt x="3231822" y="5542383"/>
                      <a:pt x="3296803" y="5537919"/>
                      <a:pt x="3342806" y="5532801"/>
                    </a:cubicBezTo>
                    <a:cubicBezTo>
                      <a:pt x="3467304" y="5520331"/>
                      <a:pt x="3586334" y="5504320"/>
                      <a:pt x="3695394" y="5485729"/>
                    </a:cubicBezTo>
                    <a:cubicBezTo>
                      <a:pt x="3711486" y="5472873"/>
                      <a:pt x="3758451" y="5472258"/>
                      <a:pt x="3771963" y="5469371"/>
                    </a:cubicBezTo>
                    <a:cubicBezTo>
                      <a:pt x="3771963" y="5469371"/>
                      <a:pt x="3780010" y="5462942"/>
                      <a:pt x="3784514" y="5461979"/>
                    </a:cubicBezTo>
                    <a:cubicBezTo>
                      <a:pt x="3784514" y="5461979"/>
                      <a:pt x="3784514" y="5461979"/>
                      <a:pt x="3789017" y="5461017"/>
                    </a:cubicBezTo>
                    <a:cubicBezTo>
                      <a:pt x="3789017" y="5461017"/>
                      <a:pt x="3789017" y="5461017"/>
                      <a:pt x="3798026" y="5459093"/>
                    </a:cubicBezTo>
                    <a:cubicBezTo>
                      <a:pt x="3824088" y="5448816"/>
                      <a:pt x="3856579" y="5446583"/>
                      <a:pt x="3891649" y="5434382"/>
                    </a:cubicBezTo>
                    <a:cubicBezTo>
                      <a:pt x="3923178" y="5427646"/>
                      <a:pt x="3983348" y="5400662"/>
                      <a:pt x="4026464" y="5382030"/>
                    </a:cubicBezTo>
                    <a:cubicBezTo>
                      <a:pt x="4065077" y="5364362"/>
                      <a:pt x="4109155" y="5350235"/>
                      <a:pt x="4129751" y="5336416"/>
                    </a:cubicBezTo>
                    <a:cubicBezTo>
                      <a:pt x="4146805" y="5328062"/>
                      <a:pt x="4135872" y="5320979"/>
                      <a:pt x="4167400" y="5314243"/>
                    </a:cubicBezTo>
                    <a:cubicBezTo>
                      <a:pt x="4168363" y="5318747"/>
                      <a:pt x="4172867" y="5317785"/>
                      <a:pt x="4181875" y="5315860"/>
                    </a:cubicBezTo>
                    <a:cubicBezTo>
                      <a:pt x="4185417" y="5310394"/>
                      <a:pt x="4184455" y="5305890"/>
                      <a:pt x="4197004" y="5298499"/>
                    </a:cubicBezTo>
                    <a:cubicBezTo>
                      <a:pt x="4206013" y="5296574"/>
                      <a:pt x="4219525" y="5293687"/>
                      <a:pt x="4232075" y="5286297"/>
                    </a:cubicBezTo>
                    <a:cubicBezTo>
                      <a:pt x="4274229" y="5263162"/>
                      <a:pt x="4325391" y="5238102"/>
                      <a:pt x="4350491" y="5223321"/>
                    </a:cubicBezTo>
                    <a:cubicBezTo>
                      <a:pt x="4363040" y="5215930"/>
                      <a:pt x="4362078" y="5211426"/>
                      <a:pt x="4370125" y="5204997"/>
                    </a:cubicBezTo>
                    <a:cubicBezTo>
                      <a:pt x="4405195" y="5192795"/>
                      <a:pt x="4449929" y="5159690"/>
                      <a:pt x="4490158" y="5127546"/>
                    </a:cubicBezTo>
                    <a:cubicBezTo>
                      <a:pt x="4531350" y="5099908"/>
                      <a:pt x="4567075" y="5068727"/>
                      <a:pt x="4596679" y="5052983"/>
                    </a:cubicBezTo>
                    <a:cubicBezTo>
                      <a:pt x="4591213" y="5049441"/>
                      <a:pt x="4595717" y="5048479"/>
                      <a:pt x="4603762" y="5042050"/>
                    </a:cubicBezTo>
                    <a:cubicBezTo>
                      <a:pt x="4600220" y="5047517"/>
                      <a:pt x="4601183" y="5052021"/>
                      <a:pt x="4604725" y="5046554"/>
                    </a:cubicBezTo>
                    <a:cubicBezTo>
                      <a:pt x="4608267" y="5041088"/>
                      <a:pt x="4662008" y="5006059"/>
                      <a:pt x="4652038" y="5003479"/>
                    </a:cubicBezTo>
                    <a:cubicBezTo>
                      <a:pt x="4671671" y="4985155"/>
                      <a:pt x="4681642" y="4987735"/>
                      <a:pt x="4681642" y="4987735"/>
                    </a:cubicBezTo>
                    <a:cubicBezTo>
                      <a:pt x="4696772" y="4970374"/>
                      <a:pt x="4680680" y="4983231"/>
                      <a:pt x="4675213" y="4979689"/>
                    </a:cubicBezTo>
                    <a:cubicBezTo>
                      <a:pt x="4694847" y="4961365"/>
                      <a:pt x="4694847" y="4961365"/>
                      <a:pt x="4694847" y="4961365"/>
                    </a:cubicBezTo>
                    <a:cubicBezTo>
                      <a:pt x="4688725" y="4976802"/>
                      <a:pt x="4704817" y="4963945"/>
                      <a:pt x="4709321" y="4962983"/>
                    </a:cubicBezTo>
                    <a:cubicBezTo>
                      <a:pt x="4722527" y="4936614"/>
                      <a:pt x="4769184" y="4912516"/>
                      <a:pt x="4798482" y="4873290"/>
                    </a:cubicBezTo>
                    <a:cubicBezTo>
                      <a:pt x="4802985" y="4872328"/>
                      <a:pt x="4802023" y="4867824"/>
                      <a:pt x="4806527" y="4866861"/>
                    </a:cubicBezTo>
                    <a:cubicBezTo>
                      <a:pt x="4811031" y="4865899"/>
                      <a:pt x="4810069" y="4861394"/>
                      <a:pt x="4810069" y="4861394"/>
                    </a:cubicBezTo>
                    <a:cubicBezTo>
                      <a:pt x="4813611" y="4855929"/>
                      <a:pt x="4809107" y="4856891"/>
                      <a:pt x="4805565" y="4862357"/>
                    </a:cubicBezTo>
                    <a:cubicBezTo>
                      <a:pt x="4805565" y="4862357"/>
                      <a:pt x="4805565" y="4862357"/>
                      <a:pt x="4801060" y="4863319"/>
                    </a:cubicBezTo>
                    <a:cubicBezTo>
                      <a:pt x="4839366" y="4822168"/>
                      <a:pt x="4864466" y="4807386"/>
                      <a:pt x="4898266" y="4767198"/>
                    </a:cubicBezTo>
                    <a:cubicBezTo>
                      <a:pt x="4903733" y="4770740"/>
                      <a:pt x="4907275" y="4765273"/>
                      <a:pt x="4912741" y="4768815"/>
                    </a:cubicBezTo>
                    <a:cubicBezTo>
                      <a:pt x="4958129" y="4716732"/>
                      <a:pt x="5008022" y="4663685"/>
                      <a:pt x="5052449" y="4607097"/>
                    </a:cubicBezTo>
                    <a:cubicBezTo>
                      <a:pt x="5101379" y="4549548"/>
                      <a:pt x="5144843" y="4488456"/>
                      <a:pt x="5184765" y="4432830"/>
                    </a:cubicBezTo>
                    <a:cubicBezTo>
                      <a:pt x="5171252" y="4435717"/>
                      <a:pt x="5159973" y="4471094"/>
                      <a:pt x="5143881" y="4483951"/>
                    </a:cubicBezTo>
                    <a:cubicBezTo>
                      <a:pt x="5144843" y="4488456"/>
                      <a:pt x="5135834" y="4490380"/>
                      <a:pt x="5131330" y="4491343"/>
                    </a:cubicBezTo>
                    <a:cubicBezTo>
                      <a:pt x="5105575" y="4525103"/>
                      <a:pt x="5072737" y="4569796"/>
                      <a:pt x="5037974" y="4605480"/>
                    </a:cubicBezTo>
                    <a:cubicBezTo>
                      <a:pt x="5000631" y="4651135"/>
                      <a:pt x="4959747" y="4702257"/>
                      <a:pt x="4920480" y="4738904"/>
                    </a:cubicBezTo>
                    <a:cubicBezTo>
                      <a:pt x="4915975" y="4739866"/>
                      <a:pt x="4903425" y="4747257"/>
                      <a:pt x="4903425" y="4747257"/>
                    </a:cubicBezTo>
                    <a:cubicBezTo>
                      <a:pt x="4880250" y="4771047"/>
                      <a:pt x="4858037" y="4799341"/>
                      <a:pt x="4838404" y="4817664"/>
                    </a:cubicBezTo>
                    <a:cubicBezTo>
                      <a:pt x="4833899" y="4818627"/>
                      <a:pt x="4837441" y="4813160"/>
                      <a:pt x="4829395" y="4819589"/>
                    </a:cubicBezTo>
                    <a:cubicBezTo>
                      <a:pt x="4833899" y="4818627"/>
                      <a:pt x="4830357" y="4824092"/>
                      <a:pt x="4831320" y="4828597"/>
                    </a:cubicBezTo>
                    <a:cubicBezTo>
                      <a:pt x="4800098" y="4858816"/>
                      <a:pt x="4766953" y="4880026"/>
                      <a:pt x="4739274" y="4904777"/>
                    </a:cubicBezTo>
                    <a:cubicBezTo>
                      <a:pt x="4742815" y="4899312"/>
                      <a:pt x="4747319" y="4898349"/>
                      <a:pt x="4750861" y="4892883"/>
                    </a:cubicBezTo>
                    <a:cubicBezTo>
                      <a:pt x="4769532" y="4870055"/>
                      <a:pt x="4789166" y="4851732"/>
                      <a:pt x="4781119" y="4858161"/>
                    </a:cubicBezTo>
                    <a:cubicBezTo>
                      <a:pt x="4800753" y="4839837"/>
                      <a:pt x="4822966" y="4811543"/>
                      <a:pt x="4838096" y="4794182"/>
                    </a:cubicBezTo>
                    <a:cubicBezTo>
                      <a:pt x="4841638" y="4788716"/>
                      <a:pt x="4841638" y="4788716"/>
                      <a:pt x="4846142" y="4787753"/>
                    </a:cubicBezTo>
                    <a:cubicBezTo>
                      <a:pt x="4843562" y="4797724"/>
                      <a:pt x="4853225" y="4776820"/>
                      <a:pt x="4855150" y="4785829"/>
                    </a:cubicBezTo>
                    <a:cubicBezTo>
                      <a:pt x="4862234" y="4774896"/>
                      <a:pt x="4869317" y="4763963"/>
                      <a:pt x="4872859" y="4758497"/>
                    </a:cubicBezTo>
                    <a:cubicBezTo>
                      <a:pt x="4884447" y="4746602"/>
                      <a:pt x="4892492" y="4740173"/>
                      <a:pt x="4899577" y="4729241"/>
                    </a:cubicBezTo>
                    <a:cubicBezTo>
                      <a:pt x="4919211" y="4710918"/>
                      <a:pt x="4943348" y="4691631"/>
                      <a:pt x="4951393" y="4685203"/>
                    </a:cubicBezTo>
                    <a:cubicBezTo>
                      <a:pt x="4946890" y="4686165"/>
                      <a:pt x="4950431" y="4680699"/>
                      <a:pt x="4950431" y="4680699"/>
                    </a:cubicBezTo>
                    <a:cubicBezTo>
                      <a:pt x="4953973" y="4675232"/>
                      <a:pt x="4957515" y="4669766"/>
                      <a:pt x="4965561" y="4663338"/>
                    </a:cubicBezTo>
                    <a:cubicBezTo>
                      <a:pt x="4965561" y="4663338"/>
                      <a:pt x="4970065" y="4662375"/>
                      <a:pt x="4969103" y="4657871"/>
                    </a:cubicBezTo>
                    <a:cubicBezTo>
                      <a:pt x="4980690" y="4645976"/>
                      <a:pt x="4992278" y="4634082"/>
                      <a:pt x="4999362" y="4623149"/>
                    </a:cubicBezTo>
                    <a:cubicBezTo>
                      <a:pt x="5010949" y="4611254"/>
                      <a:pt x="5023499" y="4603863"/>
                      <a:pt x="5014491" y="4605787"/>
                    </a:cubicBezTo>
                    <a:cubicBezTo>
                      <a:pt x="5025117" y="4589389"/>
                      <a:pt x="5040246" y="4572027"/>
                      <a:pt x="5059879" y="4553704"/>
                    </a:cubicBezTo>
                    <a:cubicBezTo>
                      <a:pt x="5063421" y="4548237"/>
                      <a:pt x="5070506" y="4537305"/>
                      <a:pt x="5078551" y="4530876"/>
                    </a:cubicBezTo>
                    <a:cubicBezTo>
                      <a:pt x="5078551" y="4530876"/>
                      <a:pt x="5083055" y="4529914"/>
                      <a:pt x="5083055" y="4529914"/>
                    </a:cubicBezTo>
                    <a:cubicBezTo>
                      <a:pt x="5082093" y="4525409"/>
                      <a:pt x="5086597" y="4524447"/>
                      <a:pt x="5086597" y="4524447"/>
                    </a:cubicBezTo>
                    <a:cubicBezTo>
                      <a:pt x="5085635" y="4519944"/>
                      <a:pt x="5085635" y="4519944"/>
                      <a:pt x="5085635" y="4519944"/>
                    </a:cubicBezTo>
                    <a:cubicBezTo>
                      <a:pt x="5085635" y="4519944"/>
                      <a:pt x="5085635" y="4519944"/>
                      <a:pt x="5090139" y="4518982"/>
                    </a:cubicBezTo>
                    <a:cubicBezTo>
                      <a:pt x="5115893" y="4485222"/>
                      <a:pt x="5141648" y="4451461"/>
                      <a:pt x="5159358" y="4424129"/>
                    </a:cubicBezTo>
                    <a:cubicBezTo>
                      <a:pt x="5163862" y="4423167"/>
                      <a:pt x="5168365" y="4422205"/>
                      <a:pt x="5167403" y="4417701"/>
                    </a:cubicBezTo>
                    <a:cubicBezTo>
                      <a:pt x="5171907" y="4416738"/>
                      <a:pt x="5171907" y="4416738"/>
                      <a:pt x="5171907" y="4416738"/>
                    </a:cubicBezTo>
                    <a:cubicBezTo>
                      <a:pt x="5171907" y="4416738"/>
                      <a:pt x="5176412" y="4415776"/>
                      <a:pt x="5175450" y="4411272"/>
                    </a:cubicBezTo>
                    <a:cubicBezTo>
                      <a:pt x="5174487" y="4406768"/>
                      <a:pt x="5174487" y="4406768"/>
                      <a:pt x="5174487" y="4406768"/>
                    </a:cubicBezTo>
                    <a:cubicBezTo>
                      <a:pt x="5185113" y="4390369"/>
                      <a:pt x="5210868" y="4356609"/>
                      <a:pt x="5198318" y="4363999"/>
                    </a:cubicBezTo>
                    <a:cubicBezTo>
                      <a:pt x="5198318" y="4363999"/>
                      <a:pt x="5198318" y="4363999"/>
                      <a:pt x="5201860" y="4358534"/>
                    </a:cubicBezTo>
                    <a:cubicBezTo>
                      <a:pt x="5206363" y="4357571"/>
                      <a:pt x="5204439" y="4348563"/>
                      <a:pt x="5204439" y="4348563"/>
                    </a:cubicBezTo>
                    <a:lnTo>
                      <a:pt x="5195619" y="4350447"/>
                    </a:lnTo>
                    <a:lnTo>
                      <a:pt x="5203077" y="4339435"/>
                    </a:lnTo>
                    <a:lnTo>
                      <a:pt x="5204128" y="4325131"/>
                    </a:lnTo>
                    <a:lnTo>
                      <a:pt x="5204204" y="4325020"/>
                    </a:lnTo>
                    <a:lnTo>
                      <a:pt x="5218092" y="4313267"/>
                    </a:lnTo>
                    <a:cubicBezTo>
                      <a:pt x="5221513" y="4307238"/>
                      <a:pt x="5224574" y="4299519"/>
                      <a:pt x="5229887" y="4291321"/>
                    </a:cubicBezTo>
                    <a:cubicBezTo>
                      <a:pt x="5229887" y="4291321"/>
                      <a:pt x="5234391" y="4290358"/>
                      <a:pt x="5234391" y="4290358"/>
                    </a:cubicBezTo>
                    <a:cubicBezTo>
                      <a:pt x="5233429" y="4285854"/>
                      <a:pt x="5237933" y="4284892"/>
                      <a:pt x="5233429" y="4285854"/>
                    </a:cubicBezTo>
                    <a:cubicBezTo>
                      <a:pt x="5233429" y="4285854"/>
                      <a:pt x="5233429" y="4285854"/>
                      <a:pt x="5232466" y="4281350"/>
                    </a:cubicBezTo>
                    <a:cubicBezTo>
                      <a:pt x="5236008" y="4275884"/>
                      <a:pt x="5240512" y="4274922"/>
                      <a:pt x="5245016" y="4273959"/>
                    </a:cubicBezTo>
                    <a:cubicBezTo>
                      <a:pt x="5241474" y="4279425"/>
                      <a:pt x="5241474" y="4279425"/>
                      <a:pt x="5241474" y="4279425"/>
                    </a:cubicBezTo>
                    <a:cubicBezTo>
                      <a:pt x="5237933" y="4284892"/>
                      <a:pt x="5238895" y="4289396"/>
                      <a:pt x="5238895" y="4289396"/>
                    </a:cubicBezTo>
                    <a:cubicBezTo>
                      <a:pt x="5243399" y="4288434"/>
                      <a:pt x="5247903" y="4287471"/>
                      <a:pt x="5246941" y="4282967"/>
                    </a:cubicBezTo>
                    <a:cubicBezTo>
                      <a:pt x="5251445" y="4282005"/>
                      <a:pt x="5251445" y="4282005"/>
                      <a:pt x="5251445" y="4282005"/>
                    </a:cubicBezTo>
                    <a:cubicBezTo>
                      <a:pt x="5252407" y="4286509"/>
                      <a:pt x="5232773" y="4304833"/>
                      <a:pt x="5238240" y="4308374"/>
                    </a:cubicBezTo>
                    <a:cubicBezTo>
                      <a:pt x="5269153" y="4254673"/>
                      <a:pt x="5312618" y="4193582"/>
                      <a:pt x="5347073" y="4134414"/>
                    </a:cubicBezTo>
                    <a:cubicBezTo>
                      <a:pt x="5350615" y="4128948"/>
                      <a:pt x="5353195" y="4118977"/>
                      <a:pt x="5356737" y="4113510"/>
                    </a:cubicBezTo>
                    <a:cubicBezTo>
                      <a:pt x="5355775" y="4109007"/>
                      <a:pt x="5356737" y="4113510"/>
                      <a:pt x="5360278" y="4108045"/>
                    </a:cubicBezTo>
                    <a:cubicBezTo>
                      <a:pt x="5387651" y="4059810"/>
                      <a:pt x="5416641" y="3997101"/>
                      <a:pt x="5440163" y="3930850"/>
                    </a:cubicBezTo>
                    <a:cubicBezTo>
                      <a:pt x="5443705" y="3925383"/>
                      <a:pt x="5448209" y="3924421"/>
                      <a:pt x="5447247" y="3919918"/>
                    </a:cubicBezTo>
                    <a:cubicBezTo>
                      <a:pt x="5448209" y="3924421"/>
                      <a:pt x="5449172" y="3928925"/>
                      <a:pt x="5441125" y="3935354"/>
                    </a:cubicBezTo>
                    <a:cubicBezTo>
                      <a:pt x="5445630" y="3934392"/>
                      <a:pt x="5446592" y="3938895"/>
                      <a:pt x="5443050" y="3944362"/>
                    </a:cubicBezTo>
                    <a:cubicBezTo>
                      <a:pt x="5437584" y="3940820"/>
                      <a:pt x="5436929" y="3959799"/>
                      <a:pt x="5437891" y="3964303"/>
                    </a:cubicBezTo>
                    <a:cubicBezTo>
                      <a:pt x="5437891" y="3964303"/>
                      <a:pt x="5433387" y="3965265"/>
                      <a:pt x="5434349" y="3969770"/>
                    </a:cubicBezTo>
                    <a:cubicBezTo>
                      <a:pt x="5434349" y="3969770"/>
                      <a:pt x="5435311" y="3974273"/>
                      <a:pt x="5435311" y="3974273"/>
                    </a:cubicBezTo>
                    <a:cubicBezTo>
                      <a:pt x="5433694" y="3988747"/>
                      <a:pt x="5422414" y="4024125"/>
                      <a:pt x="5425955" y="4018659"/>
                    </a:cubicBezTo>
                    <a:cubicBezTo>
                      <a:pt x="5424993" y="4014155"/>
                      <a:pt x="5429498" y="4013193"/>
                      <a:pt x="5428535" y="4008688"/>
                    </a:cubicBezTo>
                    <a:cubicBezTo>
                      <a:pt x="5429498" y="4013193"/>
                      <a:pt x="5430460" y="4017697"/>
                      <a:pt x="5430460" y="4017697"/>
                    </a:cubicBezTo>
                    <a:cubicBezTo>
                      <a:pt x="5430460" y="4017697"/>
                      <a:pt x="5434964" y="4016735"/>
                      <a:pt x="5438505" y="4011268"/>
                    </a:cubicBezTo>
                    <a:cubicBezTo>
                      <a:pt x="5438505" y="4011268"/>
                      <a:pt x="5438505" y="4011268"/>
                      <a:pt x="5439468" y="4015773"/>
                    </a:cubicBezTo>
                    <a:cubicBezTo>
                      <a:pt x="5439468" y="4015773"/>
                      <a:pt x="5434964" y="4016735"/>
                      <a:pt x="5435926" y="4021238"/>
                    </a:cubicBezTo>
                    <a:cubicBezTo>
                      <a:pt x="5435926" y="4021238"/>
                      <a:pt x="5435926" y="4021238"/>
                      <a:pt x="5436889" y="4025742"/>
                    </a:cubicBezTo>
                    <a:cubicBezTo>
                      <a:pt x="5430767" y="4041179"/>
                      <a:pt x="5428188" y="4051149"/>
                      <a:pt x="5429150" y="4055653"/>
                    </a:cubicBezTo>
                    <a:cubicBezTo>
                      <a:pt x="5430112" y="4060158"/>
                      <a:pt x="5430112" y="4060158"/>
                      <a:pt x="5430112" y="4060158"/>
                    </a:cubicBezTo>
                    <a:cubicBezTo>
                      <a:pt x="5430112" y="4060158"/>
                      <a:pt x="5430112" y="4060158"/>
                      <a:pt x="5433654" y="4054691"/>
                    </a:cubicBezTo>
                    <a:cubicBezTo>
                      <a:pt x="5430112" y="4060158"/>
                      <a:pt x="5434616" y="4059196"/>
                      <a:pt x="5438158" y="4053729"/>
                    </a:cubicBezTo>
                    <a:cubicBezTo>
                      <a:pt x="5422373" y="4090069"/>
                      <a:pt x="5418177" y="4114514"/>
                      <a:pt x="5410438" y="4144425"/>
                    </a:cubicBezTo>
                    <a:cubicBezTo>
                      <a:pt x="5401737" y="4169832"/>
                      <a:pt x="5393036" y="4195239"/>
                      <a:pt x="5377252" y="4231578"/>
                    </a:cubicBezTo>
                    <a:cubicBezTo>
                      <a:pt x="5380794" y="4226112"/>
                      <a:pt x="5381756" y="4230616"/>
                      <a:pt x="5378214" y="4236082"/>
                    </a:cubicBezTo>
                    <a:cubicBezTo>
                      <a:pt x="5378214" y="4236082"/>
                      <a:pt x="5378214" y="4236082"/>
                      <a:pt x="5373710" y="4237045"/>
                    </a:cubicBezTo>
                    <a:cubicBezTo>
                      <a:pt x="5373710" y="4237045"/>
                      <a:pt x="5374672" y="4241549"/>
                      <a:pt x="5374672" y="4241549"/>
                    </a:cubicBezTo>
                    <a:cubicBezTo>
                      <a:pt x="5371130" y="4247016"/>
                      <a:pt x="5371130" y="4247016"/>
                      <a:pt x="5371130" y="4247016"/>
                    </a:cubicBezTo>
                    <a:cubicBezTo>
                      <a:pt x="5365009" y="4262452"/>
                      <a:pt x="5365009" y="4262452"/>
                      <a:pt x="5365009" y="4262452"/>
                    </a:cubicBezTo>
                    <a:cubicBezTo>
                      <a:pt x="5369513" y="4261490"/>
                      <a:pt x="5365971" y="4266956"/>
                      <a:pt x="5366934" y="4271460"/>
                    </a:cubicBezTo>
                    <a:cubicBezTo>
                      <a:pt x="5374017" y="4260528"/>
                      <a:pt x="5369513" y="4261490"/>
                      <a:pt x="5372092" y="4251519"/>
                    </a:cubicBezTo>
                    <a:cubicBezTo>
                      <a:pt x="5372092" y="4251519"/>
                      <a:pt x="5376597" y="4250557"/>
                      <a:pt x="5376597" y="4250557"/>
                    </a:cubicBezTo>
                    <a:cubicBezTo>
                      <a:pt x="5376597" y="4250557"/>
                      <a:pt x="5376597" y="4250557"/>
                      <a:pt x="5377559" y="4255061"/>
                    </a:cubicBezTo>
                    <a:cubicBezTo>
                      <a:pt x="5382063" y="4254099"/>
                      <a:pt x="5381101" y="4249594"/>
                      <a:pt x="5381101" y="4249594"/>
                    </a:cubicBezTo>
                    <a:cubicBezTo>
                      <a:pt x="5381101" y="4249594"/>
                      <a:pt x="5380139" y="4245091"/>
                      <a:pt x="5380139" y="4245091"/>
                    </a:cubicBezTo>
                    <a:cubicBezTo>
                      <a:pt x="5383681" y="4239624"/>
                      <a:pt x="5383681" y="4239624"/>
                      <a:pt x="5383681" y="4239624"/>
                    </a:cubicBezTo>
                    <a:cubicBezTo>
                      <a:pt x="5387222" y="4234158"/>
                      <a:pt x="5384335" y="4220646"/>
                      <a:pt x="5389802" y="4224188"/>
                    </a:cubicBezTo>
                    <a:cubicBezTo>
                      <a:pt x="5397847" y="4217759"/>
                      <a:pt x="5384335" y="4220646"/>
                      <a:pt x="5387877" y="4215179"/>
                    </a:cubicBezTo>
                    <a:cubicBezTo>
                      <a:pt x="5391419" y="4209714"/>
                      <a:pt x="5392381" y="4214217"/>
                      <a:pt x="5396885" y="4213255"/>
                    </a:cubicBezTo>
                    <a:cubicBezTo>
                      <a:pt x="5399465" y="4203285"/>
                      <a:pt x="5403662" y="4178840"/>
                      <a:pt x="5403662" y="4178840"/>
                    </a:cubicBezTo>
                    <a:cubicBezTo>
                      <a:pt x="5408821" y="4158899"/>
                      <a:pt x="5425568" y="4127064"/>
                      <a:pt x="5428147" y="4117093"/>
                    </a:cubicBezTo>
                    <a:cubicBezTo>
                      <a:pt x="5431689" y="4111627"/>
                      <a:pt x="5428147" y="4117093"/>
                      <a:pt x="5423643" y="4118055"/>
                    </a:cubicBezTo>
                    <a:cubicBezTo>
                      <a:pt x="5428147" y="4117093"/>
                      <a:pt x="5430726" y="4107123"/>
                      <a:pt x="5430726" y="4107123"/>
                    </a:cubicBezTo>
                    <a:cubicBezTo>
                      <a:pt x="5430726" y="4107123"/>
                      <a:pt x="5428802" y="4098114"/>
                      <a:pt x="5428802" y="4098114"/>
                    </a:cubicBezTo>
                    <a:cubicBezTo>
                      <a:pt x="5432344" y="4092649"/>
                      <a:pt x="5434269" y="4101656"/>
                      <a:pt x="5433306" y="4097152"/>
                    </a:cubicBezTo>
                    <a:cubicBezTo>
                      <a:pt x="5441352" y="4090724"/>
                      <a:pt x="5430419" y="4083640"/>
                      <a:pt x="5440389" y="4086220"/>
                    </a:cubicBezTo>
                    <a:cubicBezTo>
                      <a:pt x="5441045" y="4067241"/>
                      <a:pt x="5446859" y="4028322"/>
                      <a:pt x="5458446" y="4016427"/>
                    </a:cubicBezTo>
                    <a:cubicBezTo>
                      <a:pt x="5459408" y="4020931"/>
                      <a:pt x="5454905" y="4021893"/>
                      <a:pt x="5449438" y="4018351"/>
                    </a:cubicBezTo>
                    <a:cubicBezTo>
                      <a:pt x="5465222" y="3982012"/>
                      <a:pt x="5481663" y="3926694"/>
                      <a:pt x="5482318" y="3907715"/>
                    </a:cubicBezTo>
                    <a:cubicBezTo>
                      <a:pt x="5484897" y="3897745"/>
                      <a:pt x="5510344" y="3840502"/>
                      <a:pt x="5505533" y="3817982"/>
                    </a:cubicBezTo>
                    <a:cubicBezTo>
                      <a:pt x="5508113" y="3808011"/>
                      <a:pt x="5505533" y="3817982"/>
                      <a:pt x="5510038" y="3817020"/>
                    </a:cubicBezTo>
                    <a:cubicBezTo>
                      <a:pt x="5507151" y="3803507"/>
                      <a:pt x="5519393" y="3772634"/>
                      <a:pt x="5525514" y="3757197"/>
                    </a:cubicBezTo>
                    <a:cubicBezTo>
                      <a:pt x="5525514" y="3757197"/>
                      <a:pt x="5522935" y="3767168"/>
                      <a:pt x="5528401" y="3770709"/>
                    </a:cubicBezTo>
                    <a:cubicBezTo>
                      <a:pt x="5530674" y="3737256"/>
                      <a:pt x="5528094" y="3747227"/>
                      <a:pt x="5520048" y="3753656"/>
                    </a:cubicBezTo>
                    <a:cubicBezTo>
                      <a:pt x="5530366" y="3713774"/>
                      <a:pt x="5529404" y="3709270"/>
                      <a:pt x="5543571" y="3687405"/>
                    </a:cubicBezTo>
                    <a:cubicBezTo>
                      <a:pt x="5543571" y="3687405"/>
                      <a:pt x="5547113" y="3681939"/>
                      <a:pt x="5547113" y="3681939"/>
                    </a:cubicBezTo>
                    <a:cubicBezTo>
                      <a:pt x="5547113" y="3681939"/>
                      <a:pt x="5547113" y="3681939"/>
                      <a:pt x="5546151" y="3677434"/>
                    </a:cubicBezTo>
                    <a:cubicBezTo>
                      <a:pt x="5546151" y="3677434"/>
                      <a:pt x="5541647" y="3678397"/>
                      <a:pt x="5541647" y="3678397"/>
                    </a:cubicBezTo>
                    <a:cubicBezTo>
                      <a:pt x="5541647" y="3678397"/>
                      <a:pt x="5540684" y="3673892"/>
                      <a:pt x="5544226" y="3668427"/>
                    </a:cubicBezTo>
                    <a:cubicBezTo>
                      <a:pt x="5544226" y="3668427"/>
                      <a:pt x="5544226" y="3668427"/>
                      <a:pt x="5545189" y="3672930"/>
                    </a:cubicBezTo>
                    <a:cubicBezTo>
                      <a:pt x="5545189" y="3672930"/>
                      <a:pt x="5545189" y="3672930"/>
                      <a:pt x="5549693" y="3671968"/>
                    </a:cubicBezTo>
                    <a:cubicBezTo>
                      <a:pt x="5548731" y="3667464"/>
                      <a:pt x="5548731" y="3667464"/>
                      <a:pt x="5547768" y="3662960"/>
                    </a:cubicBezTo>
                    <a:cubicBezTo>
                      <a:pt x="5551310" y="3657493"/>
                      <a:pt x="5551310" y="3657493"/>
                      <a:pt x="5551310" y="3657493"/>
                    </a:cubicBezTo>
                    <a:cubicBezTo>
                      <a:pt x="5554852" y="3652028"/>
                      <a:pt x="5559049" y="3627582"/>
                      <a:pt x="5548423" y="3643981"/>
                    </a:cubicBezTo>
                    <a:cubicBezTo>
                      <a:pt x="5551965" y="3638516"/>
                      <a:pt x="5551965" y="3638516"/>
                      <a:pt x="5551003" y="3634011"/>
                    </a:cubicBezTo>
                    <a:cubicBezTo>
                      <a:pt x="5551003" y="3634011"/>
                      <a:pt x="5546498" y="3634974"/>
                      <a:pt x="5547461" y="3639478"/>
                    </a:cubicBezTo>
                    <a:cubicBezTo>
                      <a:pt x="5547461" y="3639478"/>
                      <a:pt x="5542957" y="3640440"/>
                      <a:pt x="5543919" y="3644943"/>
                    </a:cubicBezTo>
                    <a:cubicBezTo>
                      <a:pt x="5542957" y="3640440"/>
                      <a:pt x="5541995" y="3635936"/>
                      <a:pt x="5541995" y="3635936"/>
                    </a:cubicBezTo>
                    <a:cubicBezTo>
                      <a:pt x="5545536" y="3630469"/>
                      <a:pt x="5548116" y="3620499"/>
                      <a:pt x="5549733" y="3606025"/>
                    </a:cubicBezTo>
                    <a:cubicBezTo>
                      <a:pt x="5554892" y="3586084"/>
                      <a:pt x="5560052" y="3566143"/>
                      <a:pt x="5561668" y="3551669"/>
                    </a:cubicBezTo>
                    <a:cubicBezTo>
                      <a:pt x="5560706" y="3547164"/>
                      <a:pt x="5565210" y="3546202"/>
                      <a:pt x="5565210" y="3546202"/>
                    </a:cubicBezTo>
                    <a:cubicBezTo>
                      <a:pt x="5565210" y="3546202"/>
                      <a:pt x="5564248" y="3541699"/>
                      <a:pt x="5564248" y="3541699"/>
                    </a:cubicBezTo>
                    <a:cubicBezTo>
                      <a:pt x="5562323" y="3532690"/>
                      <a:pt x="5564903" y="3522720"/>
                      <a:pt x="5568445" y="3517253"/>
                    </a:cubicBezTo>
                    <a:cubicBezTo>
                      <a:pt x="5567483" y="3512750"/>
                      <a:pt x="5570062" y="3502779"/>
                      <a:pt x="5569100" y="3498276"/>
                    </a:cubicBezTo>
                    <a:cubicBezTo>
                      <a:pt x="5571679" y="3488305"/>
                      <a:pt x="5577801" y="3472868"/>
                      <a:pt x="5580380" y="3462898"/>
                    </a:cubicBezTo>
                    <a:cubicBezTo>
                      <a:pt x="5584885" y="3461936"/>
                      <a:pt x="5584885" y="3461936"/>
                      <a:pt x="5584885" y="3461936"/>
                    </a:cubicBezTo>
                    <a:cubicBezTo>
                      <a:pt x="5583922" y="3457431"/>
                      <a:pt x="5583922" y="3457431"/>
                      <a:pt x="5582960" y="3452927"/>
                    </a:cubicBezTo>
                    <a:cubicBezTo>
                      <a:pt x="5586502" y="3447461"/>
                      <a:pt x="5581998" y="3448424"/>
                      <a:pt x="5581998" y="3448424"/>
                    </a:cubicBezTo>
                    <a:cubicBezTo>
                      <a:pt x="5578456" y="3453889"/>
                      <a:pt x="5578456" y="3453889"/>
                      <a:pt x="5578456" y="3453889"/>
                    </a:cubicBezTo>
                    <a:cubicBezTo>
                      <a:pt x="5581035" y="3443919"/>
                      <a:pt x="5591661" y="3427520"/>
                      <a:pt x="5585232" y="3419474"/>
                    </a:cubicBezTo>
                    <a:cubicBezTo>
                      <a:pt x="5589736" y="3418512"/>
                      <a:pt x="5589736" y="3418512"/>
                      <a:pt x="5588774" y="3414008"/>
                    </a:cubicBezTo>
                    <a:cubicBezTo>
                      <a:pt x="5592316" y="3408542"/>
                      <a:pt x="5587812" y="3409504"/>
                      <a:pt x="5587812" y="3409504"/>
                    </a:cubicBezTo>
                    <a:cubicBezTo>
                      <a:pt x="5593934" y="3394067"/>
                      <a:pt x="5582038" y="3382480"/>
                      <a:pt x="5590084" y="3376051"/>
                    </a:cubicBezTo>
                    <a:cubicBezTo>
                      <a:pt x="5591047" y="3380555"/>
                      <a:pt x="5591047" y="3380555"/>
                      <a:pt x="5591047" y="3380555"/>
                    </a:cubicBezTo>
                    <a:cubicBezTo>
                      <a:pt x="5588467" y="3390525"/>
                      <a:pt x="5589429" y="3395030"/>
                      <a:pt x="5593934" y="3394067"/>
                    </a:cubicBezTo>
                    <a:cubicBezTo>
                      <a:pt x="5593934" y="3394067"/>
                      <a:pt x="5597475" y="3388601"/>
                      <a:pt x="5596512" y="3384097"/>
                    </a:cubicBezTo>
                    <a:cubicBezTo>
                      <a:pt x="5600054" y="3378631"/>
                      <a:pt x="5600054" y="3378631"/>
                      <a:pt x="5600054" y="3378631"/>
                    </a:cubicBezTo>
                    <a:cubicBezTo>
                      <a:pt x="5609062" y="3376706"/>
                      <a:pt x="5607446" y="3391181"/>
                      <a:pt x="5599399" y="3397610"/>
                    </a:cubicBezTo>
                    <a:cubicBezTo>
                      <a:pt x="5607446" y="3391181"/>
                      <a:pt x="5607752" y="3414663"/>
                      <a:pt x="5609370" y="3400188"/>
                    </a:cubicBezTo>
                    <a:cubicBezTo>
                      <a:pt x="5598437" y="3393105"/>
                      <a:pt x="5624500" y="3382827"/>
                      <a:pt x="5616146" y="3365773"/>
                    </a:cubicBezTo>
                    <a:cubicBezTo>
                      <a:pt x="5619688" y="3360307"/>
                      <a:pt x="5619688" y="3360307"/>
                      <a:pt x="5619688" y="3360307"/>
                    </a:cubicBezTo>
                    <a:cubicBezTo>
                      <a:pt x="5619688" y="3360307"/>
                      <a:pt x="5618726" y="3355803"/>
                      <a:pt x="5618726" y="3355803"/>
                    </a:cubicBezTo>
                    <a:cubicBezTo>
                      <a:pt x="5622267" y="3350336"/>
                      <a:pt x="5617764" y="3351299"/>
                      <a:pt x="5617764" y="3351299"/>
                    </a:cubicBezTo>
                    <a:cubicBezTo>
                      <a:pt x="5618726" y="3355803"/>
                      <a:pt x="5614222" y="3356765"/>
                      <a:pt x="5614222" y="3356765"/>
                    </a:cubicBezTo>
                    <a:cubicBezTo>
                      <a:pt x="5613259" y="3352261"/>
                      <a:pt x="5615839" y="3342291"/>
                      <a:pt x="5611335" y="3343253"/>
                    </a:cubicBezTo>
                    <a:cubicBezTo>
                      <a:pt x="5607793" y="3348720"/>
                      <a:pt x="5610373" y="3338749"/>
                      <a:pt x="5605868" y="3339711"/>
                    </a:cubicBezTo>
                    <a:cubicBezTo>
                      <a:pt x="5603289" y="3349682"/>
                      <a:pt x="5604251" y="3354186"/>
                      <a:pt x="5601672" y="3364156"/>
                    </a:cubicBezTo>
                    <a:cubicBezTo>
                      <a:pt x="5600710" y="3359652"/>
                      <a:pt x="5600710" y="3359652"/>
                      <a:pt x="5600710" y="3359652"/>
                    </a:cubicBezTo>
                    <a:cubicBezTo>
                      <a:pt x="5599747" y="3355148"/>
                      <a:pt x="5598785" y="3350644"/>
                      <a:pt x="5594281" y="3351607"/>
                    </a:cubicBezTo>
                    <a:lnTo>
                      <a:pt x="5592057" y="3360201"/>
                    </a:lnTo>
                    <a:lnTo>
                      <a:pt x="5590783" y="3351765"/>
                    </a:lnTo>
                    <a:cubicBezTo>
                      <a:pt x="5591712" y="3345091"/>
                      <a:pt x="5593646" y="3337613"/>
                      <a:pt x="5593974" y="3328124"/>
                    </a:cubicBezTo>
                    <a:cubicBezTo>
                      <a:pt x="5581731" y="3358997"/>
                      <a:pt x="5588507" y="3324583"/>
                      <a:pt x="5577575" y="3317498"/>
                    </a:cubicBezTo>
                    <a:cubicBezTo>
                      <a:pt x="5581116" y="3312032"/>
                      <a:pt x="5583041" y="3321040"/>
                      <a:pt x="5583041" y="3321040"/>
                    </a:cubicBezTo>
                    <a:cubicBezTo>
                      <a:pt x="5587545" y="3320078"/>
                      <a:pt x="5587545" y="3320078"/>
                      <a:pt x="5587545" y="3320078"/>
                    </a:cubicBezTo>
                    <a:cubicBezTo>
                      <a:pt x="5588507" y="3324583"/>
                      <a:pt x="5588507" y="3324583"/>
                      <a:pt x="5592049" y="3319116"/>
                    </a:cubicBezTo>
                    <a:cubicBezTo>
                      <a:pt x="5592049" y="3319116"/>
                      <a:pt x="5591087" y="3314611"/>
                      <a:pt x="5590125" y="3310107"/>
                    </a:cubicBezTo>
                    <a:cubicBezTo>
                      <a:pt x="5589163" y="3305604"/>
                      <a:pt x="5589163" y="3305604"/>
                      <a:pt x="5589163" y="3305604"/>
                    </a:cubicBezTo>
                    <a:cubicBezTo>
                      <a:pt x="5592704" y="3300137"/>
                      <a:pt x="5598170" y="3303679"/>
                      <a:pt x="5596246" y="3294671"/>
                    </a:cubicBezTo>
                    <a:cubicBezTo>
                      <a:pt x="5597208" y="3299175"/>
                      <a:pt x="5597208" y="3299175"/>
                      <a:pt x="5598170" y="3303679"/>
                    </a:cubicBezTo>
                    <a:cubicBezTo>
                      <a:pt x="5599132" y="3308183"/>
                      <a:pt x="5603637" y="3307220"/>
                      <a:pt x="5602675" y="3302717"/>
                    </a:cubicBezTo>
                    <a:cubicBezTo>
                      <a:pt x="5607179" y="3301755"/>
                      <a:pt x="5606217" y="3297250"/>
                      <a:pt x="5605254" y="3292746"/>
                    </a:cubicBezTo>
                    <a:cubicBezTo>
                      <a:pt x="5604292" y="3288243"/>
                      <a:pt x="5604292" y="3288243"/>
                      <a:pt x="5603330" y="3283738"/>
                    </a:cubicBezTo>
                    <a:cubicBezTo>
                      <a:pt x="5601405" y="3274731"/>
                      <a:pt x="5594976" y="3266684"/>
                      <a:pt x="5592397" y="3276655"/>
                    </a:cubicBezTo>
                    <a:cubicBezTo>
                      <a:pt x="5591434" y="3272151"/>
                      <a:pt x="5591434" y="3272151"/>
                      <a:pt x="5586930" y="3273113"/>
                    </a:cubicBezTo>
                    <a:cubicBezTo>
                      <a:pt x="5586930" y="3273113"/>
                      <a:pt x="5586930" y="3273113"/>
                      <a:pt x="5583389" y="3278580"/>
                    </a:cubicBezTo>
                    <a:cubicBezTo>
                      <a:pt x="5582427" y="3274075"/>
                      <a:pt x="5585006" y="3264105"/>
                      <a:pt x="5583081" y="3255097"/>
                    </a:cubicBezTo>
                    <a:cubicBezTo>
                      <a:pt x="5585006" y="3264105"/>
                      <a:pt x="5582427" y="3274075"/>
                      <a:pt x="5585968" y="3268609"/>
                    </a:cubicBezTo>
                    <a:cubicBezTo>
                      <a:pt x="5594014" y="3262181"/>
                      <a:pt x="5583081" y="3255097"/>
                      <a:pt x="5591127" y="3248668"/>
                    </a:cubicBezTo>
                    <a:cubicBezTo>
                      <a:pt x="5595632" y="3247705"/>
                      <a:pt x="5595632" y="3247705"/>
                      <a:pt x="5595632" y="3247705"/>
                    </a:cubicBezTo>
                    <a:cubicBezTo>
                      <a:pt x="5595632" y="3247705"/>
                      <a:pt x="5595632" y="3247705"/>
                      <a:pt x="5594669" y="3243202"/>
                    </a:cubicBezTo>
                    <a:cubicBezTo>
                      <a:pt x="5594669" y="3243202"/>
                      <a:pt x="5594669" y="3243202"/>
                      <a:pt x="5593707" y="3238698"/>
                    </a:cubicBezTo>
                    <a:cubicBezTo>
                      <a:pt x="5589203" y="3239660"/>
                      <a:pt x="5589203" y="3239660"/>
                      <a:pt x="5589203" y="3239660"/>
                    </a:cubicBezTo>
                    <a:cubicBezTo>
                      <a:pt x="5592745" y="3234193"/>
                      <a:pt x="5592745" y="3234193"/>
                      <a:pt x="5596286" y="3228728"/>
                    </a:cubicBezTo>
                    <a:cubicBezTo>
                      <a:pt x="5589858" y="3220681"/>
                      <a:pt x="5592437" y="3210711"/>
                      <a:pt x="5590512" y="3201704"/>
                    </a:cubicBezTo>
                    <a:cubicBezTo>
                      <a:pt x="5591475" y="3206207"/>
                      <a:pt x="5592437" y="3210711"/>
                      <a:pt x="5592437" y="3210711"/>
                    </a:cubicBezTo>
                    <a:cubicBezTo>
                      <a:pt x="5593092" y="3191733"/>
                      <a:pt x="5589550" y="3197199"/>
                      <a:pt x="5595672" y="3181763"/>
                    </a:cubicBezTo>
                    <a:cubicBezTo>
                      <a:pt x="5596634" y="3186266"/>
                      <a:pt x="5601139" y="3185304"/>
                      <a:pt x="5601139" y="3185304"/>
                    </a:cubicBezTo>
                    <a:cubicBezTo>
                      <a:pt x="5601139" y="3185304"/>
                      <a:pt x="5600176" y="3180800"/>
                      <a:pt x="5600176" y="3180800"/>
                    </a:cubicBezTo>
                    <a:cubicBezTo>
                      <a:pt x="5604680" y="3179838"/>
                      <a:pt x="5604680" y="3179838"/>
                      <a:pt x="5604680" y="3179838"/>
                    </a:cubicBezTo>
                    <a:cubicBezTo>
                      <a:pt x="5601446" y="3208787"/>
                      <a:pt x="5605642" y="3184342"/>
                      <a:pt x="5610146" y="3183379"/>
                    </a:cubicBezTo>
                    <a:cubicBezTo>
                      <a:pt x="5608529" y="3197855"/>
                      <a:pt x="5606912" y="3212329"/>
                      <a:pt x="5609799" y="3225841"/>
                    </a:cubicBezTo>
                    <a:cubicBezTo>
                      <a:pt x="5605295" y="3226803"/>
                      <a:pt x="5605295" y="3226803"/>
                      <a:pt x="5605295" y="3226803"/>
                    </a:cubicBezTo>
                    <a:cubicBezTo>
                      <a:pt x="5602715" y="3236773"/>
                      <a:pt x="5603677" y="3241278"/>
                      <a:pt x="5604639" y="3245781"/>
                    </a:cubicBezTo>
                    <a:cubicBezTo>
                      <a:pt x="5607219" y="3235811"/>
                      <a:pt x="5606257" y="3231307"/>
                      <a:pt x="5610761" y="3230344"/>
                    </a:cubicBezTo>
                    <a:cubicBezTo>
                      <a:pt x="5609144" y="3244819"/>
                      <a:pt x="5613648" y="3243856"/>
                      <a:pt x="5611068" y="3253827"/>
                    </a:cubicBezTo>
                    <a:cubicBezTo>
                      <a:pt x="5611068" y="3253827"/>
                      <a:pt x="5612031" y="3258332"/>
                      <a:pt x="5607526" y="3259294"/>
                    </a:cubicBezTo>
                    <a:cubicBezTo>
                      <a:pt x="5608488" y="3263797"/>
                      <a:pt x="5608488" y="3263797"/>
                      <a:pt x="5608488" y="3263797"/>
                    </a:cubicBezTo>
                    <a:cubicBezTo>
                      <a:pt x="5609451" y="3268302"/>
                      <a:pt x="5610413" y="3272806"/>
                      <a:pt x="5613955" y="3267339"/>
                    </a:cubicBezTo>
                    <a:cubicBezTo>
                      <a:pt x="5617497" y="3261873"/>
                      <a:pt x="5617497" y="3261873"/>
                      <a:pt x="5617497" y="3261873"/>
                    </a:cubicBezTo>
                    <a:cubicBezTo>
                      <a:pt x="5622000" y="3260911"/>
                      <a:pt x="5621038" y="3256407"/>
                      <a:pt x="5620076" y="3251903"/>
                    </a:cubicBezTo>
                    <a:cubicBezTo>
                      <a:pt x="5619114" y="3247399"/>
                      <a:pt x="5619114" y="3247399"/>
                      <a:pt x="5619114" y="3247399"/>
                    </a:cubicBezTo>
                    <a:cubicBezTo>
                      <a:pt x="5614610" y="3248361"/>
                      <a:pt x="5614610" y="3248361"/>
                      <a:pt x="5614610" y="3248361"/>
                    </a:cubicBezTo>
                    <a:cubicBezTo>
                      <a:pt x="5611724" y="3234849"/>
                      <a:pt x="5618500" y="3200433"/>
                      <a:pt x="5614651" y="3182417"/>
                    </a:cubicBezTo>
                    <a:cubicBezTo>
                      <a:pt x="5618192" y="3176951"/>
                      <a:pt x="5618192" y="3176951"/>
                      <a:pt x="5618192" y="3176951"/>
                    </a:cubicBezTo>
                    <a:cubicBezTo>
                      <a:pt x="5618192" y="3176951"/>
                      <a:pt x="5618192" y="3176951"/>
                      <a:pt x="5617229" y="3172447"/>
                    </a:cubicBezTo>
                    <a:cubicBezTo>
                      <a:pt x="5617229" y="3172447"/>
                      <a:pt x="5616267" y="3167943"/>
                      <a:pt x="5616267" y="3167943"/>
                    </a:cubicBezTo>
                    <a:cubicBezTo>
                      <a:pt x="5614343" y="3158935"/>
                      <a:pt x="5615960" y="3144461"/>
                      <a:pt x="5619502" y="3138994"/>
                    </a:cubicBezTo>
                    <a:cubicBezTo>
                      <a:pt x="5614998" y="3139956"/>
                      <a:pt x="5614998" y="3139956"/>
                      <a:pt x="5614998" y="3139956"/>
                    </a:cubicBezTo>
                    <a:cubicBezTo>
                      <a:pt x="5618540" y="3134491"/>
                      <a:pt x="5618540" y="3134491"/>
                      <a:pt x="5618540" y="3134491"/>
                    </a:cubicBezTo>
                    <a:cubicBezTo>
                      <a:pt x="5618540" y="3134491"/>
                      <a:pt x="5622082" y="3129024"/>
                      <a:pt x="5621120" y="3124519"/>
                    </a:cubicBezTo>
                    <a:cubicBezTo>
                      <a:pt x="5621120" y="3124519"/>
                      <a:pt x="5620158" y="3120015"/>
                      <a:pt x="5615653" y="3120977"/>
                    </a:cubicBezTo>
                    <a:cubicBezTo>
                      <a:pt x="5610535" y="3074976"/>
                      <a:pt x="5619236" y="3049568"/>
                      <a:pt x="5607995" y="3019002"/>
                    </a:cubicBezTo>
                    <a:cubicBezTo>
                      <a:pt x="5612500" y="3018040"/>
                      <a:pt x="5611538" y="3013536"/>
                      <a:pt x="5610575" y="3009032"/>
                    </a:cubicBezTo>
                    <a:cubicBezTo>
                      <a:pt x="5610575" y="3009032"/>
                      <a:pt x="5609613" y="3004527"/>
                      <a:pt x="5609613" y="3004527"/>
                    </a:cubicBezTo>
                    <a:cubicBezTo>
                      <a:pt x="5605109" y="3005490"/>
                      <a:pt x="5605109" y="3005490"/>
                      <a:pt x="5605109" y="3005490"/>
                    </a:cubicBezTo>
                    <a:cubicBezTo>
                      <a:pt x="5613154" y="2999061"/>
                      <a:pt x="5610267" y="2985549"/>
                      <a:pt x="5608343" y="2976541"/>
                    </a:cubicBezTo>
                    <a:cubicBezTo>
                      <a:pt x="5608343" y="2976541"/>
                      <a:pt x="5607380" y="2972037"/>
                      <a:pt x="5607380" y="2972037"/>
                    </a:cubicBezTo>
                    <a:cubicBezTo>
                      <a:pt x="5610923" y="2966571"/>
                      <a:pt x="5610923" y="2966571"/>
                      <a:pt x="5605456" y="2963029"/>
                    </a:cubicBezTo>
                    <a:cubicBezTo>
                      <a:pt x="5604494" y="2958525"/>
                      <a:pt x="5604494" y="2958525"/>
                      <a:pt x="5604494" y="2958525"/>
                    </a:cubicBezTo>
                    <a:cubicBezTo>
                      <a:pt x="5604494" y="2958525"/>
                      <a:pt x="5608998" y="2957562"/>
                      <a:pt x="5608036" y="2953059"/>
                    </a:cubicBezTo>
                    <a:cubicBezTo>
                      <a:pt x="5608036" y="2953059"/>
                      <a:pt x="5608036" y="2953059"/>
                      <a:pt x="5607073" y="2948555"/>
                    </a:cubicBezTo>
                    <a:cubicBezTo>
                      <a:pt x="5600644" y="2940508"/>
                      <a:pt x="5610309" y="2919606"/>
                      <a:pt x="5601300" y="2921531"/>
                    </a:cubicBezTo>
                    <a:cubicBezTo>
                      <a:pt x="5601300" y="2921531"/>
                      <a:pt x="5601300" y="2921531"/>
                      <a:pt x="5600338" y="2917026"/>
                    </a:cubicBezTo>
                    <a:cubicBezTo>
                      <a:pt x="5599375" y="2912522"/>
                      <a:pt x="5598413" y="2908019"/>
                      <a:pt x="5598413" y="2908019"/>
                    </a:cubicBezTo>
                    <a:cubicBezTo>
                      <a:pt x="5598413" y="2908019"/>
                      <a:pt x="5597451" y="2903514"/>
                      <a:pt x="5597451" y="2903514"/>
                    </a:cubicBezTo>
                    <a:cubicBezTo>
                      <a:pt x="5605497" y="2897085"/>
                      <a:pt x="5592639" y="2880993"/>
                      <a:pt x="5590715" y="2871986"/>
                    </a:cubicBezTo>
                    <a:cubicBezTo>
                      <a:pt x="5587828" y="2858474"/>
                      <a:pt x="5598761" y="2865557"/>
                      <a:pt x="5595874" y="2852045"/>
                    </a:cubicBezTo>
                    <a:cubicBezTo>
                      <a:pt x="5595874" y="2852045"/>
                      <a:pt x="5594912" y="2847541"/>
                      <a:pt x="5599416" y="2846579"/>
                    </a:cubicBezTo>
                    <a:cubicBezTo>
                      <a:pt x="5599416" y="2846579"/>
                      <a:pt x="5598453" y="2842075"/>
                      <a:pt x="5598453" y="2842075"/>
                    </a:cubicBezTo>
                    <a:cubicBezTo>
                      <a:pt x="5597491" y="2837570"/>
                      <a:pt x="5597491" y="2837570"/>
                      <a:pt x="5593950" y="2843037"/>
                    </a:cubicBezTo>
                    <a:cubicBezTo>
                      <a:pt x="5593950" y="2843037"/>
                      <a:pt x="5593950" y="2843037"/>
                      <a:pt x="5594912" y="2847541"/>
                    </a:cubicBezTo>
                    <a:cubicBezTo>
                      <a:pt x="5588483" y="2839495"/>
                      <a:pt x="5591063" y="2829525"/>
                      <a:pt x="5586559" y="2830487"/>
                    </a:cubicBezTo>
                    <a:cubicBezTo>
                      <a:pt x="5588176" y="2816013"/>
                      <a:pt x="5591063" y="2829525"/>
                      <a:pt x="5595567" y="2828563"/>
                    </a:cubicBezTo>
                    <a:lnTo>
                      <a:pt x="5600701" y="2831889"/>
                    </a:lnTo>
                    <a:lnTo>
                      <a:pt x="5604441" y="2857353"/>
                    </a:lnTo>
                    <a:cubicBezTo>
                      <a:pt x="5609265" y="2883035"/>
                      <a:pt x="5615227" y="2898539"/>
                      <a:pt x="5620278" y="2922185"/>
                    </a:cubicBezTo>
                    <a:cubicBezTo>
                      <a:pt x="5620278" y="2922185"/>
                      <a:pt x="5615774" y="2923147"/>
                      <a:pt x="5616736" y="2927652"/>
                    </a:cubicBezTo>
                    <a:cubicBezTo>
                      <a:pt x="5616736" y="2927652"/>
                      <a:pt x="5617699" y="2932156"/>
                      <a:pt x="5617699" y="2932156"/>
                    </a:cubicBezTo>
                    <a:cubicBezTo>
                      <a:pt x="5620586" y="2945668"/>
                      <a:pt x="5621548" y="2950172"/>
                      <a:pt x="5627014" y="2953713"/>
                    </a:cubicBezTo>
                    <a:cubicBezTo>
                      <a:pt x="5623165" y="2935697"/>
                      <a:pt x="5623165" y="2935697"/>
                      <a:pt x="5623165" y="2935697"/>
                    </a:cubicBezTo>
                    <a:cubicBezTo>
                      <a:pt x="5623165" y="2935697"/>
                      <a:pt x="5624128" y="2940201"/>
                      <a:pt x="5628632" y="2939239"/>
                    </a:cubicBezTo>
                    <a:cubicBezTo>
                      <a:pt x="5628632" y="2939239"/>
                      <a:pt x="5627670" y="2934735"/>
                      <a:pt x="5627670" y="2934735"/>
                    </a:cubicBezTo>
                    <a:cubicBezTo>
                      <a:pt x="5626707" y="2930231"/>
                      <a:pt x="5626707" y="2930231"/>
                      <a:pt x="5626707" y="2930231"/>
                    </a:cubicBezTo>
                    <a:cubicBezTo>
                      <a:pt x="5625745" y="2925727"/>
                      <a:pt x="5625745" y="2925727"/>
                      <a:pt x="5625745" y="2925727"/>
                    </a:cubicBezTo>
                    <a:cubicBezTo>
                      <a:pt x="5632828" y="2914795"/>
                      <a:pt x="5640875" y="2908366"/>
                      <a:pt x="5638642" y="2875875"/>
                    </a:cubicBezTo>
                    <a:cubicBezTo>
                      <a:pt x="5651847" y="2849506"/>
                      <a:pt x="5655738" y="2801579"/>
                      <a:pt x="5658009" y="2768126"/>
                    </a:cubicBezTo>
                    <a:cubicBezTo>
                      <a:pt x="5657046" y="2763622"/>
                      <a:pt x="5661551" y="2762659"/>
                      <a:pt x="5661551" y="2762659"/>
                    </a:cubicBezTo>
                    <a:cubicBezTo>
                      <a:pt x="5661551" y="2762659"/>
                      <a:pt x="5666055" y="2761697"/>
                      <a:pt x="5665093" y="2757194"/>
                    </a:cubicBezTo>
                    <a:cubicBezTo>
                      <a:pt x="5665093" y="2757194"/>
                      <a:pt x="5666055" y="2761697"/>
                      <a:pt x="5670559" y="2760735"/>
                    </a:cubicBezTo>
                    <a:cubicBezTo>
                      <a:pt x="5668635" y="2751727"/>
                      <a:pt x="5667672" y="2747222"/>
                      <a:pt x="5667672" y="2747222"/>
                    </a:cubicBezTo>
                    <a:cubicBezTo>
                      <a:pt x="5670908" y="2718274"/>
                      <a:pt x="5667713" y="2681279"/>
                      <a:pt x="5667406" y="2657797"/>
                    </a:cubicBezTo>
                    <a:cubicBezTo>
                      <a:pt x="5670947" y="2652330"/>
                      <a:pt x="5672872" y="2661339"/>
                      <a:pt x="5673834" y="2665842"/>
                    </a:cubicBezTo>
                    <a:cubicBezTo>
                      <a:pt x="5675451" y="2651368"/>
                      <a:pt x="5672913" y="2595395"/>
                      <a:pt x="5689312" y="2606020"/>
                    </a:cubicBezTo>
                    <a:cubicBezTo>
                      <a:pt x="5691236" y="2615028"/>
                      <a:pt x="5691236" y="2615028"/>
                      <a:pt x="5691236" y="2615028"/>
                    </a:cubicBezTo>
                    <a:cubicBezTo>
                      <a:pt x="5692198" y="2619532"/>
                      <a:pt x="5692198" y="2619532"/>
                      <a:pt x="5692198" y="2619532"/>
                    </a:cubicBezTo>
                    <a:cubicBezTo>
                      <a:pt x="5692198" y="2619532"/>
                      <a:pt x="5696702" y="2618570"/>
                      <a:pt x="5695739" y="2614066"/>
                    </a:cubicBezTo>
                    <a:cubicBezTo>
                      <a:pt x="5693815" y="2605058"/>
                      <a:pt x="5693815" y="2605058"/>
                      <a:pt x="5693815" y="2605058"/>
                    </a:cubicBezTo>
                    <a:cubicBezTo>
                      <a:pt x="5702168" y="2622112"/>
                      <a:pt x="5703438" y="2650099"/>
                      <a:pt x="5709211" y="2677123"/>
                    </a:cubicBezTo>
                    <a:cubicBezTo>
                      <a:pt x="5736544" y="2694832"/>
                      <a:pt x="5738201" y="2614414"/>
                      <a:pt x="5729234" y="2550395"/>
                    </a:cubicBezTo>
                    <a:cubicBezTo>
                      <a:pt x="5732776" y="2544928"/>
                      <a:pt x="5738243" y="2548470"/>
                      <a:pt x="5744362" y="2533034"/>
                    </a:cubicBezTo>
                    <a:close/>
                    <a:moveTo>
                      <a:pt x="5538793" y="2562824"/>
                    </a:moveTo>
                    <a:cubicBezTo>
                      <a:pt x="5546491" y="2598857"/>
                      <a:pt x="5549378" y="2612369"/>
                      <a:pt x="5560618" y="2642934"/>
                    </a:cubicBezTo>
                    <a:cubicBezTo>
                      <a:pt x="5568664" y="2636506"/>
                      <a:pt x="5577017" y="2653560"/>
                      <a:pt x="5581828" y="2676080"/>
                    </a:cubicBezTo>
                    <a:cubicBezTo>
                      <a:pt x="5586639" y="2698600"/>
                      <a:pt x="5591451" y="2721120"/>
                      <a:pt x="5595955" y="2720158"/>
                    </a:cubicBezTo>
                    <a:cubicBezTo>
                      <a:pt x="5605271" y="2741716"/>
                      <a:pt x="5602998" y="2775169"/>
                      <a:pt x="5603306" y="2798652"/>
                    </a:cubicBezTo>
                    <a:cubicBezTo>
                      <a:pt x="5602344" y="2794147"/>
                      <a:pt x="5602344" y="2794147"/>
                      <a:pt x="5597839" y="2795110"/>
                    </a:cubicBezTo>
                    <a:cubicBezTo>
                      <a:pt x="5597839" y="2795110"/>
                      <a:pt x="5598802" y="2799614"/>
                      <a:pt x="5598802" y="2799614"/>
                    </a:cubicBezTo>
                    <a:cubicBezTo>
                      <a:pt x="5598146" y="2818592"/>
                      <a:pt x="5598146" y="2818592"/>
                      <a:pt x="5598146" y="2818592"/>
                    </a:cubicBezTo>
                    <a:cubicBezTo>
                      <a:pt x="5599109" y="2823096"/>
                      <a:pt x="5599109" y="2823096"/>
                      <a:pt x="5599109" y="2823096"/>
                    </a:cubicBezTo>
                    <a:lnTo>
                      <a:pt x="5594817" y="2824013"/>
                    </a:lnTo>
                    <a:lnTo>
                      <a:pt x="5593589" y="2816549"/>
                    </a:lnTo>
                    <a:cubicBezTo>
                      <a:pt x="5590231" y="2809098"/>
                      <a:pt x="5583835" y="2812230"/>
                      <a:pt x="5584327" y="2797996"/>
                    </a:cubicBezTo>
                    <a:cubicBezTo>
                      <a:pt x="5588831" y="2797034"/>
                      <a:pt x="5588831" y="2797034"/>
                      <a:pt x="5587868" y="2792530"/>
                    </a:cubicBezTo>
                    <a:cubicBezTo>
                      <a:pt x="5586906" y="2788027"/>
                      <a:pt x="5586906" y="2788027"/>
                      <a:pt x="5586906" y="2788027"/>
                    </a:cubicBezTo>
                    <a:cubicBezTo>
                      <a:pt x="5591411" y="2787064"/>
                      <a:pt x="5591411" y="2787064"/>
                      <a:pt x="5590448" y="2782560"/>
                    </a:cubicBezTo>
                    <a:cubicBezTo>
                      <a:pt x="5590448" y="2782560"/>
                      <a:pt x="5590448" y="2782560"/>
                      <a:pt x="5589486" y="2778056"/>
                    </a:cubicBezTo>
                    <a:cubicBezTo>
                      <a:pt x="5584982" y="2779018"/>
                      <a:pt x="5585944" y="2783522"/>
                      <a:pt x="5584982" y="2779018"/>
                    </a:cubicBezTo>
                    <a:cubicBezTo>
                      <a:pt x="5582095" y="2765506"/>
                      <a:pt x="5583712" y="2751031"/>
                      <a:pt x="5572780" y="2743948"/>
                    </a:cubicBezTo>
                    <a:cubicBezTo>
                      <a:pt x="5578246" y="2747489"/>
                      <a:pt x="5578246" y="2747489"/>
                      <a:pt x="5577284" y="2742986"/>
                    </a:cubicBezTo>
                    <a:cubicBezTo>
                      <a:pt x="5580826" y="2737519"/>
                      <a:pt x="5575359" y="2733977"/>
                      <a:pt x="5575359" y="2733977"/>
                    </a:cubicBezTo>
                    <a:cubicBezTo>
                      <a:pt x="5575359" y="2733977"/>
                      <a:pt x="5575359" y="2733977"/>
                      <a:pt x="5574397" y="2729474"/>
                    </a:cubicBezTo>
                    <a:cubicBezTo>
                      <a:pt x="5580519" y="2714037"/>
                      <a:pt x="5564120" y="2703411"/>
                      <a:pt x="5569278" y="2683471"/>
                    </a:cubicBezTo>
                    <a:cubicBezTo>
                      <a:pt x="5564774" y="2684433"/>
                      <a:pt x="5564774" y="2684433"/>
                      <a:pt x="5564774" y="2684433"/>
                    </a:cubicBezTo>
                    <a:cubicBezTo>
                      <a:pt x="5569278" y="2683471"/>
                      <a:pt x="5568316" y="2678967"/>
                      <a:pt x="5568316" y="2678967"/>
                    </a:cubicBezTo>
                    <a:cubicBezTo>
                      <a:pt x="5567354" y="2674462"/>
                      <a:pt x="5567354" y="2674462"/>
                      <a:pt x="5562849" y="2675425"/>
                    </a:cubicBezTo>
                    <a:cubicBezTo>
                      <a:pt x="5559963" y="2661913"/>
                      <a:pt x="5557076" y="2648401"/>
                      <a:pt x="5557076" y="2648401"/>
                    </a:cubicBezTo>
                    <a:cubicBezTo>
                      <a:pt x="5554189" y="2634888"/>
                      <a:pt x="5554497" y="2658371"/>
                      <a:pt x="5549686" y="2635851"/>
                    </a:cubicBezTo>
                    <a:cubicBezTo>
                      <a:pt x="5555151" y="2639393"/>
                      <a:pt x="5558693" y="2633926"/>
                      <a:pt x="5553227" y="2630384"/>
                    </a:cubicBezTo>
                    <a:cubicBezTo>
                      <a:pt x="5547761" y="2626843"/>
                      <a:pt x="5548068" y="2650325"/>
                      <a:pt x="5543257" y="2627805"/>
                    </a:cubicBezTo>
                    <a:cubicBezTo>
                      <a:pt x="5543257" y="2627805"/>
                      <a:pt x="5543257" y="2627805"/>
                      <a:pt x="5547761" y="2626843"/>
                    </a:cubicBezTo>
                    <a:cubicBezTo>
                      <a:pt x="5547761" y="2626843"/>
                      <a:pt x="5547761" y="2626843"/>
                      <a:pt x="5546799" y="2622339"/>
                    </a:cubicBezTo>
                    <a:cubicBezTo>
                      <a:pt x="5546799" y="2622339"/>
                      <a:pt x="5545837" y="2617834"/>
                      <a:pt x="5545837" y="2617834"/>
                    </a:cubicBezTo>
                    <a:cubicBezTo>
                      <a:pt x="5544874" y="2613331"/>
                      <a:pt x="5544874" y="2613331"/>
                      <a:pt x="5544874" y="2613331"/>
                    </a:cubicBezTo>
                    <a:cubicBezTo>
                      <a:pt x="5543912" y="2608826"/>
                      <a:pt x="5543912" y="2608826"/>
                      <a:pt x="5543912" y="2608826"/>
                    </a:cubicBezTo>
                    <a:cubicBezTo>
                      <a:pt x="5548415" y="2607864"/>
                      <a:pt x="5547453" y="2603360"/>
                      <a:pt x="5546491" y="2598857"/>
                    </a:cubicBezTo>
                    <a:cubicBezTo>
                      <a:pt x="5541988" y="2599819"/>
                      <a:pt x="5541025" y="2595314"/>
                      <a:pt x="5540063" y="2590810"/>
                    </a:cubicBezTo>
                    <a:cubicBezTo>
                      <a:pt x="5543604" y="2585344"/>
                      <a:pt x="5540717" y="2571832"/>
                      <a:pt x="5538793" y="2562824"/>
                    </a:cubicBezTo>
                    <a:close/>
                    <a:moveTo>
                      <a:pt x="665421" y="3538061"/>
                    </a:moveTo>
                    <a:lnTo>
                      <a:pt x="668307" y="3551573"/>
                    </a:lnTo>
                    <a:cubicBezTo>
                      <a:pt x="668307" y="3551573"/>
                      <a:pt x="662842" y="3548032"/>
                      <a:pt x="661880" y="3543528"/>
                    </a:cubicBezTo>
                    <a:cubicBezTo>
                      <a:pt x="666383" y="3542566"/>
                      <a:pt x="665421" y="3538061"/>
                      <a:pt x="665421" y="3538061"/>
                    </a:cubicBezTo>
                    <a:close/>
                    <a:moveTo>
                      <a:pt x="727864" y="3477624"/>
                    </a:moveTo>
                    <a:cubicBezTo>
                      <a:pt x="727864" y="3477624"/>
                      <a:pt x="728826" y="3482129"/>
                      <a:pt x="733330" y="3481166"/>
                    </a:cubicBezTo>
                    <a:cubicBezTo>
                      <a:pt x="728826" y="3482129"/>
                      <a:pt x="733637" y="3504648"/>
                      <a:pt x="729788" y="3486633"/>
                    </a:cubicBezTo>
                    <a:cubicBezTo>
                      <a:pt x="728826" y="3482129"/>
                      <a:pt x="728826" y="3482129"/>
                      <a:pt x="727864" y="3477624"/>
                    </a:cubicBezTo>
                    <a:close/>
                    <a:moveTo>
                      <a:pt x="5425431" y="2252659"/>
                    </a:moveTo>
                    <a:cubicBezTo>
                      <a:pt x="5430898" y="2256200"/>
                      <a:pt x="5431860" y="2260705"/>
                      <a:pt x="5432822" y="2265209"/>
                    </a:cubicBezTo>
                    <a:cubicBezTo>
                      <a:pt x="5432822" y="2265209"/>
                      <a:pt x="5432822" y="2265209"/>
                      <a:pt x="5433785" y="2269713"/>
                    </a:cubicBezTo>
                    <a:cubicBezTo>
                      <a:pt x="5434747" y="2274217"/>
                      <a:pt x="5434747" y="2274217"/>
                      <a:pt x="5434747" y="2274217"/>
                    </a:cubicBezTo>
                    <a:lnTo>
                      <a:pt x="5435709" y="2278721"/>
                    </a:lnTo>
                    <a:cubicBezTo>
                      <a:pt x="5435709" y="2278721"/>
                      <a:pt x="5434747" y="2274217"/>
                      <a:pt x="5429280" y="2270676"/>
                    </a:cubicBezTo>
                    <a:cubicBezTo>
                      <a:pt x="5427356" y="2261667"/>
                      <a:pt x="5426393" y="2257163"/>
                      <a:pt x="5425431" y="2252659"/>
                    </a:cubicBezTo>
                    <a:close/>
                    <a:moveTo>
                      <a:pt x="697152" y="3201608"/>
                    </a:moveTo>
                    <a:cubicBezTo>
                      <a:pt x="697152" y="3201608"/>
                      <a:pt x="701656" y="3200646"/>
                      <a:pt x="701656" y="3200646"/>
                    </a:cubicBezTo>
                    <a:cubicBezTo>
                      <a:pt x="702618" y="3205149"/>
                      <a:pt x="702618" y="3205149"/>
                      <a:pt x="702618" y="3205149"/>
                    </a:cubicBezTo>
                    <a:cubicBezTo>
                      <a:pt x="698114" y="3206112"/>
                      <a:pt x="697152" y="3201608"/>
                      <a:pt x="697152" y="3201608"/>
                    </a:cubicBezTo>
                    <a:close/>
                    <a:moveTo>
                      <a:pt x="23704" y="3000785"/>
                    </a:moveTo>
                    <a:cubicBezTo>
                      <a:pt x="25950" y="3003797"/>
                      <a:pt x="25950" y="3003797"/>
                      <a:pt x="25950" y="3003797"/>
                    </a:cubicBezTo>
                    <a:cubicBezTo>
                      <a:pt x="25950" y="3003797"/>
                      <a:pt x="28196" y="3006809"/>
                      <a:pt x="28196" y="3006809"/>
                    </a:cubicBezTo>
                    <a:cubicBezTo>
                      <a:pt x="25181" y="3009057"/>
                      <a:pt x="25181" y="3009057"/>
                      <a:pt x="22935" y="3006044"/>
                    </a:cubicBezTo>
                    <a:cubicBezTo>
                      <a:pt x="22935" y="3006044"/>
                      <a:pt x="20690" y="3003032"/>
                      <a:pt x="23704" y="3000785"/>
                    </a:cubicBezTo>
                    <a:close/>
                    <a:moveTo>
                      <a:pt x="5144618" y="1709820"/>
                    </a:moveTo>
                    <a:cubicBezTo>
                      <a:pt x="5157475" y="1725913"/>
                      <a:pt x="5165829" y="1742966"/>
                      <a:pt x="5178685" y="1759057"/>
                    </a:cubicBezTo>
                    <a:cubicBezTo>
                      <a:pt x="5174182" y="1760019"/>
                      <a:pt x="5174182" y="1760019"/>
                      <a:pt x="5174182" y="1760019"/>
                    </a:cubicBezTo>
                    <a:cubicBezTo>
                      <a:pt x="5173220" y="1755516"/>
                      <a:pt x="5166791" y="1747470"/>
                      <a:pt x="5165829" y="1742966"/>
                    </a:cubicBezTo>
                    <a:cubicBezTo>
                      <a:pt x="5160362" y="1739424"/>
                      <a:pt x="5153934" y="1731379"/>
                      <a:pt x="5152972" y="1726875"/>
                    </a:cubicBezTo>
                    <a:cubicBezTo>
                      <a:pt x="5152972" y="1726875"/>
                      <a:pt x="5147505" y="1723332"/>
                      <a:pt x="5147505" y="1723332"/>
                    </a:cubicBezTo>
                    <a:cubicBezTo>
                      <a:pt x="5142039" y="1719791"/>
                      <a:pt x="5142039" y="1719791"/>
                      <a:pt x="5141076" y="1715287"/>
                    </a:cubicBezTo>
                    <a:cubicBezTo>
                      <a:pt x="5140114" y="1710783"/>
                      <a:pt x="5140114" y="1710783"/>
                      <a:pt x="5144618" y="1709820"/>
                    </a:cubicBezTo>
                    <a:close/>
                    <a:moveTo>
                      <a:pt x="726773" y="2634833"/>
                    </a:moveTo>
                    <a:cubicBezTo>
                      <a:pt x="727736" y="2639338"/>
                      <a:pt x="727736" y="2639338"/>
                      <a:pt x="727736" y="2639338"/>
                    </a:cubicBezTo>
                    <a:cubicBezTo>
                      <a:pt x="727736" y="2639338"/>
                      <a:pt x="723231" y="2640300"/>
                      <a:pt x="723231" y="2640300"/>
                    </a:cubicBezTo>
                    <a:cubicBezTo>
                      <a:pt x="726773" y="2634833"/>
                      <a:pt x="726773" y="2634833"/>
                      <a:pt x="726773" y="2634833"/>
                    </a:cubicBezTo>
                    <a:close/>
                    <a:moveTo>
                      <a:pt x="760478" y="2435480"/>
                    </a:moveTo>
                    <a:lnTo>
                      <a:pt x="760347" y="2439276"/>
                    </a:lnTo>
                    <a:cubicBezTo>
                      <a:pt x="760347" y="2439276"/>
                      <a:pt x="760347" y="2439276"/>
                      <a:pt x="756805" y="2444741"/>
                    </a:cubicBezTo>
                    <a:close/>
                    <a:moveTo>
                      <a:pt x="779150" y="2373847"/>
                    </a:moveTo>
                    <a:lnTo>
                      <a:pt x="779366" y="2373987"/>
                    </a:lnTo>
                    <a:lnTo>
                      <a:pt x="778898" y="2374800"/>
                    </a:lnTo>
                    <a:close/>
                    <a:moveTo>
                      <a:pt x="82769" y="2413119"/>
                    </a:moveTo>
                    <a:cubicBezTo>
                      <a:pt x="66034" y="2472459"/>
                      <a:pt x="66557" y="2542367"/>
                      <a:pt x="52067" y="2604720"/>
                    </a:cubicBezTo>
                    <a:cubicBezTo>
                      <a:pt x="46746" y="2622747"/>
                      <a:pt x="55790" y="2616005"/>
                      <a:pt x="56497" y="2629537"/>
                    </a:cubicBezTo>
                    <a:cubicBezTo>
                      <a:pt x="52652" y="2655836"/>
                      <a:pt x="48099" y="2668603"/>
                      <a:pt x="43546" y="2681370"/>
                    </a:cubicBezTo>
                    <a:cubicBezTo>
                      <a:pt x="40470" y="2702410"/>
                      <a:pt x="47976" y="2706187"/>
                      <a:pt x="47915" y="2724979"/>
                    </a:cubicBezTo>
                    <a:cubicBezTo>
                      <a:pt x="42593" y="2743006"/>
                      <a:pt x="37271" y="2761032"/>
                      <a:pt x="31949" y="2779060"/>
                    </a:cubicBezTo>
                    <a:cubicBezTo>
                      <a:pt x="31949" y="2779060"/>
                      <a:pt x="31949" y="2779060"/>
                      <a:pt x="21428" y="2777530"/>
                    </a:cubicBezTo>
                    <a:cubicBezTo>
                      <a:pt x="19890" y="2788050"/>
                      <a:pt x="17583" y="2803829"/>
                      <a:pt x="18290" y="2817361"/>
                    </a:cubicBezTo>
                    <a:cubicBezTo>
                      <a:pt x="18290" y="2817361"/>
                      <a:pt x="18290" y="2817361"/>
                      <a:pt x="21305" y="2815114"/>
                    </a:cubicBezTo>
                    <a:cubicBezTo>
                      <a:pt x="19059" y="2812101"/>
                      <a:pt x="19828" y="2806841"/>
                      <a:pt x="22074" y="2809854"/>
                    </a:cubicBezTo>
                    <a:cubicBezTo>
                      <a:pt x="22074" y="2809854"/>
                      <a:pt x="24320" y="2812866"/>
                      <a:pt x="24320" y="2812866"/>
                    </a:cubicBezTo>
                    <a:cubicBezTo>
                      <a:pt x="27334" y="2810619"/>
                      <a:pt x="26627" y="2797087"/>
                      <a:pt x="31118" y="2803112"/>
                    </a:cubicBezTo>
                    <a:cubicBezTo>
                      <a:pt x="34072" y="2819656"/>
                      <a:pt x="28811" y="2818891"/>
                      <a:pt x="29518" y="2832423"/>
                    </a:cubicBezTo>
                    <a:cubicBezTo>
                      <a:pt x="29518" y="2832423"/>
                      <a:pt x="29518" y="2832423"/>
                      <a:pt x="31764" y="2835435"/>
                    </a:cubicBezTo>
                    <a:cubicBezTo>
                      <a:pt x="31764" y="2835435"/>
                      <a:pt x="31764" y="2835435"/>
                      <a:pt x="28750" y="2837683"/>
                    </a:cubicBezTo>
                    <a:cubicBezTo>
                      <a:pt x="30995" y="2840695"/>
                      <a:pt x="30226" y="2845955"/>
                      <a:pt x="30226" y="2845955"/>
                    </a:cubicBezTo>
                    <a:cubicBezTo>
                      <a:pt x="27211" y="2848202"/>
                      <a:pt x="27211" y="2848202"/>
                      <a:pt x="27211" y="2848202"/>
                    </a:cubicBezTo>
                    <a:cubicBezTo>
                      <a:pt x="30934" y="2859487"/>
                      <a:pt x="33118" y="2881291"/>
                      <a:pt x="33057" y="2900083"/>
                    </a:cubicBezTo>
                    <a:cubicBezTo>
                      <a:pt x="29980" y="2921122"/>
                      <a:pt x="27673" y="2936902"/>
                      <a:pt x="21643" y="2941397"/>
                    </a:cubicBezTo>
                    <a:cubicBezTo>
                      <a:pt x="23889" y="2944409"/>
                      <a:pt x="20874" y="2946657"/>
                      <a:pt x="20874" y="2946657"/>
                    </a:cubicBezTo>
                    <a:cubicBezTo>
                      <a:pt x="23120" y="2949669"/>
                      <a:pt x="22351" y="2954929"/>
                      <a:pt x="19336" y="2957176"/>
                    </a:cubicBezTo>
                    <a:cubicBezTo>
                      <a:pt x="19336" y="2957176"/>
                      <a:pt x="19336" y="2957176"/>
                      <a:pt x="17091" y="2954164"/>
                    </a:cubicBezTo>
                    <a:cubicBezTo>
                      <a:pt x="17860" y="2948904"/>
                      <a:pt x="17860" y="2948904"/>
                      <a:pt x="17860" y="2948904"/>
                    </a:cubicBezTo>
                    <a:cubicBezTo>
                      <a:pt x="17860" y="2948904"/>
                      <a:pt x="17860" y="2948904"/>
                      <a:pt x="15614" y="2945892"/>
                    </a:cubicBezTo>
                    <a:cubicBezTo>
                      <a:pt x="15552" y="2964684"/>
                      <a:pt x="18567" y="2962436"/>
                      <a:pt x="19275" y="2975968"/>
                    </a:cubicBezTo>
                    <a:cubicBezTo>
                      <a:pt x="19275" y="2975968"/>
                      <a:pt x="20044" y="2970708"/>
                      <a:pt x="20044" y="2970708"/>
                    </a:cubicBezTo>
                    <a:cubicBezTo>
                      <a:pt x="20044" y="2970708"/>
                      <a:pt x="20044" y="2970708"/>
                      <a:pt x="22290" y="2973720"/>
                    </a:cubicBezTo>
                    <a:cubicBezTo>
                      <a:pt x="22290" y="2973720"/>
                      <a:pt x="22290" y="2973720"/>
                      <a:pt x="24535" y="2976733"/>
                    </a:cubicBezTo>
                    <a:cubicBezTo>
                      <a:pt x="24535" y="2976733"/>
                      <a:pt x="23059" y="2968461"/>
                      <a:pt x="28319" y="2969225"/>
                    </a:cubicBezTo>
                    <a:cubicBezTo>
                      <a:pt x="29027" y="2982757"/>
                      <a:pt x="29734" y="2996289"/>
                      <a:pt x="24474" y="2995525"/>
                    </a:cubicBezTo>
                    <a:cubicBezTo>
                      <a:pt x="24474" y="2995525"/>
                      <a:pt x="26720" y="2998537"/>
                      <a:pt x="23704" y="3000785"/>
                    </a:cubicBezTo>
                    <a:cubicBezTo>
                      <a:pt x="13830" y="3031579"/>
                      <a:pt x="13707" y="3069162"/>
                      <a:pt x="21090" y="3110523"/>
                    </a:cubicBezTo>
                    <a:cubicBezTo>
                      <a:pt x="21090" y="3110523"/>
                      <a:pt x="23336" y="3113535"/>
                      <a:pt x="20321" y="3115783"/>
                    </a:cubicBezTo>
                    <a:cubicBezTo>
                      <a:pt x="22567" y="3118795"/>
                      <a:pt x="21797" y="3124055"/>
                      <a:pt x="21797" y="3124055"/>
                    </a:cubicBezTo>
                    <a:cubicBezTo>
                      <a:pt x="21797" y="3124055"/>
                      <a:pt x="21797" y="3124055"/>
                      <a:pt x="19552" y="3121043"/>
                    </a:cubicBezTo>
                    <a:cubicBezTo>
                      <a:pt x="23274" y="3132328"/>
                      <a:pt x="28473" y="3151884"/>
                      <a:pt x="32964" y="3157909"/>
                    </a:cubicBezTo>
                    <a:cubicBezTo>
                      <a:pt x="30719" y="3154896"/>
                      <a:pt x="30719" y="3154896"/>
                      <a:pt x="31488" y="3149636"/>
                    </a:cubicBezTo>
                    <a:cubicBezTo>
                      <a:pt x="31488" y="3149636"/>
                      <a:pt x="34503" y="3147389"/>
                      <a:pt x="34503" y="3147389"/>
                    </a:cubicBezTo>
                    <a:cubicBezTo>
                      <a:pt x="36748" y="3150401"/>
                      <a:pt x="36748" y="3150401"/>
                      <a:pt x="35979" y="3155661"/>
                    </a:cubicBezTo>
                    <a:lnTo>
                      <a:pt x="36796" y="3156756"/>
                    </a:lnTo>
                    <a:lnTo>
                      <a:pt x="36814" y="3159140"/>
                    </a:lnTo>
                    <a:cubicBezTo>
                      <a:pt x="36525" y="3161112"/>
                      <a:pt x="36333" y="3162427"/>
                      <a:pt x="37456" y="3163933"/>
                    </a:cubicBezTo>
                    <a:cubicBezTo>
                      <a:pt x="35210" y="3160921"/>
                      <a:pt x="38225" y="3158673"/>
                      <a:pt x="38225" y="3158673"/>
                    </a:cubicBezTo>
                    <a:lnTo>
                      <a:pt x="36796" y="3156756"/>
                    </a:lnTo>
                    <a:lnTo>
                      <a:pt x="36748" y="3150401"/>
                    </a:lnTo>
                    <a:cubicBezTo>
                      <a:pt x="53883" y="3198551"/>
                      <a:pt x="52161" y="3265447"/>
                      <a:pt x="66281" y="3315844"/>
                    </a:cubicBezTo>
                    <a:cubicBezTo>
                      <a:pt x="63266" y="3318092"/>
                      <a:pt x="66219" y="3334636"/>
                      <a:pt x="65450" y="3339896"/>
                    </a:cubicBezTo>
                    <a:cubicBezTo>
                      <a:pt x="68465" y="3337649"/>
                      <a:pt x="68465" y="3337649"/>
                      <a:pt x="72956" y="3343673"/>
                    </a:cubicBezTo>
                    <a:cubicBezTo>
                      <a:pt x="72956" y="3343673"/>
                      <a:pt x="69942" y="3345921"/>
                      <a:pt x="72187" y="3348933"/>
                    </a:cubicBezTo>
                    <a:cubicBezTo>
                      <a:pt x="74433" y="3351945"/>
                      <a:pt x="71418" y="3354193"/>
                      <a:pt x="73664" y="3357205"/>
                    </a:cubicBezTo>
                    <a:cubicBezTo>
                      <a:pt x="84062" y="3396318"/>
                      <a:pt x="79509" y="3409086"/>
                      <a:pt x="81694" y="3430890"/>
                    </a:cubicBezTo>
                    <a:cubicBezTo>
                      <a:pt x="81694" y="3430890"/>
                      <a:pt x="79448" y="3427877"/>
                      <a:pt x="82462" y="3425630"/>
                    </a:cubicBezTo>
                    <a:cubicBezTo>
                      <a:pt x="82462" y="3425630"/>
                      <a:pt x="85477" y="3423382"/>
                      <a:pt x="87723" y="3426395"/>
                    </a:cubicBezTo>
                    <a:cubicBezTo>
                      <a:pt x="87723" y="3426395"/>
                      <a:pt x="86954" y="3431654"/>
                      <a:pt x="86954" y="3431654"/>
                    </a:cubicBezTo>
                    <a:cubicBezTo>
                      <a:pt x="89199" y="3434667"/>
                      <a:pt x="89199" y="3434667"/>
                      <a:pt x="89199" y="3434667"/>
                    </a:cubicBezTo>
                    <a:cubicBezTo>
                      <a:pt x="100428" y="3449728"/>
                      <a:pt x="109288" y="3499361"/>
                      <a:pt x="97998" y="3503092"/>
                    </a:cubicBezTo>
                    <a:cubicBezTo>
                      <a:pt x="107688" y="3528673"/>
                      <a:pt x="123346" y="3568551"/>
                      <a:pt x="124762" y="3595615"/>
                    </a:cubicBezTo>
                    <a:cubicBezTo>
                      <a:pt x="116548" y="3578306"/>
                      <a:pt x="101597" y="3551960"/>
                      <a:pt x="92676" y="3521119"/>
                    </a:cubicBezTo>
                    <a:cubicBezTo>
                      <a:pt x="83754" y="3490278"/>
                      <a:pt x="79324" y="3465461"/>
                      <a:pt x="86123" y="3455706"/>
                    </a:cubicBezTo>
                    <a:cubicBezTo>
                      <a:pt x="83109" y="3457954"/>
                      <a:pt x="83109" y="3457954"/>
                      <a:pt x="80863" y="3454941"/>
                    </a:cubicBezTo>
                    <a:cubicBezTo>
                      <a:pt x="81632" y="3449682"/>
                      <a:pt x="77140" y="3443657"/>
                      <a:pt x="80155" y="3441409"/>
                    </a:cubicBezTo>
                    <a:cubicBezTo>
                      <a:pt x="80155" y="3441409"/>
                      <a:pt x="77909" y="3438397"/>
                      <a:pt x="80924" y="3436150"/>
                    </a:cubicBezTo>
                    <a:cubicBezTo>
                      <a:pt x="80924" y="3436150"/>
                      <a:pt x="80924" y="3436150"/>
                      <a:pt x="77909" y="3438397"/>
                    </a:cubicBezTo>
                    <a:cubicBezTo>
                      <a:pt x="67389" y="3436867"/>
                      <a:pt x="65973" y="3409804"/>
                      <a:pt x="62313" y="3379727"/>
                    </a:cubicBezTo>
                    <a:cubicBezTo>
                      <a:pt x="62313" y="3379727"/>
                      <a:pt x="62313" y="3379727"/>
                      <a:pt x="60067" y="3376715"/>
                    </a:cubicBezTo>
                    <a:cubicBezTo>
                      <a:pt x="57052" y="3378962"/>
                      <a:pt x="57052" y="3378962"/>
                      <a:pt x="57821" y="3373703"/>
                    </a:cubicBezTo>
                    <a:cubicBezTo>
                      <a:pt x="57821" y="3373703"/>
                      <a:pt x="55576" y="3370690"/>
                      <a:pt x="55576" y="3370690"/>
                    </a:cubicBezTo>
                    <a:cubicBezTo>
                      <a:pt x="58590" y="3368443"/>
                      <a:pt x="58590" y="3368443"/>
                      <a:pt x="58590" y="3368443"/>
                    </a:cubicBezTo>
                    <a:cubicBezTo>
                      <a:pt x="58590" y="3368443"/>
                      <a:pt x="58590" y="3368443"/>
                      <a:pt x="53330" y="3367678"/>
                    </a:cubicBezTo>
                    <a:cubicBezTo>
                      <a:pt x="51853" y="3359406"/>
                      <a:pt x="46593" y="3358641"/>
                      <a:pt x="41394" y="3339084"/>
                    </a:cubicBezTo>
                    <a:cubicBezTo>
                      <a:pt x="35364" y="3343579"/>
                      <a:pt x="42809" y="3366148"/>
                      <a:pt x="33057" y="3359359"/>
                    </a:cubicBezTo>
                    <a:cubicBezTo>
                      <a:pt x="32319" y="3355223"/>
                      <a:pt x="31196" y="3353717"/>
                      <a:pt x="30073" y="3352210"/>
                    </a:cubicBezTo>
                    <a:lnTo>
                      <a:pt x="28581" y="3348636"/>
                    </a:lnTo>
                    <a:lnTo>
                      <a:pt x="29335" y="3348074"/>
                    </a:lnTo>
                    <a:cubicBezTo>
                      <a:pt x="27089" y="3345062"/>
                      <a:pt x="27089" y="3345062"/>
                      <a:pt x="27089" y="3345062"/>
                    </a:cubicBezTo>
                    <a:lnTo>
                      <a:pt x="28581" y="3348636"/>
                    </a:lnTo>
                    <a:lnTo>
                      <a:pt x="26320" y="3350322"/>
                    </a:lnTo>
                    <a:cubicBezTo>
                      <a:pt x="26320" y="3350322"/>
                      <a:pt x="24074" y="3347310"/>
                      <a:pt x="24074" y="3347310"/>
                    </a:cubicBezTo>
                    <a:cubicBezTo>
                      <a:pt x="21828" y="3344297"/>
                      <a:pt x="21828" y="3344297"/>
                      <a:pt x="21828" y="3344297"/>
                    </a:cubicBezTo>
                    <a:cubicBezTo>
                      <a:pt x="22598" y="3339037"/>
                      <a:pt x="21121" y="3330765"/>
                      <a:pt x="19644" y="3322493"/>
                    </a:cubicBezTo>
                    <a:cubicBezTo>
                      <a:pt x="19644" y="3322493"/>
                      <a:pt x="20413" y="3317233"/>
                      <a:pt x="20413" y="3317233"/>
                    </a:cubicBezTo>
                    <a:cubicBezTo>
                      <a:pt x="20413" y="3317233"/>
                      <a:pt x="18168" y="3314221"/>
                      <a:pt x="18937" y="3308961"/>
                    </a:cubicBezTo>
                    <a:cubicBezTo>
                      <a:pt x="18937" y="3308961"/>
                      <a:pt x="16691" y="3305949"/>
                      <a:pt x="19706" y="3303701"/>
                    </a:cubicBezTo>
                    <a:cubicBezTo>
                      <a:pt x="21952" y="3306713"/>
                      <a:pt x="21952" y="3306713"/>
                      <a:pt x="21182" y="3311973"/>
                    </a:cubicBezTo>
                    <a:cubicBezTo>
                      <a:pt x="21182" y="3311973"/>
                      <a:pt x="23428" y="3314986"/>
                      <a:pt x="22659" y="3320245"/>
                    </a:cubicBezTo>
                    <a:cubicBezTo>
                      <a:pt x="24197" y="3309726"/>
                      <a:pt x="22721" y="3301454"/>
                      <a:pt x="26504" y="3293946"/>
                    </a:cubicBezTo>
                    <a:cubicBezTo>
                      <a:pt x="31765" y="3294711"/>
                      <a:pt x="35487" y="3305996"/>
                      <a:pt x="42286" y="3296241"/>
                    </a:cubicBezTo>
                    <a:cubicBezTo>
                      <a:pt x="29704" y="3235323"/>
                      <a:pt x="17829" y="3187938"/>
                      <a:pt x="16537" y="3123291"/>
                    </a:cubicBezTo>
                    <a:cubicBezTo>
                      <a:pt x="14291" y="3120278"/>
                      <a:pt x="14291" y="3120278"/>
                      <a:pt x="15060" y="3115018"/>
                    </a:cubicBezTo>
                    <a:cubicBezTo>
                      <a:pt x="12815" y="3112006"/>
                      <a:pt x="15829" y="3109758"/>
                      <a:pt x="15829" y="3109758"/>
                    </a:cubicBezTo>
                    <a:cubicBezTo>
                      <a:pt x="10630" y="3090202"/>
                      <a:pt x="9215" y="3063138"/>
                      <a:pt x="10046" y="3039086"/>
                    </a:cubicBezTo>
                    <a:cubicBezTo>
                      <a:pt x="4847" y="3019529"/>
                      <a:pt x="-1059" y="2986441"/>
                      <a:pt x="1309" y="2951870"/>
                    </a:cubicBezTo>
                    <a:cubicBezTo>
                      <a:pt x="-1583" y="2916533"/>
                      <a:pt x="786" y="2881962"/>
                      <a:pt x="3862" y="2860923"/>
                    </a:cubicBezTo>
                    <a:cubicBezTo>
                      <a:pt x="4755" y="2818079"/>
                      <a:pt x="6416" y="2769976"/>
                      <a:pt x="7308" y="2727132"/>
                    </a:cubicBezTo>
                    <a:cubicBezTo>
                      <a:pt x="10445" y="2687301"/>
                      <a:pt x="15829" y="2650482"/>
                      <a:pt x="30195" y="2625713"/>
                    </a:cubicBezTo>
                    <a:cubicBezTo>
                      <a:pt x="29426" y="2630973"/>
                      <a:pt x="28657" y="2636232"/>
                      <a:pt x="27888" y="2641492"/>
                    </a:cubicBezTo>
                    <a:cubicBezTo>
                      <a:pt x="27888" y="2641492"/>
                      <a:pt x="27888" y="2641492"/>
                      <a:pt x="31672" y="2633985"/>
                    </a:cubicBezTo>
                    <a:cubicBezTo>
                      <a:pt x="29426" y="2630973"/>
                      <a:pt x="32441" y="2628725"/>
                      <a:pt x="32441" y="2628725"/>
                    </a:cubicBezTo>
                    <a:cubicBezTo>
                      <a:pt x="34687" y="2631737"/>
                      <a:pt x="34687" y="2631737"/>
                      <a:pt x="33917" y="2636997"/>
                    </a:cubicBezTo>
                    <a:cubicBezTo>
                      <a:pt x="33917" y="2636997"/>
                      <a:pt x="33917" y="2636997"/>
                      <a:pt x="36163" y="2640009"/>
                    </a:cubicBezTo>
                    <a:cubicBezTo>
                      <a:pt x="41547" y="2603191"/>
                      <a:pt x="47699" y="2561112"/>
                      <a:pt x="47822" y="2523528"/>
                    </a:cubicBezTo>
                    <a:cubicBezTo>
                      <a:pt x="62188" y="2498759"/>
                      <a:pt x="69110" y="2451420"/>
                      <a:pt x="82769" y="2413119"/>
                    </a:cubicBezTo>
                    <a:close/>
                    <a:moveTo>
                      <a:pt x="842852" y="2186167"/>
                    </a:moveTo>
                    <a:cubicBezTo>
                      <a:pt x="843814" y="2190672"/>
                      <a:pt x="843814" y="2190672"/>
                      <a:pt x="844776" y="2195175"/>
                    </a:cubicBezTo>
                    <a:cubicBezTo>
                      <a:pt x="833189" y="2207070"/>
                      <a:pt x="824795" y="2255960"/>
                      <a:pt x="807086" y="2283291"/>
                    </a:cubicBezTo>
                    <a:cubicBezTo>
                      <a:pt x="809819" y="2285062"/>
                      <a:pt x="807481" y="2296159"/>
                      <a:pt x="802365" y="2310792"/>
                    </a:cubicBezTo>
                    <a:lnTo>
                      <a:pt x="785915" y="2348273"/>
                    </a:lnTo>
                    <a:lnTo>
                      <a:pt x="807499" y="2266692"/>
                    </a:lnTo>
                    <a:lnTo>
                      <a:pt x="823460" y="2218568"/>
                    </a:lnTo>
                    <a:lnTo>
                      <a:pt x="830609" y="2217040"/>
                    </a:lnTo>
                    <a:cubicBezTo>
                      <a:pt x="833189" y="2207070"/>
                      <a:pt x="835769" y="2197099"/>
                      <a:pt x="839310" y="2191634"/>
                    </a:cubicBezTo>
                    <a:cubicBezTo>
                      <a:pt x="839310" y="2191634"/>
                      <a:pt x="842852" y="2186167"/>
                      <a:pt x="842852" y="2186167"/>
                    </a:cubicBezTo>
                    <a:close/>
                    <a:moveTo>
                      <a:pt x="840927" y="2177159"/>
                    </a:moveTo>
                    <a:cubicBezTo>
                      <a:pt x="841889" y="2181663"/>
                      <a:pt x="837385" y="2182625"/>
                      <a:pt x="838347" y="2187130"/>
                    </a:cubicBezTo>
                    <a:cubicBezTo>
                      <a:pt x="833844" y="2188092"/>
                      <a:pt x="834806" y="2192596"/>
                      <a:pt x="834806" y="2192596"/>
                    </a:cubicBezTo>
                    <a:lnTo>
                      <a:pt x="827275" y="2207064"/>
                    </a:lnTo>
                    <a:lnTo>
                      <a:pt x="834303" y="2185873"/>
                    </a:lnTo>
                    <a:lnTo>
                      <a:pt x="837385" y="2182625"/>
                    </a:lnTo>
                    <a:lnTo>
                      <a:pt x="836151" y="2180302"/>
                    </a:lnTo>
                    <a:lnTo>
                      <a:pt x="836748" y="2178498"/>
                    </a:lnTo>
                    <a:close/>
                    <a:moveTo>
                      <a:pt x="839464" y="2170309"/>
                    </a:moveTo>
                    <a:lnTo>
                      <a:pt x="839965" y="2172655"/>
                    </a:lnTo>
                    <a:lnTo>
                      <a:pt x="838208" y="2174097"/>
                    </a:lnTo>
                    <a:close/>
                    <a:moveTo>
                      <a:pt x="845313" y="2152674"/>
                    </a:moveTo>
                    <a:lnTo>
                      <a:pt x="849628" y="2151752"/>
                    </a:lnTo>
                    <a:cubicBezTo>
                      <a:pt x="849628" y="2151752"/>
                      <a:pt x="846087" y="2157218"/>
                      <a:pt x="847050" y="2161723"/>
                    </a:cubicBezTo>
                    <a:cubicBezTo>
                      <a:pt x="847050" y="2161723"/>
                      <a:pt x="847050" y="2161723"/>
                      <a:pt x="846087" y="2157218"/>
                    </a:cubicBezTo>
                    <a:lnTo>
                      <a:pt x="843632" y="2157743"/>
                    </a:lnTo>
                    <a:close/>
                    <a:moveTo>
                      <a:pt x="875203" y="2077877"/>
                    </a:moveTo>
                    <a:lnTo>
                      <a:pt x="874366" y="2081194"/>
                    </a:lnTo>
                    <a:cubicBezTo>
                      <a:pt x="872203" y="2090708"/>
                      <a:pt x="875163" y="2083894"/>
                      <a:pt x="881198" y="2079073"/>
                    </a:cubicBezTo>
                    <a:cubicBezTo>
                      <a:pt x="865413" y="2115412"/>
                      <a:pt x="866375" y="2119916"/>
                      <a:pt x="852208" y="2141782"/>
                    </a:cubicBezTo>
                    <a:lnTo>
                      <a:pt x="848676" y="2142537"/>
                    </a:lnTo>
                    <a:lnTo>
                      <a:pt x="849759" y="2139271"/>
                    </a:lnTo>
                    <a:close/>
                    <a:moveTo>
                      <a:pt x="4931467" y="1175063"/>
                    </a:moveTo>
                    <a:lnTo>
                      <a:pt x="4937140" y="1179573"/>
                    </a:lnTo>
                    <a:cubicBezTo>
                      <a:pt x="4937140" y="1179573"/>
                      <a:pt x="4931674" y="1176031"/>
                      <a:pt x="4931674" y="1176031"/>
                    </a:cubicBezTo>
                    <a:close/>
                    <a:moveTo>
                      <a:pt x="561352" y="2088239"/>
                    </a:moveTo>
                    <a:cubicBezTo>
                      <a:pt x="564202" y="2086988"/>
                      <a:pt x="568184" y="2086749"/>
                      <a:pt x="573826" y="2087987"/>
                    </a:cubicBezTo>
                    <a:lnTo>
                      <a:pt x="582872" y="2092891"/>
                    </a:lnTo>
                    <a:lnTo>
                      <a:pt x="578185" y="2103852"/>
                    </a:lnTo>
                    <a:cubicBezTo>
                      <a:pt x="463551" y="2408874"/>
                      <a:pt x="402676" y="2736722"/>
                      <a:pt x="404548" y="3073332"/>
                    </a:cubicBezTo>
                    <a:lnTo>
                      <a:pt x="414356" y="3260413"/>
                    </a:lnTo>
                    <a:lnTo>
                      <a:pt x="410289" y="3235547"/>
                    </a:lnTo>
                    <a:cubicBezTo>
                      <a:pt x="391018" y="3081276"/>
                      <a:pt x="385239" y="2926080"/>
                      <a:pt x="403101" y="2771698"/>
                    </a:cubicBezTo>
                    <a:cubicBezTo>
                      <a:pt x="408745" y="2715741"/>
                      <a:pt x="400500" y="2658840"/>
                      <a:pt x="408415" y="2604354"/>
                    </a:cubicBezTo>
                    <a:cubicBezTo>
                      <a:pt x="409757" y="2592334"/>
                      <a:pt x="403764" y="2564285"/>
                      <a:pt x="435141" y="2583001"/>
                    </a:cubicBezTo>
                    <a:cubicBezTo>
                      <a:pt x="448360" y="2589954"/>
                      <a:pt x="447033" y="2574594"/>
                      <a:pt x="449176" y="2566314"/>
                    </a:cubicBezTo>
                    <a:cubicBezTo>
                      <a:pt x="467037" y="2411933"/>
                      <a:pt x="511608" y="2263578"/>
                      <a:pt x="552039" y="2114152"/>
                    </a:cubicBezTo>
                    <a:cubicBezTo>
                      <a:pt x="554449" y="2104837"/>
                      <a:pt x="552804" y="2091989"/>
                      <a:pt x="561352" y="2088239"/>
                    </a:cubicBezTo>
                    <a:close/>
                    <a:moveTo>
                      <a:pt x="5705773" y="955466"/>
                    </a:moveTo>
                    <a:cubicBezTo>
                      <a:pt x="5709740" y="959433"/>
                      <a:pt x="5713706" y="967367"/>
                      <a:pt x="5709740" y="967367"/>
                    </a:cubicBezTo>
                    <a:cubicBezTo>
                      <a:pt x="5705774" y="959433"/>
                      <a:pt x="5701808" y="955466"/>
                      <a:pt x="5705773" y="955466"/>
                    </a:cubicBezTo>
                    <a:close/>
                    <a:moveTo>
                      <a:pt x="968004" y="1863229"/>
                    </a:moveTo>
                    <a:lnTo>
                      <a:pt x="968776" y="1863422"/>
                    </a:lnTo>
                    <a:lnTo>
                      <a:pt x="957715" y="1886114"/>
                    </a:lnTo>
                    <a:cubicBezTo>
                      <a:pt x="948937" y="1905650"/>
                      <a:pt x="941930" y="1922454"/>
                      <a:pt x="938869" y="1930172"/>
                    </a:cubicBezTo>
                    <a:cubicBezTo>
                      <a:pt x="937252" y="1944646"/>
                      <a:pt x="905376" y="1993844"/>
                      <a:pt x="906645" y="2021830"/>
                    </a:cubicBezTo>
                    <a:cubicBezTo>
                      <a:pt x="898600" y="2028259"/>
                      <a:pt x="901179" y="2018288"/>
                      <a:pt x="901179" y="2018288"/>
                    </a:cubicBezTo>
                    <a:cubicBezTo>
                      <a:pt x="900371" y="2025526"/>
                      <a:pt x="895779" y="2037103"/>
                      <a:pt x="890505" y="2048238"/>
                    </a:cubicBezTo>
                    <a:lnTo>
                      <a:pt x="877626" y="2072031"/>
                    </a:lnTo>
                    <a:lnTo>
                      <a:pt x="952342" y="1891751"/>
                    </a:lnTo>
                    <a:cubicBezTo>
                      <a:pt x="954884" y="1885341"/>
                      <a:pt x="957426" y="1878932"/>
                      <a:pt x="959967" y="1872523"/>
                    </a:cubicBezTo>
                    <a:cubicBezTo>
                      <a:pt x="961973" y="1868183"/>
                      <a:pt x="964647" y="1864679"/>
                      <a:pt x="968004" y="1863229"/>
                    </a:cubicBezTo>
                    <a:close/>
                    <a:moveTo>
                      <a:pt x="4343712" y="1135297"/>
                    </a:moveTo>
                    <a:cubicBezTo>
                      <a:pt x="4338942" y="1143968"/>
                      <a:pt x="4368028" y="1158847"/>
                      <a:pt x="4388447" y="1168954"/>
                    </a:cubicBezTo>
                    <a:cubicBezTo>
                      <a:pt x="4409120" y="1195019"/>
                      <a:pt x="4443799" y="1214105"/>
                      <a:pt x="4474271" y="1238784"/>
                    </a:cubicBezTo>
                    <a:cubicBezTo>
                      <a:pt x="4471193" y="1238219"/>
                      <a:pt x="4471193" y="1238219"/>
                      <a:pt x="4471193" y="1238219"/>
                    </a:cubicBezTo>
                    <a:cubicBezTo>
                      <a:pt x="4468680" y="1234576"/>
                      <a:pt x="4465601" y="1234012"/>
                      <a:pt x="4461959" y="1236526"/>
                    </a:cubicBezTo>
                    <a:cubicBezTo>
                      <a:pt x="4461959" y="1236526"/>
                      <a:pt x="4464473" y="1240170"/>
                      <a:pt x="4467551" y="1240734"/>
                    </a:cubicBezTo>
                    <a:cubicBezTo>
                      <a:pt x="4435949" y="1222212"/>
                      <a:pt x="4393165" y="1195276"/>
                      <a:pt x="4368285" y="1174804"/>
                    </a:cubicBezTo>
                    <a:cubicBezTo>
                      <a:pt x="4344789" y="1164132"/>
                      <a:pt x="4321858" y="1150383"/>
                      <a:pt x="4302825" y="1150076"/>
                    </a:cubicBezTo>
                    <a:cubicBezTo>
                      <a:pt x="4377211" y="1195533"/>
                      <a:pt x="4431179" y="1230884"/>
                      <a:pt x="4474219" y="1273777"/>
                    </a:cubicBezTo>
                    <a:cubicBezTo>
                      <a:pt x="4492123" y="1280242"/>
                      <a:pt x="4520081" y="1301278"/>
                      <a:pt x="4527622" y="1312207"/>
                    </a:cubicBezTo>
                    <a:cubicBezTo>
                      <a:pt x="4515310" y="1309949"/>
                      <a:pt x="4525929" y="1321442"/>
                      <a:pt x="4519208" y="1323392"/>
                    </a:cubicBezTo>
                    <a:cubicBezTo>
                      <a:pt x="4527314" y="1331242"/>
                      <a:pt x="4530957" y="1328729"/>
                      <a:pt x="4535984" y="1336014"/>
                    </a:cubicBezTo>
                    <a:cubicBezTo>
                      <a:pt x="4550810" y="1341915"/>
                      <a:pt x="4526493" y="1318363"/>
                      <a:pt x="4543833" y="1327907"/>
                    </a:cubicBezTo>
                    <a:cubicBezTo>
                      <a:pt x="4576819" y="1356228"/>
                      <a:pt x="4594979" y="1378650"/>
                      <a:pt x="4631607" y="1404458"/>
                    </a:cubicBezTo>
                    <a:cubicBezTo>
                      <a:pt x="4638584" y="1418466"/>
                      <a:pt x="4654795" y="1434166"/>
                      <a:pt x="4674083" y="1450430"/>
                    </a:cubicBezTo>
                    <a:cubicBezTo>
                      <a:pt x="4690294" y="1466130"/>
                      <a:pt x="4709018" y="1485474"/>
                      <a:pt x="4719073" y="1500045"/>
                    </a:cubicBezTo>
                    <a:cubicBezTo>
                      <a:pt x="4708454" y="1488552"/>
                      <a:pt x="4704812" y="1491066"/>
                      <a:pt x="4701734" y="1490503"/>
                    </a:cubicBezTo>
                    <a:cubicBezTo>
                      <a:pt x="4704248" y="1494146"/>
                      <a:pt x="4701169" y="1493581"/>
                      <a:pt x="4700605" y="1496660"/>
                    </a:cubicBezTo>
                    <a:cubicBezTo>
                      <a:pt x="4716815" y="1512360"/>
                      <a:pt x="4718765" y="1519082"/>
                      <a:pt x="4734976" y="1534781"/>
                    </a:cubicBezTo>
                    <a:cubicBezTo>
                      <a:pt x="4738054" y="1535345"/>
                      <a:pt x="4738054" y="1535345"/>
                      <a:pt x="4743645" y="1539553"/>
                    </a:cubicBezTo>
                    <a:cubicBezTo>
                      <a:pt x="4747852" y="1533960"/>
                      <a:pt x="4740312" y="1523031"/>
                      <a:pt x="4748981" y="1527803"/>
                    </a:cubicBezTo>
                    <a:cubicBezTo>
                      <a:pt x="4764628" y="1546581"/>
                      <a:pt x="4774682" y="1561153"/>
                      <a:pt x="4787814" y="1576290"/>
                    </a:cubicBezTo>
                    <a:cubicBezTo>
                      <a:pt x="4800947" y="1591426"/>
                      <a:pt x="4814080" y="1606562"/>
                      <a:pt x="4835318" y="1629548"/>
                    </a:cubicBezTo>
                    <a:cubicBezTo>
                      <a:pt x="4835882" y="1626469"/>
                      <a:pt x="4838961" y="1627033"/>
                      <a:pt x="4841474" y="1630676"/>
                    </a:cubicBezTo>
                    <a:cubicBezTo>
                      <a:pt x="4857120" y="1649455"/>
                      <a:pt x="4854607" y="1645812"/>
                      <a:pt x="4867175" y="1664027"/>
                    </a:cubicBezTo>
                    <a:cubicBezTo>
                      <a:pt x="4872202" y="1671313"/>
                      <a:pt x="4880308" y="1679162"/>
                      <a:pt x="4885335" y="1686449"/>
                    </a:cubicBezTo>
                    <a:cubicBezTo>
                      <a:pt x="4911292" y="1735757"/>
                      <a:pt x="4949869" y="1768286"/>
                      <a:pt x="4983932" y="1825444"/>
                    </a:cubicBezTo>
                    <a:cubicBezTo>
                      <a:pt x="4987010" y="1826008"/>
                      <a:pt x="4991473" y="1836373"/>
                      <a:pt x="4997064" y="1840580"/>
                    </a:cubicBezTo>
                    <a:cubicBezTo>
                      <a:pt x="4996500" y="1843658"/>
                      <a:pt x="5007119" y="1855152"/>
                      <a:pt x="5000399" y="1857102"/>
                    </a:cubicBezTo>
                    <a:cubicBezTo>
                      <a:pt x="4994807" y="1852894"/>
                      <a:pt x="4982239" y="1834680"/>
                      <a:pt x="4978032" y="1840273"/>
                    </a:cubicBezTo>
                    <a:cubicBezTo>
                      <a:pt x="4985009" y="1854280"/>
                      <a:pt x="4993114" y="1862131"/>
                      <a:pt x="4997577" y="1872495"/>
                    </a:cubicBezTo>
                    <a:cubicBezTo>
                      <a:pt x="4994499" y="1871930"/>
                      <a:pt x="4997012" y="1875573"/>
                      <a:pt x="4998962" y="1882295"/>
                    </a:cubicBezTo>
                    <a:cubicBezTo>
                      <a:pt x="5002040" y="1882859"/>
                      <a:pt x="5000090" y="1876137"/>
                      <a:pt x="4997577" y="1872495"/>
                    </a:cubicBezTo>
                    <a:cubicBezTo>
                      <a:pt x="5005118" y="1883424"/>
                      <a:pt x="5013223" y="1891273"/>
                      <a:pt x="5021329" y="1899124"/>
                    </a:cubicBezTo>
                    <a:cubicBezTo>
                      <a:pt x="5029434" y="1906974"/>
                      <a:pt x="5017430" y="1885681"/>
                      <a:pt x="5021072" y="1883167"/>
                    </a:cubicBezTo>
                    <a:cubicBezTo>
                      <a:pt x="5021072" y="1883167"/>
                      <a:pt x="5026100" y="1890452"/>
                      <a:pt x="5029742" y="1887937"/>
                    </a:cubicBezTo>
                    <a:cubicBezTo>
                      <a:pt x="5033384" y="1885424"/>
                      <a:pt x="5024458" y="1864694"/>
                      <a:pt x="5038977" y="1889630"/>
                    </a:cubicBezTo>
                    <a:cubicBezTo>
                      <a:pt x="5036463" y="1885988"/>
                      <a:pt x="5036463" y="1885988"/>
                      <a:pt x="5036463" y="1885988"/>
                    </a:cubicBezTo>
                    <a:cubicBezTo>
                      <a:pt x="5036463" y="1885988"/>
                      <a:pt x="5035898" y="1889066"/>
                      <a:pt x="5035898" y="1889066"/>
                    </a:cubicBezTo>
                    <a:cubicBezTo>
                      <a:pt x="5035334" y="1892145"/>
                      <a:pt x="5035334" y="1892145"/>
                      <a:pt x="5035334" y="1892145"/>
                    </a:cubicBezTo>
                    <a:cubicBezTo>
                      <a:pt x="5037847" y="1895788"/>
                      <a:pt x="5037847" y="1895788"/>
                      <a:pt x="5040926" y="1896352"/>
                    </a:cubicBezTo>
                    <a:cubicBezTo>
                      <a:pt x="5034769" y="1895224"/>
                      <a:pt x="5049287" y="1920160"/>
                      <a:pt x="5052930" y="1917645"/>
                    </a:cubicBezTo>
                    <a:cubicBezTo>
                      <a:pt x="5052366" y="1920724"/>
                      <a:pt x="5055443" y="1921289"/>
                      <a:pt x="5057957" y="1924931"/>
                    </a:cubicBezTo>
                    <a:cubicBezTo>
                      <a:pt x="5057957" y="1924931"/>
                      <a:pt x="5058521" y="1921853"/>
                      <a:pt x="5056008" y="1918210"/>
                    </a:cubicBezTo>
                    <a:cubicBezTo>
                      <a:pt x="5056008" y="1918210"/>
                      <a:pt x="5056008" y="1918210"/>
                      <a:pt x="5056572" y="1915131"/>
                    </a:cubicBezTo>
                    <a:cubicBezTo>
                      <a:pt x="5066062" y="1932782"/>
                      <a:pt x="5099868" y="1973982"/>
                      <a:pt x="5100125" y="1989940"/>
                    </a:cubicBezTo>
                    <a:cubicBezTo>
                      <a:pt x="5088941" y="1981525"/>
                      <a:pt x="5078322" y="1970033"/>
                      <a:pt x="5074115" y="1975625"/>
                    </a:cubicBezTo>
                    <a:cubicBezTo>
                      <a:pt x="5076064" y="1982347"/>
                      <a:pt x="5083605" y="1993276"/>
                      <a:pt x="5074372" y="1991583"/>
                    </a:cubicBezTo>
                    <a:cubicBezTo>
                      <a:pt x="5081348" y="2005590"/>
                      <a:pt x="5088325" y="2019597"/>
                      <a:pt x="5095301" y="2033605"/>
                    </a:cubicBezTo>
                    <a:cubicBezTo>
                      <a:pt x="5098379" y="2034169"/>
                      <a:pt x="5093916" y="2023804"/>
                      <a:pt x="5098943" y="2031091"/>
                    </a:cubicBezTo>
                    <a:cubicBezTo>
                      <a:pt x="5102842" y="2044534"/>
                      <a:pt x="5110383" y="2055462"/>
                      <a:pt x="5116231" y="2075627"/>
                    </a:cubicBezTo>
                    <a:cubicBezTo>
                      <a:pt x="5132441" y="2091327"/>
                      <a:pt x="5138289" y="2111491"/>
                      <a:pt x="5153627" y="2149306"/>
                    </a:cubicBezTo>
                    <a:cubicBezTo>
                      <a:pt x="5147471" y="2148178"/>
                      <a:pt x="5149420" y="2154900"/>
                      <a:pt x="5149420" y="2154900"/>
                    </a:cubicBezTo>
                    <a:cubicBezTo>
                      <a:pt x="5159731" y="2185428"/>
                      <a:pt x="5172555" y="2219600"/>
                      <a:pt x="5179788" y="2249565"/>
                    </a:cubicBezTo>
                    <a:cubicBezTo>
                      <a:pt x="5189534" y="2283173"/>
                      <a:pt x="5199844" y="2313703"/>
                      <a:pt x="5208206" y="2337510"/>
                    </a:cubicBezTo>
                    <a:cubicBezTo>
                      <a:pt x="5204307" y="2324067"/>
                      <a:pt x="5211849" y="2334995"/>
                      <a:pt x="5214363" y="2338638"/>
                    </a:cubicBezTo>
                    <a:cubicBezTo>
                      <a:pt x="5215747" y="2348439"/>
                      <a:pt x="5222159" y="2365525"/>
                      <a:pt x="5216568" y="2361317"/>
                    </a:cubicBezTo>
                    <a:cubicBezTo>
                      <a:pt x="5224929" y="2385125"/>
                      <a:pt x="5229392" y="2395489"/>
                      <a:pt x="5236624" y="2425454"/>
                    </a:cubicBezTo>
                    <a:cubicBezTo>
                      <a:pt x="5234932" y="2434690"/>
                      <a:pt x="5233802" y="2440848"/>
                      <a:pt x="5235187" y="2450647"/>
                    </a:cubicBezTo>
                    <a:cubicBezTo>
                      <a:pt x="5240215" y="2457934"/>
                      <a:pt x="5243549" y="2474455"/>
                      <a:pt x="5243805" y="2490413"/>
                    </a:cubicBezTo>
                    <a:cubicBezTo>
                      <a:pt x="5247139" y="2506934"/>
                      <a:pt x="5251038" y="2520377"/>
                      <a:pt x="5256629" y="2524584"/>
                    </a:cubicBezTo>
                    <a:cubicBezTo>
                      <a:pt x="5258887" y="2512270"/>
                      <a:pt x="5257245" y="2486513"/>
                      <a:pt x="5251963" y="2463269"/>
                    </a:cubicBezTo>
                    <a:cubicBezTo>
                      <a:pt x="5246679" y="2440026"/>
                      <a:pt x="5238882" y="2413140"/>
                      <a:pt x="5233034" y="2392975"/>
                    </a:cubicBezTo>
                    <a:cubicBezTo>
                      <a:pt x="5230521" y="2389332"/>
                      <a:pt x="5229136" y="2379532"/>
                      <a:pt x="5229701" y="2376453"/>
                    </a:cubicBezTo>
                    <a:cubicBezTo>
                      <a:pt x="5212413" y="2331917"/>
                      <a:pt x="5217493" y="2304210"/>
                      <a:pt x="5206362" y="2260801"/>
                    </a:cubicBezTo>
                    <a:cubicBezTo>
                      <a:pt x="5176198" y="2217087"/>
                      <a:pt x="5169838" y="2165007"/>
                      <a:pt x="5137469" y="2098614"/>
                    </a:cubicBezTo>
                    <a:cubicBezTo>
                      <a:pt x="5143625" y="2099741"/>
                      <a:pt x="5139726" y="2086298"/>
                      <a:pt x="5143369" y="2083784"/>
                    </a:cubicBezTo>
                    <a:cubicBezTo>
                      <a:pt x="5138906" y="2073419"/>
                      <a:pt x="5131929" y="2059412"/>
                      <a:pt x="5128031" y="2045969"/>
                    </a:cubicBezTo>
                    <a:cubicBezTo>
                      <a:pt x="5130544" y="2049612"/>
                      <a:pt x="5130544" y="2049612"/>
                      <a:pt x="5130544" y="2049612"/>
                    </a:cubicBezTo>
                    <a:cubicBezTo>
                      <a:pt x="5133058" y="2053255"/>
                      <a:pt x="5133058" y="2053255"/>
                      <a:pt x="5133058" y="2053255"/>
                    </a:cubicBezTo>
                    <a:cubicBezTo>
                      <a:pt x="5133622" y="2050176"/>
                      <a:pt x="5134186" y="2047097"/>
                      <a:pt x="5131109" y="2046534"/>
                    </a:cubicBezTo>
                    <a:cubicBezTo>
                      <a:pt x="5128595" y="2042891"/>
                      <a:pt x="5128595" y="2042891"/>
                      <a:pt x="5128595" y="2042891"/>
                    </a:cubicBezTo>
                    <a:cubicBezTo>
                      <a:pt x="5129159" y="2039812"/>
                      <a:pt x="5129159" y="2039812"/>
                      <a:pt x="5129159" y="2039812"/>
                    </a:cubicBezTo>
                    <a:cubicBezTo>
                      <a:pt x="5130853" y="2030576"/>
                      <a:pt x="5116335" y="2005640"/>
                      <a:pt x="5099868" y="1973982"/>
                    </a:cubicBezTo>
                    <a:cubicBezTo>
                      <a:pt x="5080324" y="1941760"/>
                      <a:pt x="5058830" y="1902816"/>
                      <a:pt x="5039284" y="1870595"/>
                    </a:cubicBezTo>
                    <a:cubicBezTo>
                      <a:pt x="5032308" y="1856587"/>
                      <a:pt x="5030358" y="1849865"/>
                      <a:pt x="5022818" y="1838937"/>
                    </a:cubicBezTo>
                    <a:cubicBezTo>
                      <a:pt x="5000759" y="1803072"/>
                      <a:pt x="4971981" y="1769157"/>
                      <a:pt x="4949357" y="1736371"/>
                    </a:cubicBezTo>
                    <a:cubicBezTo>
                      <a:pt x="4944330" y="1729085"/>
                      <a:pt x="4942945" y="1719285"/>
                      <a:pt x="4937353" y="1715077"/>
                    </a:cubicBezTo>
                    <a:cubicBezTo>
                      <a:pt x="4937353" y="1715077"/>
                      <a:pt x="4940431" y="1715642"/>
                      <a:pt x="4939867" y="1718720"/>
                    </a:cubicBezTo>
                    <a:cubicBezTo>
                      <a:pt x="4939867" y="1718720"/>
                      <a:pt x="4942945" y="1719285"/>
                      <a:pt x="4942945" y="1719285"/>
                    </a:cubicBezTo>
                    <a:cubicBezTo>
                      <a:pt x="4940431" y="1715642"/>
                      <a:pt x="4940431" y="1715642"/>
                      <a:pt x="4937918" y="1711999"/>
                    </a:cubicBezTo>
                    <a:cubicBezTo>
                      <a:pt x="4935404" y="1708356"/>
                      <a:pt x="4935404" y="1708356"/>
                      <a:pt x="4935404" y="1708356"/>
                    </a:cubicBezTo>
                    <a:cubicBezTo>
                      <a:pt x="4940996" y="1712564"/>
                      <a:pt x="4953565" y="1730778"/>
                      <a:pt x="4962234" y="1735550"/>
                    </a:cubicBezTo>
                    <a:cubicBezTo>
                      <a:pt x="4965877" y="1733035"/>
                      <a:pt x="4958336" y="1722107"/>
                      <a:pt x="4950794" y="1711178"/>
                    </a:cubicBezTo>
                    <a:cubicBezTo>
                      <a:pt x="4953873" y="1711742"/>
                      <a:pt x="4953873" y="1711742"/>
                      <a:pt x="4953873" y="1711742"/>
                    </a:cubicBezTo>
                    <a:cubicBezTo>
                      <a:pt x="4956387" y="1715384"/>
                      <a:pt x="4956387" y="1715384"/>
                      <a:pt x="4956387" y="1715384"/>
                    </a:cubicBezTo>
                    <a:cubicBezTo>
                      <a:pt x="4960029" y="1712871"/>
                      <a:pt x="4956951" y="1712307"/>
                      <a:pt x="4954437" y="1708663"/>
                    </a:cubicBezTo>
                    <a:cubicBezTo>
                      <a:pt x="4954437" y="1708663"/>
                      <a:pt x="4951924" y="1705020"/>
                      <a:pt x="4951924" y="1705020"/>
                    </a:cubicBezTo>
                    <a:cubicBezTo>
                      <a:pt x="4952488" y="1701941"/>
                      <a:pt x="4964492" y="1723235"/>
                      <a:pt x="4963107" y="1713436"/>
                    </a:cubicBezTo>
                    <a:cubicBezTo>
                      <a:pt x="4950539" y="1695220"/>
                      <a:pt x="4935457" y="1673363"/>
                      <a:pt x="4922888" y="1655149"/>
                    </a:cubicBezTo>
                    <a:cubicBezTo>
                      <a:pt x="4910320" y="1636934"/>
                      <a:pt x="4899701" y="1625441"/>
                      <a:pt x="4892416" y="1630469"/>
                    </a:cubicBezTo>
                    <a:cubicBezTo>
                      <a:pt x="4892981" y="1627391"/>
                      <a:pt x="4889903" y="1626826"/>
                      <a:pt x="4889903" y="1626826"/>
                    </a:cubicBezTo>
                    <a:cubicBezTo>
                      <a:pt x="4890467" y="1623748"/>
                      <a:pt x="4887954" y="1620104"/>
                      <a:pt x="4884876" y="1619540"/>
                    </a:cubicBezTo>
                    <a:cubicBezTo>
                      <a:pt x="4884876" y="1619540"/>
                      <a:pt x="4884876" y="1619540"/>
                      <a:pt x="4884310" y="1622619"/>
                    </a:cubicBezTo>
                    <a:cubicBezTo>
                      <a:pt x="4884310" y="1622619"/>
                      <a:pt x="4886824" y="1626263"/>
                      <a:pt x="4886824" y="1626263"/>
                    </a:cubicBezTo>
                    <a:cubicBezTo>
                      <a:pt x="4883746" y="1625698"/>
                      <a:pt x="4878155" y="1621490"/>
                      <a:pt x="4870050" y="1613640"/>
                    </a:cubicBezTo>
                    <a:cubicBezTo>
                      <a:pt x="4866407" y="1616155"/>
                      <a:pt x="4859687" y="1618104"/>
                      <a:pt x="4856608" y="1617541"/>
                    </a:cubicBezTo>
                    <a:cubicBezTo>
                      <a:pt x="4836499" y="1588397"/>
                      <a:pt x="4820288" y="1572697"/>
                      <a:pt x="4794023" y="1542425"/>
                    </a:cubicBezTo>
                    <a:cubicBezTo>
                      <a:pt x="4788996" y="1535139"/>
                      <a:pt x="4783404" y="1530932"/>
                      <a:pt x="4774734" y="1526160"/>
                    </a:cubicBezTo>
                    <a:cubicBezTo>
                      <a:pt x="4745955" y="1492246"/>
                      <a:pt x="4716612" y="1461409"/>
                      <a:pt x="4686704" y="1433652"/>
                    </a:cubicBezTo>
                    <a:cubicBezTo>
                      <a:pt x="4654282" y="1402251"/>
                      <a:pt x="4624375" y="1374494"/>
                      <a:pt x="4598109" y="1344221"/>
                    </a:cubicBezTo>
                    <a:cubicBezTo>
                      <a:pt x="4601187" y="1344786"/>
                      <a:pt x="4601187" y="1344786"/>
                      <a:pt x="4601187" y="1344786"/>
                    </a:cubicBezTo>
                    <a:cubicBezTo>
                      <a:pt x="4603701" y="1348429"/>
                      <a:pt x="4606779" y="1348993"/>
                      <a:pt x="4606779" y="1348993"/>
                    </a:cubicBezTo>
                    <a:cubicBezTo>
                      <a:pt x="4607344" y="1345914"/>
                      <a:pt x="4604829" y="1342271"/>
                      <a:pt x="4601751" y="1341707"/>
                    </a:cubicBezTo>
                    <a:cubicBezTo>
                      <a:pt x="4599238" y="1338065"/>
                      <a:pt x="4599238" y="1338065"/>
                      <a:pt x="4596160" y="1337500"/>
                    </a:cubicBezTo>
                    <a:cubicBezTo>
                      <a:pt x="4596724" y="1334421"/>
                      <a:pt x="4599802" y="1334986"/>
                      <a:pt x="4602316" y="1338629"/>
                    </a:cubicBezTo>
                    <a:cubicBezTo>
                      <a:pt x="4624118" y="1358536"/>
                      <a:pt x="4655976" y="1393015"/>
                      <a:pt x="4687012" y="1414615"/>
                    </a:cubicBezTo>
                    <a:cubicBezTo>
                      <a:pt x="4690091" y="1415180"/>
                      <a:pt x="4696246" y="1416308"/>
                      <a:pt x="4688706" y="1405380"/>
                    </a:cubicBezTo>
                    <a:cubicBezTo>
                      <a:pt x="4682549" y="1404251"/>
                      <a:pt x="4674444" y="1396401"/>
                      <a:pt x="4663260" y="1387986"/>
                    </a:cubicBezTo>
                    <a:cubicBezTo>
                      <a:pt x="4670545" y="1382958"/>
                      <a:pt x="4642023" y="1365000"/>
                      <a:pt x="4628326" y="1352943"/>
                    </a:cubicBezTo>
                    <a:cubicBezTo>
                      <a:pt x="4590312" y="1317335"/>
                      <a:pt x="4550350" y="1275006"/>
                      <a:pt x="4505052" y="1244426"/>
                    </a:cubicBezTo>
                    <a:cubicBezTo>
                      <a:pt x="4499460" y="1240220"/>
                      <a:pt x="4496382" y="1239655"/>
                      <a:pt x="4490790" y="1235448"/>
                    </a:cubicBezTo>
                    <a:cubicBezTo>
                      <a:pt x="4473450" y="1225905"/>
                      <a:pt x="4446621" y="1198712"/>
                      <a:pt x="4434308" y="1196454"/>
                    </a:cubicBezTo>
                    <a:cubicBezTo>
                      <a:pt x="4437952" y="1193940"/>
                      <a:pt x="4435438" y="1190297"/>
                      <a:pt x="4430410" y="1183012"/>
                    </a:cubicBezTo>
                    <a:cubicBezTo>
                      <a:pt x="4423690" y="1184961"/>
                      <a:pt x="4400759" y="1171212"/>
                      <a:pt x="4400759" y="1171212"/>
                    </a:cubicBezTo>
                    <a:cubicBezTo>
                      <a:pt x="4406915" y="1172339"/>
                      <a:pt x="4407479" y="1169261"/>
                      <a:pt x="4407479" y="1169261"/>
                    </a:cubicBezTo>
                    <a:cubicBezTo>
                      <a:pt x="4382034" y="1151868"/>
                      <a:pt x="4367209" y="1145968"/>
                      <a:pt x="4343712" y="1135297"/>
                    </a:cubicBezTo>
                    <a:close/>
                    <a:moveTo>
                      <a:pt x="1318845" y="1535771"/>
                    </a:moveTo>
                    <a:lnTo>
                      <a:pt x="1298829" y="1573056"/>
                    </a:lnTo>
                    <a:cubicBezTo>
                      <a:pt x="1295994" y="1580384"/>
                      <a:pt x="1293948" y="1587970"/>
                      <a:pt x="1293203" y="1595921"/>
                    </a:cubicBezTo>
                    <a:lnTo>
                      <a:pt x="1293532" y="1599724"/>
                    </a:lnTo>
                    <a:lnTo>
                      <a:pt x="1289333" y="1608630"/>
                    </a:lnTo>
                    <a:cubicBezTo>
                      <a:pt x="1286797" y="1613293"/>
                      <a:pt x="1282129" y="1619000"/>
                      <a:pt x="1270060" y="1628642"/>
                    </a:cubicBezTo>
                    <a:cubicBezTo>
                      <a:pt x="1280031" y="1631222"/>
                      <a:pt x="1236260" y="1668831"/>
                      <a:pt x="1238185" y="1677840"/>
                    </a:cubicBezTo>
                    <a:cubicBezTo>
                      <a:pt x="1256855" y="1655012"/>
                      <a:pt x="1240109" y="1686848"/>
                      <a:pt x="1233025" y="1697780"/>
                    </a:cubicBezTo>
                    <a:cubicBezTo>
                      <a:pt x="1228521" y="1698742"/>
                      <a:pt x="1227558" y="1694239"/>
                      <a:pt x="1232063" y="1693276"/>
                    </a:cubicBezTo>
                    <a:cubicBezTo>
                      <a:pt x="1231100" y="1688772"/>
                      <a:pt x="1231100" y="1688772"/>
                      <a:pt x="1231100" y="1688772"/>
                    </a:cubicBezTo>
                    <a:cubicBezTo>
                      <a:pt x="1230138" y="1684268"/>
                      <a:pt x="1231100" y="1688772"/>
                      <a:pt x="1226596" y="1689735"/>
                    </a:cubicBezTo>
                    <a:cubicBezTo>
                      <a:pt x="1223055" y="1695201"/>
                      <a:pt x="1223055" y="1695201"/>
                      <a:pt x="1223055" y="1695201"/>
                    </a:cubicBezTo>
                    <a:cubicBezTo>
                      <a:pt x="1220475" y="1705171"/>
                      <a:pt x="1225942" y="1708713"/>
                      <a:pt x="1225942" y="1708713"/>
                    </a:cubicBezTo>
                    <a:cubicBezTo>
                      <a:pt x="1226904" y="1713217"/>
                      <a:pt x="1223362" y="1718683"/>
                      <a:pt x="1219820" y="1724150"/>
                    </a:cubicBezTo>
                    <a:cubicBezTo>
                      <a:pt x="1215316" y="1725112"/>
                      <a:pt x="1215316" y="1725112"/>
                      <a:pt x="1210812" y="1726074"/>
                    </a:cubicBezTo>
                    <a:cubicBezTo>
                      <a:pt x="1210812" y="1726074"/>
                      <a:pt x="1209850" y="1721570"/>
                      <a:pt x="1209850" y="1721570"/>
                    </a:cubicBezTo>
                    <a:cubicBezTo>
                      <a:pt x="1209850" y="1721570"/>
                      <a:pt x="1209850" y="1721570"/>
                      <a:pt x="1205346" y="1722532"/>
                    </a:cubicBezTo>
                    <a:cubicBezTo>
                      <a:pt x="1205346" y="1722532"/>
                      <a:pt x="1206308" y="1727037"/>
                      <a:pt x="1206308" y="1727037"/>
                    </a:cubicBezTo>
                    <a:cubicBezTo>
                      <a:pt x="1206308" y="1727037"/>
                      <a:pt x="1207270" y="1731541"/>
                      <a:pt x="1207270" y="1731541"/>
                    </a:cubicBezTo>
                    <a:cubicBezTo>
                      <a:pt x="1208232" y="1736044"/>
                      <a:pt x="1203728" y="1737007"/>
                      <a:pt x="1204690" y="1741511"/>
                    </a:cubicBezTo>
                    <a:cubicBezTo>
                      <a:pt x="1200187" y="1742473"/>
                      <a:pt x="1201149" y="1746977"/>
                      <a:pt x="1201149" y="1746977"/>
                    </a:cubicBezTo>
                    <a:cubicBezTo>
                      <a:pt x="1196645" y="1747940"/>
                      <a:pt x="1196645" y="1747940"/>
                      <a:pt x="1196645" y="1747940"/>
                    </a:cubicBezTo>
                    <a:cubicBezTo>
                      <a:pt x="1193103" y="1753405"/>
                      <a:pt x="1193103" y="1753405"/>
                      <a:pt x="1193103" y="1753405"/>
                    </a:cubicBezTo>
                    <a:cubicBezTo>
                      <a:pt x="1197607" y="1752443"/>
                      <a:pt x="1197607" y="1752443"/>
                      <a:pt x="1197607" y="1752443"/>
                    </a:cubicBezTo>
                    <a:cubicBezTo>
                      <a:pt x="1193103" y="1753405"/>
                      <a:pt x="1194065" y="1757910"/>
                      <a:pt x="1194065" y="1757910"/>
                    </a:cubicBezTo>
                    <a:cubicBezTo>
                      <a:pt x="1179898" y="1779775"/>
                      <a:pt x="1165730" y="1801641"/>
                      <a:pt x="1155105" y="1818040"/>
                    </a:cubicBezTo>
                    <a:cubicBezTo>
                      <a:pt x="1150601" y="1819002"/>
                      <a:pt x="1150601" y="1819002"/>
                      <a:pt x="1150601" y="1819002"/>
                    </a:cubicBezTo>
                    <a:cubicBezTo>
                      <a:pt x="1151563" y="1823506"/>
                      <a:pt x="1151563" y="1823506"/>
                      <a:pt x="1151563" y="1823506"/>
                    </a:cubicBezTo>
                    <a:cubicBezTo>
                      <a:pt x="1148022" y="1828972"/>
                      <a:pt x="1148022" y="1828972"/>
                      <a:pt x="1148022" y="1828972"/>
                    </a:cubicBezTo>
                    <a:cubicBezTo>
                      <a:pt x="1148984" y="1833476"/>
                      <a:pt x="1148984" y="1833476"/>
                      <a:pt x="1148984" y="1833476"/>
                    </a:cubicBezTo>
                    <a:cubicBezTo>
                      <a:pt x="1148022" y="1828972"/>
                      <a:pt x="1148022" y="1828972"/>
                      <a:pt x="1142555" y="1825430"/>
                    </a:cubicBezTo>
                    <a:cubicBezTo>
                      <a:pt x="1139013" y="1830897"/>
                      <a:pt x="1135472" y="1836363"/>
                      <a:pt x="1128388" y="1847295"/>
                    </a:cubicBezTo>
                    <a:cubicBezTo>
                      <a:pt x="1128388" y="1847295"/>
                      <a:pt x="1128388" y="1847295"/>
                      <a:pt x="1123884" y="1848258"/>
                    </a:cubicBezTo>
                    <a:lnTo>
                      <a:pt x="1121709" y="1845626"/>
                    </a:lnTo>
                    <a:lnTo>
                      <a:pt x="1123442" y="1842951"/>
                    </a:lnTo>
                    <a:lnTo>
                      <a:pt x="1125256" y="1840901"/>
                    </a:lnTo>
                    <a:cubicBezTo>
                      <a:pt x="1128716" y="1837807"/>
                      <a:pt x="1132739" y="1834592"/>
                      <a:pt x="1130005" y="1832821"/>
                    </a:cubicBezTo>
                    <a:lnTo>
                      <a:pt x="1123442" y="1842951"/>
                    </a:lnTo>
                    <a:lnTo>
                      <a:pt x="1121403" y="1845256"/>
                    </a:lnTo>
                    <a:lnTo>
                      <a:pt x="1121709" y="1845626"/>
                    </a:lnTo>
                    <a:lnTo>
                      <a:pt x="1105213" y="1871085"/>
                    </a:lnTo>
                    <a:cubicBezTo>
                      <a:pt x="1098129" y="1882018"/>
                      <a:pt x="1094588" y="1887484"/>
                      <a:pt x="1087503" y="1898417"/>
                    </a:cubicBezTo>
                    <a:cubicBezTo>
                      <a:pt x="1083961" y="1903883"/>
                      <a:pt x="1076878" y="1914815"/>
                      <a:pt x="1074299" y="1924786"/>
                    </a:cubicBezTo>
                    <a:cubicBezTo>
                      <a:pt x="1063673" y="1941185"/>
                      <a:pt x="1055628" y="1947614"/>
                      <a:pt x="1042423" y="1973983"/>
                    </a:cubicBezTo>
                    <a:cubicBezTo>
                      <a:pt x="1038881" y="1979450"/>
                      <a:pt x="1035339" y="1984917"/>
                      <a:pt x="1036301" y="1989420"/>
                    </a:cubicBezTo>
                    <a:cubicBezTo>
                      <a:pt x="1031798" y="1990382"/>
                      <a:pt x="1032760" y="1994886"/>
                      <a:pt x="1028255" y="1995849"/>
                    </a:cubicBezTo>
                    <a:cubicBezTo>
                      <a:pt x="1028255" y="1995849"/>
                      <a:pt x="1024713" y="2001315"/>
                      <a:pt x="1024713" y="2001315"/>
                    </a:cubicBezTo>
                    <a:cubicBezTo>
                      <a:pt x="1021172" y="2006781"/>
                      <a:pt x="1017630" y="2012248"/>
                      <a:pt x="1015050" y="2022217"/>
                    </a:cubicBezTo>
                    <a:cubicBezTo>
                      <a:pt x="1014088" y="2017714"/>
                      <a:pt x="1003463" y="2034113"/>
                      <a:pt x="1008928" y="2037654"/>
                    </a:cubicBezTo>
                    <a:cubicBezTo>
                      <a:pt x="1005387" y="2043121"/>
                      <a:pt x="1001845" y="2048587"/>
                      <a:pt x="998303" y="2054054"/>
                    </a:cubicBezTo>
                    <a:cubicBezTo>
                      <a:pt x="966427" y="2103251"/>
                      <a:pt x="932934" y="2166922"/>
                      <a:pt x="910066" y="2214194"/>
                    </a:cubicBezTo>
                    <a:lnTo>
                      <a:pt x="907117" y="2214824"/>
                    </a:lnTo>
                    <a:lnTo>
                      <a:pt x="908116" y="2211343"/>
                    </a:lnTo>
                    <a:lnTo>
                      <a:pt x="972795" y="2040882"/>
                    </a:lnTo>
                    <a:lnTo>
                      <a:pt x="979961" y="2024343"/>
                    </a:lnTo>
                    <a:cubicBezTo>
                      <a:pt x="981898" y="2021353"/>
                      <a:pt x="983204" y="2021957"/>
                      <a:pt x="983522" y="2028953"/>
                    </a:cubicBezTo>
                    <a:lnTo>
                      <a:pt x="986429" y="2010313"/>
                    </a:lnTo>
                    <a:lnTo>
                      <a:pt x="991511" y="1999574"/>
                    </a:lnTo>
                    <a:lnTo>
                      <a:pt x="994802" y="1993577"/>
                    </a:lnTo>
                    <a:cubicBezTo>
                      <a:pt x="994802" y="1993577"/>
                      <a:pt x="995764" y="1998080"/>
                      <a:pt x="999306" y="1992615"/>
                    </a:cubicBezTo>
                    <a:cubicBezTo>
                      <a:pt x="1001077" y="1989881"/>
                      <a:pt x="1000596" y="1987629"/>
                      <a:pt x="1000115" y="1985377"/>
                    </a:cubicBezTo>
                    <a:lnTo>
                      <a:pt x="1000698" y="1980161"/>
                    </a:lnTo>
                    <a:lnTo>
                      <a:pt x="1001566" y="1978326"/>
                    </a:lnTo>
                    <a:lnTo>
                      <a:pt x="1004140" y="1979072"/>
                    </a:lnTo>
                    <a:cubicBezTo>
                      <a:pt x="1011320" y="1974447"/>
                      <a:pt x="1026831" y="1956120"/>
                      <a:pt x="1018633" y="1950808"/>
                    </a:cubicBezTo>
                    <a:cubicBezTo>
                      <a:pt x="1027640" y="1948884"/>
                      <a:pt x="1038921" y="1913506"/>
                      <a:pt x="1038266" y="1932485"/>
                    </a:cubicBezTo>
                    <a:cubicBezTo>
                      <a:pt x="1061135" y="1885212"/>
                      <a:pt x="1082385" y="1852415"/>
                      <a:pt x="1099132" y="1820578"/>
                    </a:cubicBezTo>
                    <a:cubicBezTo>
                      <a:pt x="1102673" y="1815113"/>
                      <a:pt x="1109758" y="1804179"/>
                      <a:pt x="1113299" y="1798714"/>
                    </a:cubicBezTo>
                    <a:cubicBezTo>
                      <a:pt x="1141634" y="1754983"/>
                      <a:pt x="1170930" y="1715756"/>
                      <a:pt x="1204731" y="1675567"/>
                    </a:cubicBezTo>
                    <a:cubicBezTo>
                      <a:pt x="1212777" y="1669139"/>
                      <a:pt x="1227907" y="1651778"/>
                      <a:pt x="1226944" y="1647273"/>
                    </a:cubicBezTo>
                    <a:cubicBezTo>
                      <a:pt x="1226944" y="1647273"/>
                      <a:pt x="1226944" y="1647273"/>
                      <a:pt x="1225982" y="1642769"/>
                    </a:cubicBezTo>
                    <a:cubicBezTo>
                      <a:pt x="1225982" y="1642769"/>
                      <a:pt x="1231449" y="1646311"/>
                      <a:pt x="1231449" y="1646311"/>
                    </a:cubicBezTo>
                    <a:cubicBezTo>
                      <a:pt x="1234990" y="1640845"/>
                      <a:pt x="1239494" y="1639882"/>
                      <a:pt x="1238532" y="1635378"/>
                    </a:cubicBezTo>
                    <a:cubicBezTo>
                      <a:pt x="1243036" y="1634416"/>
                      <a:pt x="1242074" y="1629913"/>
                      <a:pt x="1242074" y="1629913"/>
                    </a:cubicBezTo>
                    <a:cubicBezTo>
                      <a:pt x="1242074" y="1629913"/>
                      <a:pt x="1242074" y="1629913"/>
                      <a:pt x="1237570" y="1630875"/>
                    </a:cubicBezTo>
                    <a:cubicBezTo>
                      <a:pt x="1251737" y="1609009"/>
                      <a:pt x="1271371" y="1590686"/>
                      <a:pt x="1290042" y="1567858"/>
                    </a:cubicBezTo>
                    <a:cubicBezTo>
                      <a:pt x="1300504" y="1556204"/>
                      <a:pt x="1308349" y="1547463"/>
                      <a:pt x="1314235" y="1540908"/>
                    </a:cubicBezTo>
                    <a:close/>
                    <a:moveTo>
                      <a:pt x="4439702" y="857271"/>
                    </a:moveTo>
                    <a:cubicBezTo>
                      <a:pt x="4444206" y="856309"/>
                      <a:pt x="4444206" y="856309"/>
                      <a:pt x="4444206" y="856309"/>
                    </a:cubicBezTo>
                    <a:cubicBezTo>
                      <a:pt x="4454177" y="858888"/>
                      <a:pt x="4454177" y="858888"/>
                      <a:pt x="4445168" y="860813"/>
                    </a:cubicBezTo>
                    <a:cubicBezTo>
                      <a:pt x="4439702" y="857271"/>
                      <a:pt x="4439702" y="857271"/>
                      <a:pt x="4439702" y="857271"/>
                    </a:cubicBezTo>
                    <a:close/>
                    <a:moveTo>
                      <a:pt x="4439395" y="833789"/>
                    </a:moveTo>
                    <a:cubicBezTo>
                      <a:pt x="4439395" y="833789"/>
                      <a:pt x="4443899" y="832826"/>
                      <a:pt x="4444862" y="837331"/>
                    </a:cubicBezTo>
                    <a:cubicBezTo>
                      <a:pt x="4440357" y="838293"/>
                      <a:pt x="4440357" y="838293"/>
                      <a:pt x="4440357" y="838293"/>
                    </a:cubicBezTo>
                    <a:cubicBezTo>
                      <a:pt x="4440357" y="838293"/>
                      <a:pt x="4439395" y="833789"/>
                      <a:pt x="4439395" y="833789"/>
                    </a:cubicBezTo>
                    <a:close/>
                    <a:moveTo>
                      <a:pt x="3878041" y="775787"/>
                    </a:moveTo>
                    <a:lnTo>
                      <a:pt x="3885822" y="777801"/>
                    </a:lnTo>
                    <a:cubicBezTo>
                      <a:pt x="3885822" y="777801"/>
                      <a:pt x="3885822" y="777801"/>
                      <a:pt x="3881318" y="778763"/>
                    </a:cubicBezTo>
                    <a:close/>
                    <a:moveTo>
                      <a:pt x="1104676" y="1330248"/>
                    </a:moveTo>
                    <a:lnTo>
                      <a:pt x="1094527" y="1352482"/>
                    </a:lnTo>
                    <a:cubicBezTo>
                      <a:pt x="1085034" y="1368687"/>
                      <a:pt x="1074540" y="1383638"/>
                      <a:pt x="1064045" y="1398591"/>
                    </a:cubicBezTo>
                    <a:cubicBezTo>
                      <a:pt x="803503" y="1753430"/>
                      <a:pt x="639503" y="2148260"/>
                      <a:pt x="578456" y="2585624"/>
                    </a:cubicBezTo>
                    <a:cubicBezTo>
                      <a:pt x="577113" y="2597643"/>
                      <a:pt x="570958" y="2614601"/>
                      <a:pt x="575225" y="2625422"/>
                    </a:cubicBezTo>
                    <a:cubicBezTo>
                      <a:pt x="606405" y="2743906"/>
                      <a:pt x="581353" y="2864627"/>
                      <a:pt x="589292" y="2984165"/>
                    </a:cubicBezTo>
                    <a:cubicBezTo>
                      <a:pt x="596704" y="3092084"/>
                      <a:pt x="598106" y="3199331"/>
                      <a:pt x="621678" y="3309663"/>
                    </a:cubicBezTo>
                    <a:cubicBezTo>
                      <a:pt x="647206" y="3282700"/>
                      <a:pt x="641213" y="3254649"/>
                      <a:pt x="637489" y="3228070"/>
                    </a:cubicBezTo>
                    <a:cubicBezTo>
                      <a:pt x="626465" y="3130699"/>
                      <a:pt x="617310" y="3032930"/>
                      <a:pt x="616036" y="2935433"/>
                    </a:cubicBezTo>
                    <a:cubicBezTo>
                      <a:pt x="609213" y="2528212"/>
                      <a:pt x="703216" y="2144425"/>
                      <a:pt x="887499" y="1780458"/>
                    </a:cubicBezTo>
                    <a:cubicBezTo>
                      <a:pt x="913443" y="1727986"/>
                      <a:pt x="957546" y="1687277"/>
                      <a:pt x="997109" y="1643628"/>
                    </a:cubicBezTo>
                    <a:cubicBezTo>
                      <a:pt x="1011543" y="1628812"/>
                      <a:pt x="1024507" y="1616266"/>
                      <a:pt x="1014774" y="1589014"/>
                    </a:cubicBezTo>
                    <a:cubicBezTo>
                      <a:pt x="1006510" y="1559493"/>
                      <a:pt x="1031767" y="1540409"/>
                      <a:pt x="1051413" y="1522524"/>
                    </a:cubicBezTo>
                    <a:cubicBezTo>
                      <a:pt x="1064776" y="1511848"/>
                      <a:pt x="1083077" y="1505982"/>
                      <a:pt x="1104050" y="1503457"/>
                    </a:cubicBezTo>
                    <a:cubicBezTo>
                      <a:pt x="1085331" y="1534831"/>
                      <a:pt x="1068881" y="1567677"/>
                      <a:pt x="1050162" y="1599052"/>
                    </a:cubicBezTo>
                    <a:cubicBezTo>
                      <a:pt x="991464" y="1699585"/>
                      <a:pt x="933165" y="1801989"/>
                      <a:pt x="889954" y="1910945"/>
                    </a:cubicBezTo>
                    <a:cubicBezTo>
                      <a:pt x="876446" y="1939252"/>
                      <a:pt x="858000" y="1962747"/>
                      <a:pt x="871201" y="1997079"/>
                    </a:cubicBezTo>
                    <a:cubicBezTo>
                      <a:pt x="879337" y="2016850"/>
                      <a:pt x="864630" y="2039546"/>
                      <a:pt x="857404" y="2060644"/>
                    </a:cubicBezTo>
                    <a:cubicBezTo>
                      <a:pt x="812324" y="2170000"/>
                      <a:pt x="781933" y="2284040"/>
                      <a:pt x="753411" y="2397680"/>
                    </a:cubicBezTo>
                    <a:cubicBezTo>
                      <a:pt x="751270" y="2405959"/>
                      <a:pt x="748728" y="2412369"/>
                      <a:pt x="756336" y="2420520"/>
                    </a:cubicBezTo>
                    <a:lnTo>
                      <a:pt x="764421" y="2415547"/>
                    </a:lnTo>
                    <a:lnTo>
                      <a:pt x="761396" y="2433165"/>
                    </a:lnTo>
                    <a:lnTo>
                      <a:pt x="760478" y="2435480"/>
                    </a:lnTo>
                    <a:lnTo>
                      <a:pt x="760592" y="2432158"/>
                    </a:lnTo>
                    <a:cubicBezTo>
                      <a:pt x="760675" y="2429786"/>
                      <a:pt x="760193" y="2427534"/>
                      <a:pt x="757460" y="2425764"/>
                    </a:cubicBezTo>
                    <a:cubicBezTo>
                      <a:pt x="757460" y="2425764"/>
                      <a:pt x="753918" y="2431229"/>
                      <a:pt x="750377" y="2436696"/>
                    </a:cubicBezTo>
                    <a:cubicBezTo>
                      <a:pt x="751339" y="2441200"/>
                      <a:pt x="751339" y="2441200"/>
                      <a:pt x="751339" y="2441200"/>
                    </a:cubicBezTo>
                    <a:cubicBezTo>
                      <a:pt x="742331" y="2443125"/>
                      <a:pt x="743948" y="2428650"/>
                      <a:pt x="751994" y="2422222"/>
                    </a:cubicBezTo>
                    <a:cubicBezTo>
                      <a:pt x="743948" y="2428650"/>
                      <a:pt x="748144" y="2404205"/>
                      <a:pt x="742023" y="2419642"/>
                    </a:cubicBezTo>
                    <a:cubicBezTo>
                      <a:pt x="752956" y="2426726"/>
                      <a:pt x="725932" y="2432500"/>
                      <a:pt x="729781" y="2450515"/>
                    </a:cubicBezTo>
                    <a:cubicBezTo>
                      <a:pt x="730743" y="2455019"/>
                      <a:pt x="730743" y="2455019"/>
                      <a:pt x="730743" y="2455019"/>
                    </a:cubicBezTo>
                    <a:cubicBezTo>
                      <a:pt x="730743" y="2455019"/>
                      <a:pt x="730743" y="2455019"/>
                      <a:pt x="726239" y="2455982"/>
                    </a:cubicBezTo>
                    <a:cubicBezTo>
                      <a:pt x="726239" y="2455982"/>
                      <a:pt x="727201" y="2460486"/>
                      <a:pt x="727201" y="2460486"/>
                    </a:cubicBezTo>
                    <a:cubicBezTo>
                      <a:pt x="728163" y="2464990"/>
                      <a:pt x="728163" y="2464990"/>
                      <a:pt x="728163" y="2464990"/>
                    </a:cubicBezTo>
                    <a:cubicBezTo>
                      <a:pt x="727201" y="2460486"/>
                      <a:pt x="731705" y="2459524"/>
                      <a:pt x="731705" y="2459524"/>
                    </a:cubicBezTo>
                    <a:cubicBezTo>
                      <a:pt x="732667" y="2464027"/>
                      <a:pt x="730088" y="2473998"/>
                      <a:pt x="731050" y="2478502"/>
                    </a:cubicBezTo>
                    <a:cubicBezTo>
                      <a:pt x="733630" y="2468531"/>
                      <a:pt x="735554" y="2477540"/>
                      <a:pt x="735554" y="2477540"/>
                    </a:cubicBezTo>
                    <a:cubicBezTo>
                      <a:pt x="739097" y="2472074"/>
                      <a:pt x="741675" y="2462103"/>
                      <a:pt x="745218" y="2456637"/>
                    </a:cubicBezTo>
                    <a:cubicBezTo>
                      <a:pt x="745218" y="2456637"/>
                      <a:pt x="745218" y="2456637"/>
                      <a:pt x="749722" y="2455675"/>
                    </a:cubicBezTo>
                    <a:cubicBezTo>
                      <a:pt x="746180" y="2461140"/>
                      <a:pt x="746180" y="2461140"/>
                      <a:pt x="746180" y="2461140"/>
                    </a:cubicBezTo>
                    <a:cubicBezTo>
                      <a:pt x="747142" y="2465645"/>
                      <a:pt x="748104" y="2470149"/>
                      <a:pt x="752609" y="2469187"/>
                    </a:cubicBezTo>
                    <a:cubicBezTo>
                      <a:pt x="752609" y="2469187"/>
                      <a:pt x="756151" y="2463720"/>
                      <a:pt x="755188" y="2459216"/>
                    </a:cubicBezTo>
                    <a:cubicBezTo>
                      <a:pt x="755188" y="2459216"/>
                      <a:pt x="755188" y="2459216"/>
                      <a:pt x="754226" y="2454712"/>
                    </a:cubicBezTo>
                    <a:cubicBezTo>
                      <a:pt x="757767" y="2449246"/>
                      <a:pt x="757767" y="2449246"/>
                      <a:pt x="757767" y="2449246"/>
                    </a:cubicBezTo>
                    <a:cubicBezTo>
                      <a:pt x="760654" y="2462758"/>
                      <a:pt x="753571" y="2473691"/>
                      <a:pt x="748411" y="2493631"/>
                    </a:cubicBezTo>
                    <a:cubicBezTo>
                      <a:pt x="760654" y="2462758"/>
                      <a:pt x="752916" y="2492669"/>
                      <a:pt x="759344" y="2500715"/>
                    </a:cubicBezTo>
                    <a:cubicBezTo>
                      <a:pt x="759344" y="2500715"/>
                      <a:pt x="760307" y="2505219"/>
                      <a:pt x="760307" y="2505219"/>
                    </a:cubicBezTo>
                    <a:cubicBezTo>
                      <a:pt x="760307" y="2505219"/>
                      <a:pt x="759344" y="2500715"/>
                      <a:pt x="754840" y="2501678"/>
                    </a:cubicBezTo>
                    <a:cubicBezTo>
                      <a:pt x="754840" y="2501678"/>
                      <a:pt x="754840" y="2501678"/>
                      <a:pt x="753878" y="2497173"/>
                    </a:cubicBezTo>
                    <a:cubicBezTo>
                      <a:pt x="753878" y="2497173"/>
                      <a:pt x="753878" y="2497173"/>
                      <a:pt x="749373" y="2498135"/>
                    </a:cubicBezTo>
                    <a:cubicBezTo>
                      <a:pt x="750336" y="2502640"/>
                      <a:pt x="746794" y="2508105"/>
                      <a:pt x="746794" y="2508105"/>
                    </a:cubicBezTo>
                    <a:cubicBezTo>
                      <a:pt x="746794" y="2508105"/>
                      <a:pt x="747757" y="2512610"/>
                      <a:pt x="747757" y="2512610"/>
                    </a:cubicBezTo>
                    <a:cubicBezTo>
                      <a:pt x="744215" y="2518077"/>
                      <a:pt x="744215" y="2518077"/>
                      <a:pt x="740673" y="2523542"/>
                    </a:cubicBezTo>
                    <a:cubicBezTo>
                      <a:pt x="739711" y="2519039"/>
                      <a:pt x="739711" y="2519039"/>
                      <a:pt x="738748" y="2514534"/>
                    </a:cubicBezTo>
                    <a:cubicBezTo>
                      <a:pt x="737786" y="2510030"/>
                      <a:pt x="737786" y="2510030"/>
                      <a:pt x="734245" y="2515496"/>
                    </a:cubicBezTo>
                    <a:cubicBezTo>
                      <a:pt x="734245" y="2515496"/>
                      <a:pt x="730703" y="2520963"/>
                      <a:pt x="731665" y="2525466"/>
                    </a:cubicBezTo>
                    <a:cubicBezTo>
                      <a:pt x="732627" y="2529971"/>
                      <a:pt x="732627" y="2529971"/>
                      <a:pt x="733590" y="2534475"/>
                    </a:cubicBezTo>
                    <a:cubicBezTo>
                      <a:pt x="735514" y="2543483"/>
                      <a:pt x="741943" y="2551529"/>
                      <a:pt x="745484" y="2546063"/>
                    </a:cubicBezTo>
                    <a:cubicBezTo>
                      <a:pt x="746446" y="2550567"/>
                      <a:pt x="747408" y="2555071"/>
                      <a:pt x="743868" y="2560537"/>
                    </a:cubicBezTo>
                    <a:cubicBezTo>
                      <a:pt x="739670" y="2584981"/>
                      <a:pt x="730970" y="2610389"/>
                      <a:pt x="726773" y="2634833"/>
                    </a:cubicBezTo>
                    <a:cubicBezTo>
                      <a:pt x="726773" y="2634833"/>
                      <a:pt x="721306" y="2631292"/>
                      <a:pt x="721306" y="2631292"/>
                    </a:cubicBezTo>
                    <a:cubicBezTo>
                      <a:pt x="721306" y="2631292"/>
                      <a:pt x="722269" y="2635796"/>
                      <a:pt x="722269" y="2635796"/>
                    </a:cubicBezTo>
                    <a:cubicBezTo>
                      <a:pt x="722269" y="2635796"/>
                      <a:pt x="717764" y="2636758"/>
                      <a:pt x="717764" y="2636758"/>
                    </a:cubicBezTo>
                    <a:cubicBezTo>
                      <a:pt x="721962" y="2612314"/>
                      <a:pt x="716802" y="2632255"/>
                      <a:pt x="712298" y="2633217"/>
                    </a:cubicBezTo>
                    <a:cubicBezTo>
                      <a:pt x="713915" y="2618742"/>
                      <a:pt x="720037" y="2603306"/>
                      <a:pt x="717150" y="2589793"/>
                    </a:cubicBezTo>
                    <a:cubicBezTo>
                      <a:pt x="722616" y="2593335"/>
                      <a:pt x="722616" y="2593335"/>
                      <a:pt x="722616" y="2593335"/>
                    </a:cubicBezTo>
                    <a:cubicBezTo>
                      <a:pt x="725196" y="2583365"/>
                      <a:pt x="727775" y="2573394"/>
                      <a:pt x="727775" y="2573394"/>
                    </a:cubicBezTo>
                    <a:cubicBezTo>
                      <a:pt x="725196" y="2583365"/>
                      <a:pt x="720691" y="2584327"/>
                      <a:pt x="720691" y="2584327"/>
                    </a:cubicBezTo>
                    <a:cubicBezTo>
                      <a:pt x="723271" y="2574356"/>
                      <a:pt x="717805" y="2570815"/>
                      <a:pt x="721347" y="2565348"/>
                    </a:cubicBezTo>
                    <a:cubicBezTo>
                      <a:pt x="720385" y="2560844"/>
                      <a:pt x="720385" y="2560844"/>
                      <a:pt x="720385" y="2560844"/>
                    </a:cubicBezTo>
                    <a:cubicBezTo>
                      <a:pt x="720385" y="2560844"/>
                      <a:pt x="724889" y="2559882"/>
                      <a:pt x="723927" y="2555379"/>
                    </a:cubicBezTo>
                    <a:cubicBezTo>
                      <a:pt x="723927" y="2555379"/>
                      <a:pt x="723927" y="2555379"/>
                      <a:pt x="722964" y="2550874"/>
                    </a:cubicBezTo>
                    <a:cubicBezTo>
                      <a:pt x="722964" y="2550874"/>
                      <a:pt x="722002" y="2546370"/>
                      <a:pt x="722002" y="2546370"/>
                    </a:cubicBezTo>
                    <a:cubicBezTo>
                      <a:pt x="713956" y="2552799"/>
                      <a:pt x="713956" y="2552799"/>
                      <a:pt x="713956" y="2552799"/>
                    </a:cubicBezTo>
                    <a:cubicBezTo>
                      <a:pt x="713956" y="2552799"/>
                      <a:pt x="710415" y="2558265"/>
                      <a:pt x="711377" y="2562769"/>
                    </a:cubicBezTo>
                    <a:lnTo>
                      <a:pt x="712339" y="2567273"/>
                    </a:lnTo>
                    <a:cubicBezTo>
                      <a:pt x="716842" y="2566311"/>
                      <a:pt x="716842" y="2566311"/>
                      <a:pt x="716842" y="2566311"/>
                    </a:cubicBezTo>
                    <a:cubicBezTo>
                      <a:pt x="715226" y="2580785"/>
                      <a:pt x="708449" y="2615201"/>
                      <a:pt x="707794" y="2634179"/>
                    </a:cubicBezTo>
                    <a:cubicBezTo>
                      <a:pt x="704252" y="2639645"/>
                      <a:pt x="704252" y="2639645"/>
                      <a:pt x="704252" y="2639645"/>
                    </a:cubicBezTo>
                    <a:cubicBezTo>
                      <a:pt x="700710" y="2645112"/>
                      <a:pt x="700710" y="2645112"/>
                      <a:pt x="701673" y="2649616"/>
                    </a:cubicBezTo>
                    <a:cubicBezTo>
                      <a:pt x="706177" y="2648653"/>
                      <a:pt x="706177" y="2648653"/>
                      <a:pt x="706177" y="2648653"/>
                    </a:cubicBezTo>
                    <a:cubicBezTo>
                      <a:pt x="702635" y="2654119"/>
                      <a:pt x="701017" y="2668594"/>
                      <a:pt x="698438" y="2678565"/>
                    </a:cubicBezTo>
                    <a:cubicBezTo>
                      <a:pt x="693934" y="2679527"/>
                      <a:pt x="694896" y="2684031"/>
                      <a:pt x="695858" y="2688534"/>
                    </a:cubicBezTo>
                    <a:cubicBezTo>
                      <a:pt x="696821" y="2693039"/>
                      <a:pt x="696821" y="2693039"/>
                      <a:pt x="696821" y="2693039"/>
                    </a:cubicBezTo>
                    <a:cubicBezTo>
                      <a:pt x="696821" y="2693039"/>
                      <a:pt x="696821" y="2693039"/>
                      <a:pt x="701325" y="2692076"/>
                    </a:cubicBezTo>
                    <a:cubicBezTo>
                      <a:pt x="692931" y="2740966"/>
                      <a:pt x="684231" y="2766373"/>
                      <a:pt x="690967" y="2797901"/>
                    </a:cubicBezTo>
                    <a:cubicBezTo>
                      <a:pt x="690967" y="2797901"/>
                      <a:pt x="686462" y="2798864"/>
                      <a:pt x="687424" y="2803368"/>
                    </a:cubicBezTo>
                    <a:cubicBezTo>
                      <a:pt x="688387" y="2807872"/>
                      <a:pt x="688387" y="2807872"/>
                      <a:pt x="688387" y="2807872"/>
                    </a:cubicBezTo>
                    <a:cubicBezTo>
                      <a:pt x="689349" y="2812375"/>
                      <a:pt x="689349" y="2812375"/>
                      <a:pt x="689349" y="2812375"/>
                    </a:cubicBezTo>
                    <a:cubicBezTo>
                      <a:pt x="684845" y="2813338"/>
                      <a:pt x="683227" y="2827813"/>
                      <a:pt x="685152" y="2836821"/>
                    </a:cubicBezTo>
                    <a:cubicBezTo>
                      <a:pt x="685152" y="2836821"/>
                      <a:pt x="686114" y="2841326"/>
                      <a:pt x="681611" y="2842288"/>
                    </a:cubicBezTo>
                    <a:cubicBezTo>
                      <a:pt x="682573" y="2846791"/>
                      <a:pt x="682573" y="2846791"/>
                      <a:pt x="683535" y="2851295"/>
                    </a:cubicBezTo>
                    <a:cubicBezTo>
                      <a:pt x="683535" y="2851295"/>
                      <a:pt x="684497" y="2855799"/>
                      <a:pt x="684497" y="2855799"/>
                    </a:cubicBezTo>
                    <a:cubicBezTo>
                      <a:pt x="684497" y="2855799"/>
                      <a:pt x="684497" y="2855799"/>
                      <a:pt x="680955" y="2861265"/>
                    </a:cubicBezTo>
                    <a:cubicBezTo>
                      <a:pt x="680955" y="2861265"/>
                      <a:pt x="681918" y="2865770"/>
                      <a:pt x="681918" y="2865770"/>
                    </a:cubicBezTo>
                    <a:cubicBezTo>
                      <a:pt x="688346" y="2873815"/>
                      <a:pt x="673217" y="2891176"/>
                      <a:pt x="687691" y="2892794"/>
                    </a:cubicBezTo>
                    <a:cubicBezTo>
                      <a:pt x="683187" y="2893756"/>
                      <a:pt x="683187" y="2893756"/>
                      <a:pt x="684149" y="2898260"/>
                    </a:cubicBezTo>
                    <a:cubicBezTo>
                      <a:pt x="684149" y="2898260"/>
                      <a:pt x="685112" y="2902765"/>
                      <a:pt x="685112" y="2902765"/>
                    </a:cubicBezTo>
                    <a:cubicBezTo>
                      <a:pt x="686074" y="2907268"/>
                      <a:pt x="682533" y="2912734"/>
                      <a:pt x="683495" y="2917239"/>
                    </a:cubicBezTo>
                    <a:cubicBezTo>
                      <a:pt x="683495" y="2917239"/>
                      <a:pt x="683495" y="2917239"/>
                      <a:pt x="684457" y="2921742"/>
                    </a:cubicBezTo>
                    <a:cubicBezTo>
                      <a:pt x="682840" y="2936217"/>
                      <a:pt x="680260" y="2946188"/>
                      <a:pt x="678642" y="2960662"/>
                    </a:cubicBezTo>
                    <a:cubicBezTo>
                      <a:pt x="679604" y="2965165"/>
                      <a:pt x="679604" y="2965165"/>
                      <a:pt x="679604" y="2965165"/>
                    </a:cubicBezTo>
                    <a:cubicBezTo>
                      <a:pt x="679604" y="2965165"/>
                      <a:pt x="679604" y="2965165"/>
                      <a:pt x="675101" y="2966128"/>
                    </a:cubicBezTo>
                    <a:cubicBezTo>
                      <a:pt x="676063" y="2970632"/>
                      <a:pt x="676063" y="2970632"/>
                      <a:pt x="676063" y="2970632"/>
                    </a:cubicBezTo>
                    <a:cubicBezTo>
                      <a:pt x="677026" y="2975136"/>
                      <a:pt x="677026" y="2975136"/>
                      <a:pt x="677026" y="2975136"/>
                    </a:cubicBezTo>
                    <a:cubicBezTo>
                      <a:pt x="677026" y="2975136"/>
                      <a:pt x="681529" y="2974174"/>
                      <a:pt x="681529" y="2974174"/>
                    </a:cubicBezTo>
                    <a:cubicBezTo>
                      <a:pt x="677988" y="2979641"/>
                      <a:pt x="678950" y="2984144"/>
                      <a:pt x="679912" y="2988648"/>
                    </a:cubicBezTo>
                    <a:cubicBezTo>
                      <a:pt x="679912" y="2988648"/>
                      <a:pt x="678950" y="2984144"/>
                      <a:pt x="678950" y="2984144"/>
                    </a:cubicBezTo>
                    <a:cubicBezTo>
                      <a:pt x="677332" y="2998618"/>
                      <a:pt x="677332" y="2998618"/>
                      <a:pt x="678295" y="3003123"/>
                    </a:cubicBezTo>
                    <a:cubicBezTo>
                      <a:pt x="679257" y="3007627"/>
                      <a:pt x="680219" y="3012130"/>
                      <a:pt x="681182" y="3016635"/>
                    </a:cubicBezTo>
                    <a:cubicBezTo>
                      <a:pt x="681182" y="3016635"/>
                      <a:pt x="677640" y="3022102"/>
                      <a:pt x="677640" y="3022102"/>
                    </a:cubicBezTo>
                    <a:cubicBezTo>
                      <a:pt x="678602" y="3026605"/>
                      <a:pt x="678602" y="3026605"/>
                      <a:pt x="678602" y="3026605"/>
                    </a:cubicBezTo>
                    <a:cubicBezTo>
                      <a:pt x="678602" y="3026605"/>
                      <a:pt x="674098" y="3027567"/>
                      <a:pt x="675061" y="3032071"/>
                    </a:cubicBezTo>
                    <a:cubicBezTo>
                      <a:pt x="675061" y="3032071"/>
                      <a:pt x="676023" y="3036576"/>
                      <a:pt x="676023" y="3036576"/>
                    </a:cubicBezTo>
                    <a:cubicBezTo>
                      <a:pt x="680527" y="3035613"/>
                      <a:pt x="680527" y="3035613"/>
                      <a:pt x="680527" y="3035613"/>
                    </a:cubicBezTo>
                    <a:cubicBezTo>
                      <a:pt x="683413" y="3049126"/>
                      <a:pt x="681797" y="3063600"/>
                      <a:pt x="689187" y="3076150"/>
                    </a:cubicBezTo>
                    <a:cubicBezTo>
                      <a:pt x="688225" y="3071645"/>
                      <a:pt x="688225" y="3071645"/>
                      <a:pt x="683721" y="3072608"/>
                    </a:cubicBezTo>
                    <a:cubicBezTo>
                      <a:pt x="682759" y="3068104"/>
                      <a:pt x="682759" y="3068104"/>
                      <a:pt x="679217" y="3073570"/>
                    </a:cubicBezTo>
                    <a:cubicBezTo>
                      <a:pt x="680179" y="3078074"/>
                      <a:pt x="681142" y="3082578"/>
                      <a:pt x="681142" y="3082578"/>
                    </a:cubicBezTo>
                    <a:cubicBezTo>
                      <a:pt x="682104" y="3087082"/>
                      <a:pt x="682104" y="3087082"/>
                      <a:pt x="682104" y="3087082"/>
                    </a:cubicBezTo>
                    <a:cubicBezTo>
                      <a:pt x="675982" y="3102520"/>
                      <a:pt x="692382" y="3113145"/>
                      <a:pt x="682718" y="3134047"/>
                    </a:cubicBezTo>
                    <a:cubicBezTo>
                      <a:pt x="687222" y="3133085"/>
                      <a:pt x="687222" y="3133085"/>
                      <a:pt x="687222" y="3133085"/>
                    </a:cubicBezTo>
                    <a:cubicBezTo>
                      <a:pt x="682718" y="3134047"/>
                      <a:pt x="682718" y="3134047"/>
                      <a:pt x="683680" y="3138551"/>
                    </a:cubicBezTo>
                    <a:cubicBezTo>
                      <a:pt x="684642" y="3143056"/>
                      <a:pt x="684642" y="3143056"/>
                      <a:pt x="684642" y="3143056"/>
                    </a:cubicBezTo>
                    <a:cubicBezTo>
                      <a:pt x="687529" y="3156568"/>
                      <a:pt x="690416" y="3170080"/>
                      <a:pt x="690416" y="3170080"/>
                    </a:cubicBezTo>
                    <a:cubicBezTo>
                      <a:pt x="689203" y="3180936"/>
                      <a:pt x="691261" y="3169900"/>
                      <a:pt x="694395" y="3173203"/>
                    </a:cubicBezTo>
                    <a:lnTo>
                      <a:pt x="697712" y="3182366"/>
                    </a:lnTo>
                    <a:lnTo>
                      <a:pt x="697129" y="3182651"/>
                    </a:lnTo>
                    <a:lnTo>
                      <a:pt x="691373" y="3182827"/>
                    </a:lnTo>
                    <a:cubicBezTo>
                      <a:pt x="689925" y="3184314"/>
                      <a:pt x="689280" y="3186806"/>
                      <a:pt x="689762" y="3189059"/>
                    </a:cubicBezTo>
                    <a:cubicBezTo>
                      <a:pt x="692495" y="3190829"/>
                      <a:pt x="694910" y="3185604"/>
                      <a:pt x="696682" y="3182870"/>
                    </a:cubicBezTo>
                    <a:lnTo>
                      <a:pt x="697129" y="3182651"/>
                    </a:lnTo>
                    <a:lnTo>
                      <a:pt x="697807" y="3182630"/>
                    </a:lnTo>
                    <a:lnTo>
                      <a:pt x="697712" y="3182366"/>
                    </a:lnTo>
                    <a:lnTo>
                      <a:pt x="698813" y="3181826"/>
                    </a:lnTo>
                    <a:cubicBezTo>
                      <a:pt x="699335" y="3182893"/>
                      <a:pt x="699655" y="3185767"/>
                      <a:pt x="699731" y="3191637"/>
                    </a:cubicBezTo>
                    <a:cubicBezTo>
                      <a:pt x="695227" y="3192600"/>
                      <a:pt x="695227" y="3192600"/>
                      <a:pt x="696189" y="3197104"/>
                    </a:cubicBezTo>
                    <a:cubicBezTo>
                      <a:pt x="696189" y="3197104"/>
                      <a:pt x="697152" y="3201608"/>
                      <a:pt x="697152" y="3201608"/>
                    </a:cubicBezTo>
                    <a:cubicBezTo>
                      <a:pt x="693610" y="3207074"/>
                      <a:pt x="693610" y="3207074"/>
                      <a:pt x="693610" y="3207074"/>
                    </a:cubicBezTo>
                    <a:cubicBezTo>
                      <a:pt x="694573" y="3211578"/>
                      <a:pt x="694573" y="3211578"/>
                      <a:pt x="694573" y="3211578"/>
                    </a:cubicBezTo>
                    <a:cubicBezTo>
                      <a:pt x="694573" y="3211578"/>
                      <a:pt x="695535" y="3216083"/>
                      <a:pt x="696497" y="3220587"/>
                    </a:cubicBezTo>
                    <a:cubicBezTo>
                      <a:pt x="696497" y="3220587"/>
                      <a:pt x="697460" y="3225091"/>
                      <a:pt x="698422" y="3229595"/>
                    </a:cubicBezTo>
                    <a:cubicBezTo>
                      <a:pt x="693918" y="3230557"/>
                      <a:pt x="694880" y="3235061"/>
                      <a:pt x="695842" y="3239565"/>
                    </a:cubicBezTo>
                    <a:cubicBezTo>
                      <a:pt x="692300" y="3245032"/>
                      <a:pt x="692300" y="3245032"/>
                      <a:pt x="693262" y="3249536"/>
                    </a:cubicBezTo>
                    <a:cubicBezTo>
                      <a:pt x="693262" y="3249536"/>
                      <a:pt x="694224" y="3254039"/>
                      <a:pt x="694224" y="3254039"/>
                    </a:cubicBezTo>
                    <a:cubicBezTo>
                      <a:pt x="694224" y="3254039"/>
                      <a:pt x="695187" y="3258543"/>
                      <a:pt x="695187" y="3258543"/>
                    </a:cubicBezTo>
                    <a:cubicBezTo>
                      <a:pt x="690683" y="3259506"/>
                      <a:pt x="690683" y="3259506"/>
                      <a:pt x="690683" y="3259506"/>
                    </a:cubicBezTo>
                    <a:cubicBezTo>
                      <a:pt x="690683" y="3259506"/>
                      <a:pt x="690683" y="3259506"/>
                      <a:pt x="687141" y="3264972"/>
                    </a:cubicBezTo>
                    <a:cubicBezTo>
                      <a:pt x="688103" y="3269476"/>
                      <a:pt x="688103" y="3269476"/>
                      <a:pt x="688103" y="3269476"/>
                    </a:cubicBezTo>
                    <a:cubicBezTo>
                      <a:pt x="693569" y="3273018"/>
                      <a:pt x="693569" y="3273018"/>
                      <a:pt x="693569" y="3273018"/>
                    </a:cubicBezTo>
                    <a:cubicBezTo>
                      <a:pt x="694532" y="3277522"/>
                      <a:pt x="694532" y="3277522"/>
                      <a:pt x="694532" y="3277522"/>
                    </a:cubicBezTo>
                    <a:cubicBezTo>
                      <a:pt x="694532" y="3277522"/>
                      <a:pt x="695494" y="3282027"/>
                      <a:pt x="695494" y="3282027"/>
                    </a:cubicBezTo>
                    <a:cubicBezTo>
                      <a:pt x="696456" y="3286530"/>
                      <a:pt x="697419" y="3291034"/>
                      <a:pt x="698381" y="3295539"/>
                    </a:cubicBezTo>
                    <a:cubicBezTo>
                      <a:pt x="695802" y="3305508"/>
                      <a:pt x="696764" y="3310013"/>
                      <a:pt x="696764" y="3310013"/>
                    </a:cubicBezTo>
                    <a:cubicBezTo>
                      <a:pt x="697726" y="3314516"/>
                      <a:pt x="697726" y="3314516"/>
                      <a:pt x="697726" y="3314516"/>
                    </a:cubicBezTo>
                    <a:cubicBezTo>
                      <a:pt x="698689" y="3319021"/>
                      <a:pt x="698689" y="3319021"/>
                      <a:pt x="699651" y="3323525"/>
                    </a:cubicBezTo>
                    <a:cubicBezTo>
                      <a:pt x="699651" y="3323525"/>
                      <a:pt x="699651" y="3323525"/>
                      <a:pt x="704154" y="3322563"/>
                    </a:cubicBezTo>
                    <a:cubicBezTo>
                      <a:pt x="700613" y="3328029"/>
                      <a:pt x="700613" y="3328029"/>
                      <a:pt x="700613" y="3328029"/>
                    </a:cubicBezTo>
                    <a:cubicBezTo>
                      <a:pt x="700613" y="3328029"/>
                      <a:pt x="701575" y="3332533"/>
                      <a:pt x="702538" y="3337037"/>
                    </a:cubicBezTo>
                    <a:cubicBezTo>
                      <a:pt x="707349" y="3359557"/>
                      <a:pt x="712815" y="3363099"/>
                      <a:pt x="711198" y="3377573"/>
                    </a:cubicBezTo>
                    <a:cubicBezTo>
                      <a:pt x="706694" y="3378535"/>
                      <a:pt x="707656" y="3383040"/>
                      <a:pt x="707656" y="3383040"/>
                    </a:cubicBezTo>
                    <a:cubicBezTo>
                      <a:pt x="707656" y="3383040"/>
                      <a:pt x="708618" y="3387543"/>
                      <a:pt x="708618" y="3387543"/>
                    </a:cubicBezTo>
                    <a:cubicBezTo>
                      <a:pt x="713122" y="3386581"/>
                      <a:pt x="713122" y="3386581"/>
                      <a:pt x="713122" y="3386581"/>
                    </a:cubicBezTo>
                    <a:cubicBezTo>
                      <a:pt x="710543" y="3396552"/>
                      <a:pt x="712467" y="3405560"/>
                      <a:pt x="713430" y="3410064"/>
                    </a:cubicBezTo>
                    <a:cubicBezTo>
                      <a:pt x="714392" y="3414569"/>
                      <a:pt x="714392" y="3414569"/>
                      <a:pt x="714392" y="3414569"/>
                    </a:cubicBezTo>
                    <a:cubicBezTo>
                      <a:pt x="715354" y="3419072"/>
                      <a:pt x="715354" y="3419072"/>
                      <a:pt x="719858" y="3418109"/>
                    </a:cubicBezTo>
                    <a:cubicBezTo>
                      <a:pt x="722745" y="3431621"/>
                      <a:pt x="724670" y="3440630"/>
                      <a:pt x="722090" y="3450600"/>
                    </a:cubicBezTo>
                    <a:cubicBezTo>
                      <a:pt x="726594" y="3449638"/>
                      <a:pt x="726594" y="3449638"/>
                      <a:pt x="726594" y="3449638"/>
                    </a:cubicBezTo>
                    <a:cubicBezTo>
                      <a:pt x="730443" y="3467654"/>
                      <a:pt x="730443" y="3467654"/>
                      <a:pt x="730443" y="3467654"/>
                    </a:cubicBezTo>
                    <a:cubicBezTo>
                      <a:pt x="730443" y="3467654"/>
                      <a:pt x="730443" y="3467654"/>
                      <a:pt x="726902" y="3473121"/>
                    </a:cubicBezTo>
                    <a:cubicBezTo>
                      <a:pt x="724977" y="3464112"/>
                      <a:pt x="719510" y="3460571"/>
                      <a:pt x="716932" y="3470541"/>
                    </a:cubicBezTo>
                    <a:cubicBezTo>
                      <a:pt x="724977" y="3464112"/>
                      <a:pt x="725284" y="3487595"/>
                      <a:pt x="729788" y="3486633"/>
                    </a:cubicBezTo>
                    <a:cubicBezTo>
                      <a:pt x="738449" y="3527169"/>
                      <a:pt x="736524" y="3518161"/>
                      <a:pt x="749689" y="3557735"/>
                    </a:cubicBezTo>
                    <a:cubicBezTo>
                      <a:pt x="749689" y="3557735"/>
                      <a:pt x="745185" y="3558698"/>
                      <a:pt x="745185" y="3558698"/>
                    </a:cubicBezTo>
                    <a:cubicBezTo>
                      <a:pt x="746147" y="3563202"/>
                      <a:pt x="746147" y="3563202"/>
                      <a:pt x="747109" y="3567705"/>
                    </a:cubicBezTo>
                    <a:cubicBezTo>
                      <a:pt x="752883" y="3594729"/>
                      <a:pt x="754807" y="3603738"/>
                      <a:pt x="758656" y="3621755"/>
                    </a:cubicBezTo>
                    <a:cubicBezTo>
                      <a:pt x="758656" y="3621755"/>
                      <a:pt x="758656" y="3621755"/>
                      <a:pt x="759619" y="3626258"/>
                    </a:cubicBezTo>
                    <a:cubicBezTo>
                      <a:pt x="759619" y="3626258"/>
                      <a:pt x="759619" y="3626258"/>
                      <a:pt x="760581" y="3630762"/>
                    </a:cubicBezTo>
                    <a:cubicBezTo>
                      <a:pt x="762812" y="3663253"/>
                      <a:pt x="765085" y="3629800"/>
                      <a:pt x="773438" y="3646854"/>
                    </a:cubicBezTo>
                    <a:cubicBezTo>
                      <a:pt x="768934" y="3647816"/>
                      <a:pt x="762812" y="3663253"/>
                      <a:pt x="770859" y="3656824"/>
                    </a:cubicBezTo>
                    <a:cubicBezTo>
                      <a:pt x="771821" y="3661329"/>
                      <a:pt x="771821" y="3661329"/>
                      <a:pt x="771821" y="3661329"/>
                    </a:cubicBezTo>
                    <a:cubicBezTo>
                      <a:pt x="771821" y="3661329"/>
                      <a:pt x="771821" y="3661329"/>
                      <a:pt x="772783" y="3665832"/>
                    </a:cubicBezTo>
                    <a:cubicBezTo>
                      <a:pt x="768279" y="3666794"/>
                      <a:pt x="773745" y="3670336"/>
                      <a:pt x="773745" y="3670336"/>
                    </a:cubicBezTo>
                    <a:cubicBezTo>
                      <a:pt x="777595" y="3688353"/>
                      <a:pt x="773090" y="3689315"/>
                      <a:pt x="768586" y="3690277"/>
                    </a:cubicBezTo>
                    <a:cubicBezTo>
                      <a:pt x="772435" y="3708294"/>
                      <a:pt x="782406" y="3710872"/>
                      <a:pt x="779826" y="3720843"/>
                    </a:cubicBezTo>
                    <a:cubicBezTo>
                      <a:pt x="786255" y="3728889"/>
                      <a:pt x="789142" y="3742401"/>
                      <a:pt x="798149" y="3740476"/>
                    </a:cubicBezTo>
                    <a:cubicBezTo>
                      <a:pt x="795570" y="3750447"/>
                      <a:pt x="803923" y="3767501"/>
                      <a:pt x="793953" y="3764922"/>
                    </a:cubicBezTo>
                    <a:cubicBezTo>
                      <a:pt x="802306" y="3781975"/>
                      <a:pt x="802961" y="3762997"/>
                      <a:pt x="803268" y="3786479"/>
                    </a:cubicBezTo>
                    <a:cubicBezTo>
                      <a:pt x="804230" y="3790984"/>
                      <a:pt x="809697" y="3794526"/>
                      <a:pt x="815163" y="3798067"/>
                    </a:cubicBezTo>
                    <a:cubicBezTo>
                      <a:pt x="804230" y="3790984"/>
                      <a:pt x="818357" y="3835062"/>
                      <a:pt x="832177" y="3855657"/>
                    </a:cubicBezTo>
                    <a:cubicBezTo>
                      <a:pt x="829598" y="3865628"/>
                      <a:pt x="828635" y="3861124"/>
                      <a:pt x="823168" y="3857582"/>
                    </a:cubicBezTo>
                    <a:cubicBezTo>
                      <a:pt x="829598" y="3865628"/>
                      <a:pt x="830560" y="3870131"/>
                      <a:pt x="835064" y="3869169"/>
                    </a:cubicBezTo>
                    <a:cubicBezTo>
                      <a:pt x="827018" y="3875598"/>
                      <a:pt x="836026" y="3873673"/>
                      <a:pt x="834409" y="3888148"/>
                    </a:cubicBezTo>
                    <a:cubicBezTo>
                      <a:pt x="840837" y="3896193"/>
                      <a:pt x="837951" y="3882681"/>
                      <a:pt x="849190" y="3913248"/>
                    </a:cubicBezTo>
                    <a:lnTo>
                      <a:pt x="845537" y="3910175"/>
                    </a:lnTo>
                    <a:lnTo>
                      <a:pt x="841800" y="3900698"/>
                    </a:lnTo>
                    <a:cubicBezTo>
                      <a:pt x="842281" y="3902950"/>
                      <a:pt x="843003" y="3906328"/>
                      <a:pt x="844166" y="3909023"/>
                    </a:cubicBezTo>
                    <a:lnTo>
                      <a:pt x="845537" y="3910175"/>
                    </a:lnTo>
                    <a:lnTo>
                      <a:pt x="852077" y="3926760"/>
                    </a:lnTo>
                    <a:cubicBezTo>
                      <a:pt x="846611" y="3923218"/>
                      <a:pt x="842107" y="3924181"/>
                      <a:pt x="838565" y="3929646"/>
                    </a:cubicBezTo>
                    <a:cubicBezTo>
                      <a:pt x="827325" y="3899080"/>
                      <a:pt x="824438" y="3885568"/>
                      <a:pt x="808694" y="3855965"/>
                    </a:cubicBezTo>
                    <a:cubicBezTo>
                      <a:pt x="800649" y="3862393"/>
                      <a:pt x="792295" y="3845339"/>
                      <a:pt x="782980" y="3823781"/>
                    </a:cubicBezTo>
                    <a:cubicBezTo>
                      <a:pt x="776551" y="3815736"/>
                      <a:pt x="775588" y="3811232"/>
                      <a:pt x="773664" y="3802224"/>
                    </a:cubicBezTo>
                    <a:cubicBezTo>
                      <a:pt x="772702" y="3797720"/>
                      <a:pt x="770777" y="3788711"/>
                      <a:pt x="769815" y="3784208"/>
                    </a:cubicBezTo>
                    <a:cubicBezTo>
                      <a:pt x="766274" y="3789673"/>
                      <a:pt x="761154" y="3743671"/>
                      <a:pt x="756958" y="3768116"/>
                    </a:cubicBezTo>
                    <a:lnTo>
                      <a:pt x="750222" y="3736587"/>
                    </a:lnTo>
                    <a:cubicBezTo>
                      <a:pt x="744449" y="3709563"/>
                      <a:pt x="760192" y="3739167"/>
                      <a:pt x="751840" y="3722113"/>
                    </a:cubicBezTo>
                    <a:cubicBezTo>
                      <a:pt x="750877" y="3717608"/>
                      <a:pt x="749915" y="3713105"/>
                      <a:pt x="748953" y="3708601"/>
                    </a:cubicBezTo>
                    <a:cubicBezTo>
                      <a:pt x="748953" y="3708601"/>
                      <a:pt x="747991" y="3704096"/>
                      <a:pt x="747991" y="3704096"/>
                    </a:cubicBezTo>
                    <a:cubicBezTo>
                      <a:pt x="747991" y="3704096"/>
                      <a:pt x="747991" y="3704096"/>
                      <a:pt x="747028" y="3699593"/>
                    </a:cubicBezTo>
                    <a:cubicBezTo>
                      <a:pt x="747991" y="3704096"/>
                      <a:pt x="747991" y="3704096"/>
                      <a:pt x="752494" y="3703134"/>
                    </a:cubicBezTo>
                    <a:cubicBezTo>
                      <a:pt x="744142" y="3686081"/>
                      <a:pt x="744142" y="3686081"/>
                      <a:pt x="744142" y="3686081"/>
                    </a:cubicBezTo>
                    <a:cubicBezTo>
                      <a:pt x="747683" y="3680614"/>
                      <a:pt x="747683" y="3680614"/>
                      <a:pt x="747683" y="3680614"/>
                    </a:cubicBezTo>
                    <a:cubicBezTo>
                      <a:pt x="747683" y="3680614"/>
                      <a:pt x="747683" y="3680614"/>
                      <a:pt x="746720" y="3676110"/>
                    </a:cubicBezTo>
                    <a:cubicBezTo>
                      <a:pt x="745758" y="3671606"/>
                      <a:pt x="745758" y="3671606"/>
                      <a:pt x="745758" y="3671606"/>
                    </a:cubicBezTo>
                    <a:cubicBezTo>
                      <a:pt x="744796" y="3667102"/>
                      <a:pt x="740292" y="3668064"/>
                      <a:pt x="740292" y="3668064"/>
                    </a:cubicBezTo>
                    <a:cubicBezTo>
                      <a:pt x="739984" y="3644582"/>
                      <a:pt x="735481" y="3645544"/>
                      <a:pt x="734519" y="3641040"/>
                    </a:cubicBezTo>
                    <a:cubicBezTo>
                      <a:pt x="734519" y="3641040"/>
                      <a:pt x="729052" y="3637498"/>
                      <a:pt x="729052" y="3637498"/>
                    </a:cubicBezTo>
                    <a:cubicBezTo>
                      <a:pt x="726165" y="3623986"/>
                      <a:pt x="727783" y="3609512"/>
                      <a:pt x="723279" y="3610474"/>
                    </a:cubicBezTo>
                    <a:cubicBezTo>
                      <a:pt x="722316" y="3605970"/>
                      <a:pt x="722316" y="3605970"/>
                      <a:pt x="722316" y="3605970"/>
                    </a:cubicBezTo>
                    <a:cubicBezTo>
                      <a:pt x="722316" y="3605970"/>
                      <a:pt x="721354" y="3601465"/>
                      <a:pt x="721354" y="3601465"/>
                    </a:cubicBezTo>
                    <a:cubicBezTo>
                      <a:pt x="717812" y="3606932"/>
                      <a:pt x="717812" y="3606932"/>
                      <a:pt x="717812" y="3606932"/>
                    </a:cubicBezTo>
                    <a:cubicBezTo>
                      <a:pt x="722972" y="3586991"/>
                      <a:pt x="710769" y="3551922"/>
                      <a:pt x="707227" y="3557387"/>
                    </a:cubicBezTo>
                    <a:cubicBezTo>
                      <a:pt x="712694" y="3560929"/>
                      <a:pt x="709152" y="3566396"/>
                      <a:pt x="710114" y="3570900"/>
                    </a:cubicBezTo>
                    <a:cubicBezTo>
                      <a:pt x="708190" y="3561892"/>
                      <a:pt x="702723" y="3558350"/>
                      <a:pt x="702723" y="3558350"/>
                    </a:cubicBezTo>
                    <a:cubicBezTo>
                      <a:pt x="705610" y="3571863"/>
                      <a:pt x="705610" y="3571863"/>
                      <a:pt x="705610" y="3571863"/>
                    </a:cubicBezTo>
                    <a:cubicBezTo>
                      <a:pt x="705610" y="3571863"/>
                      <a:pt x="701106" y="3572825"/>
                      <a:pt x="700144" y="3568320"/>
                    </a:cubicBezTo>
                    <a:cubicBezTo>
                      <a:pt x="696602" y="3573787"/>
                      <a:pt x="697564" y="3578290"/>
                      <a:pt x="702068" y="3577328"/>
                    </a:cubicBezTo>
                    <a:cubicBezTo>
                      <a:pt x="702068" y="3577328"/>
                      <a:pt x="702068" y="3577328"/>
                      <a:pt x="703031" y="3581832"/>
                    </a:cubicBezTo>
                    <a:cubicBezTo>
                      <a:pt x="696909" y="3597269"/>
                      <a:pt x="688863" y="3603698"/>
                      <a:pt x="695599" y="3635226"/>
                    </a:cubicBezTo>
                    <a:cubicBezTo>
                      <a:pt x="696561" y="3639730"/>
                      <a:pt x="696561" y="3639730"/>
                      <a:pt x="697524" y="3644234"/>
                    </a:cubicBezTo>
                    <a:cubicBezTo>
                      <a:pt x="692057" y="3640692"/>
                      <a:pt x="692057" y="3640692"/>
                      <a:pt x="687553" y="3641655"/>
                    </a:cubicBezTo>
                    <a:cubicBezTo>
                      <a:pt x="686591" y="3637151"/>
                      <a:pt x="686591" y="3637151"/>
                      <a:pt x="685628" y="3632647"/>
                    </a:cubicBezTo>
                    <a:cubicBezTo>
                      <a:pt x="681125" y="3633609"/>
                      <a:pt x="680163" y="3629105"/>
                      <a:pt x="681125" y="3633609"/>
                    </a:cubicBezTo>
                    <a:cubicBezTo>
                      <a:pt x="681125" y="3633609"/>
                      <a:pt x="682087" y="3638113"/>
                      <a:pt x="682087" y="3638113"/>
                    </a:cubicBezTo>
                    <a:cubicBezTo>
                      <a:pt x="670847" y="3607547"/>
                      <a:pt x="672465" y="3593073"/>
                      <a:pt x="660262" y="3558002"/>
                    </a:cubicBezTo>
                    <a:cubicBezTo>
                      <a:pt x="665729" y="3561544"/>
                      <a:pt x="666691" y="3566048"/>
                      <a:pt x="665729" y="3561544"/>
                    </a:cubicBezTo>
                    <a:cubicBezTo>
                      <a:pt x="665729" y="3561544"/>
                      <a:pt x="669270" y="3556078"/>
                      <a:pt x="669270" y="3556078"/>
                    </a:cubicBezTo>
                    <a:lnTo>
                      <a:pt x="671194" y="3565085"/>
                    </a:lnTo>
                    <a:cubicBezTo>
                      <a:pt x="670887" y="3541603"/>
                      <a:pt x="668001" y="3528091"/>
                      <a:pt x="660609" y="3515542"/>
                    </a:cubicBezTo>
                    <a:cubicBezTo>
                      <a:pt x="660609" y="3515542"/>
                      <a:pt x="660609" y="3515542"/>
                      <a:pt x="665114" y="3514579"/>
                    </a:cubicBezTo>
                    <a:lnTo>
                      <a:pt x="664152" y="3510075"/>
                    </a:lnTo>
                    <a:cubicBezTo>
                      <a:pt x="663189" y="3505570"/>
                      <a:pt x="663189" y="3505570"/>
                      <a:pt x="662227" y="3501067"/>
                    </a:cubicBezTo>
                    <a:cubicBezTo>
                      <a:pt x="655798" y="3493021"/>
                      <a:pt x="656454" y="3474043"/>
                      <a:pt x="655491" y="3469539"/>
                    </a:cubicBezTo>
                    <a:cubicBezTo>
                      <a:pt x="655491" y="3469539"/>
                      <a:pt x="654529" y="3465034"/>
                      <a:pt x="654529" y="3465034"/>
                    </a:cubicBezTo>
                    <a:cubicBezTo>
                      <a:pt x="653567" y="3460530"/>
                      <a:pt x="653567" y="3460530"/>
                      <a:pt x="653567" y="3460530"/>
                    </a:cubicBezTo>
                    <a:cubicBezTo>
                      <a:pt x="646175" y="3447980"/>
                      <a:pt x="644906" y="3419994"/>
                      <a:pt x="639439" y="3416453"/>
                    </a:cubicBezTo>
                    <a:cubicBezTo>
                      <a:pt x="639439" y="3416453"/>
                      <a:pt x="638477" y="3411948"/>
                      <a:pt x="638477" y="3411948"/>
                    </a:cubicBezTo>
                    <a:cubicBezTo>
                      <a:pt x="638477" y="3411948"/>
                      <a:pt x="637515" y="3407444"/>
                      <a:pt x="637515" y="3407444"/>
                    </a:cubicBezTo>
                    <a:cubicBezTo>
                      <a:pt x="636552" y="3402940"/>
                      <a:pt x="635590" y="3398436"/>
                      <a:pt x="635590" y="3398436"/>
                    </a:cubicBezTo>
                    <a:cubicBezTo>
                      <a:pt x="631087" y="3399398"/>
                      <a:pt x="631087" y="3399398"/>
                      <a:pt x="633012" y="3408406"/>
                    </a:cubicBezTo>
                    <a:cubicBezTo>
                      <a:pt x="633012" y="3408406"/>
                      <a:pt x="628507" y="3409369"/>
                      <a:pt x="629469" y="3413873"/>
                    </a:cubicBezTo>
                    <a:cubicBezTo>
                      <a:pt x="632049" y="3403902"/>
                      <a:pt x="626583" y="3400361"/>
                      <a:pt x="625620" y="3395856"/>
                    </a:cubicBezTo>
                    <a:cubicBezTo>
                      <a:pt x="630125" y="3394894"/>
                      <a:pt x="630125" y="3394894"/>
                      <a:pt x="630125" y="3394894"/>
                    </a:cubicBezTo>
                    <a:cubicBezTo>
                      <a:pt x="630125" y="3394894"/>
                      <a:pt x="629163" y="3390391"/>
                      <a:pt x="629163" y="3390391"/>
                    </a:cubicBezTo>
                    <a:cubicBezTo>
                      <a:pt x="628200" y="3385887"/>
                      <a:pt x="628200" y="3385887"/>
                      <a:pt x="628200" y="3385887"/>
                    </a:cubicBezTo>
                    <a:cubicBezTo>
                      <a:pt x="623696" y="3386849"/>
                      <a:pt x="623696" y="3386849"/>
                      <a:pt x="623696" y="3386849"/>
                    </a:cubicBezTo>
                    <a:cubicBezTo>
                      <a:pt x="619847" y="3368832"/>
                      <a:pt x="625314" y="3372374"/>
                      <a:pt x="627892" y="3362404"/>
                    </a:cubicBezTo>
                    <a:cubicBezTo>
                      <a:pt x="623389" y="3363366"/>
                      <a:pt x="620502" y="3349854"/>
                      <a:pt x="615998" y="3350816"/>
                    </a:cubicBezTo>
                    <a:cubicBezTo>
                      <a:pt x="623389" y="3363366"/>
                      <a:pt x="610839" y="3370757"/>
                      <a:pt x="618229" y="3383307"/>
                    </a:cubicBezTo>
                    <a:cubicBezTo>
                      <a:pt x="620809" y="3373337"/>
                      <a:pt x="621771" y="3377840"/>
                      <a:pt x="623696" y="3386849"/>
                    </a:cubicBezTo>
                    <a:cubicBezTo>
                      <a:pt x="619192" y="3387811"/>
                      <a:pt x="619192" y="3387811"/>
                      <a:pt x="619192" y="3387811"/>
                    </a:cubicBezTo>
                    <a:cubicBezTo>
                      <a:pt x="619192" y="3387811"/>
                      <a:pt x="619192" y="3387811"/>
                      <a:pt x="620154" y="3392315"/>
                    </a:cubicBezTo>
                    <a:cubicBezTo>
                      <a:pt x="620154" y="3392315"/>
                      <a:pt x="621116" y="3396819"/>
                      <a:pt x="621116" y="3396819"/>
                    </a:cubicBezTo>
                    <a:cubicBezTo>
                      <a:pt x="625620" y="3395856"/>
                      <a:pt x="625620" y="3395856"/>
                      <a:pt x="625620" y="3395856"/>
                    </a:cubicBezTo>
                    <a:cubicBezTo>
                      <a:pt x="628354" y="3397627"/>
                      <a:pt x="628190" y="3402373"/>
                      <a:pt x="628026" y="3407116"/>
                    </a:cubicBezTo>
                    <a:lnTo>
                      <a:pt x="629469" y="3413873"/>
                    </a:lnTo>
                    <a:lnTo>
                      <a:pt x="630432" y="3418377"/>
                    </a:lnTo>
                    <a:cubicBezTo>
                      <a:pt x="625927" y="3419340"/>
                      <a:pt x="625927" y="3419340"/>
                      <a:pt x="625927" y="3419340"/>
                    </a:cubicBezTo>
                    <a:cubicBezTo>
                      <a:pt x="625927" y="3419340"/>
                      <a:pt x="625927" y="3419340"/>
                      <a:pt x="626889" y="3423843"/>
                    </a:cubicBezTo>
                    <a:cubicBezTo>
                      <a:pt x="627852" y="3428347"/>
                      <a:pt x="627852" y="3428347"/>
                      <a:pt x="627852" y="3428347"/>
                    </a:cubicBezTo>
                    <a:cubicBezTo>
                      <a:pt x="631047" y="3465341"/>
                      <a:pt x="646135" y="3513924"/>
                      <a:pt x="654488" y="3530978"/>
                    </a:cubicBezTo>
                    <a:cubicBezTo>
                      <a:pt x="654488" y="3530978"/>
                      <a:pt x="654488" y="3530978"/>
                      <a:pt x="649984" y="3531940"/>
                    </a:cubicBezTo>
                    <a:cubicBezTo>
                      <a:pt x="649984" y="3531940"/>
                      <a:pt x="650946" y="3536445"/>
                      <a:pt x="651908" y="3540948"/>
                    </a:cubicBezTo>
                    <a:cubicBezTo>
                      <a:pt x="661224" y="3562507"/>
                      <a:pt x="654795" y="3554460"/>
                      <a:pt x="655758" y="3558965"/>
                    </a:cubicBezTo>
                    <a:cubicBezTo>
                      <a:pt x="663149" y="3571514"/>
                      <a:pt x="675658" y="3630067"/>
                      <a:pt x="671154" y="3631029"/>
                    </a:cubicBezTo>
                    <a:cubicBezTo>
                      <a:pt x="680470" y="3652588"/>
                      <a:pt x="676927" y="3658053"/>
                      <a:pt x="691054" y="3702132"/>
                    </a:cubicBezTo>
                    <a:cubicBezTo>
                      <a:pt x="693941" y="3715644"/>
                      <a:pt x="692324" y="3730118"/>
                      <a:pt x="695211" y="3743630"/>
                    </a:cubicBezTo>
                    <a:cubicBezTo>
                      <a:pt x="692632" y="3753601"/>
                      <a:pt x="687165" y="3750059"/>
                      <a:pt x="689090" y="3759068"/>
                    </a:cubicBezTo>
                    <a:cubicBezTo>
                      <a:pt x="685855" y="3788016"/>
                      <a:pt x="699019" y="3827590"/>
                      <a:pt x="700289" y="3855577"/>
                    </a:cubicBezTo>
                    <a:cubicBezTo>
                      <a:pt x="701251" y="3860081"/>
                      <a:pt x="694823" y="3852035"/>
                      <a:pt x="693861" y="3847531"/>
                    </a:cubicBezTo>
                    <a:cubicBezTo>
                      <a:pt x="692243" y="3862005"/>
                      <a:pt x="703791" y="3916054"/>
                      <a:pt x="687392" y="3905429"/>
                    </a:cubicBezTo>
                    <a:cubicBezTo>
                      <a:pt x="680963" y="3897383"/>
                      <a:pt x="680963" y="3897383"/>
                      <a:pt x="680963" y="3897383"/>
                    </a:cubicBezTo>
                    <a:cubicBezTo>
                      <a:pt x="682887" y="3906391"/>
                      <a:pt x="682887" y="3906391"/>
                      <a:pt x="682887" y="3906391"/>
                    </a:cubicBezTo>
                    <a:cubicBezTo>
                      <a:pt x="670993" y="3894803"/>
                      <a:pt x="666181" y="3872282"/>
                      <a:pt x="655904" y="3846221"/>
                    </a:cubicBezTo>
                    <a:cubicBezTo>
                      <a:pt x="653017" y="3832709"/>
                      <a:pt x="650130" y="3819197"/>
                      <a:pt x="647550" y="3829168"/>
                    </a:cubicBezTo>
                    <a:cubicBezTo>
                      <a:pt x="646588" y="3824663"/>
                      <a:pt x="646588" y="3824663"/>
                      <a:pt x="646588" y="3824663"/>
                    </a:cubicBezTo>
                    <a:cubicBezTo>
                      <a:pt x="642083" y="3825626"/>
                      <a:pt x="642083" y="3825626"/>
                      <a:pt x="642083" y="3825626"/>
                    </a:cubicBezTo>
                    <a:cubicBezTo>
                      <a:pt x="633076" y="3827550"/>
                      <a:pt x="639197" y="3812114"/>
                      <a:pt x="637272" y="3803105"/>
                    </a:cubicBezTo>
                    <a:cubicBezTo>
                      <a:pt x="634693" y="3813076"/>
                      <a:pt x="625377" y="3791517"/>
                      <a:pt x="628264" y="3805029"/>
                    </a:cubicBezTo>
                    <a:cubicBezTo>
                      <a:pt x="633731" y="3808571"/>
                      <a:pt x="635655" y="3817579"/>
                      <a:pt x="631151" y="3818541"/>
                    </a:cubicBezTo>
                    <a:cubicBezTo>
                      <a:pt x="636618" y="3822083"/>
                      <a:pt x="638542" y="3831092"/>
                      <a:pt x="641429" y="3844604"/>
                    </a:cubicBezTo>
                    <a:cubicBezTo>
                      <a:pt x="630803" y="3861003"/>
                      <a:pt x="638809" y="3920518"/>
                      <a:pt x="653897" y="3969100"/>
                    </a:cubicBezTo>
                    <a:cubicBezTo>
                      <a:pt x="650356" y="3974566"/>
                      <a:pt x="650356" y="3974566"/>
                      <a:pt x="646814" y="3980033"/>
                    </a:cubicBezTo>
                    <a:cubicBezTo>
                      <a:pt x="641347" y="3976491"/>
                      <a:pt x="640385" y="3971986"/>
                      <a:pt x="639423" y="3967483"/>
                    </a:cubicBezTo>
                    <a:cubicBezTo>
                      <a:pt x="639423" y="3967483"/>
                      <a:pt x="638461" y="3962979"/>
                      <a:pt x="638461" y="3962979"/>
                    </a:cubicBezTo>
                    <a:cubicBezTo>
                      <a:pt x="638461" y="3962979"/>
                      <a:pt x="632995" y="3959436"/>
                      <a:pt x="632995" y="3959436"/>
                    </a:cubicBezTo>
                    <a:cubicBezTo>
                      <a:pt x="632995" y="3959436"/>
                      <a:pt x="632995" y="3959436"/>
                      <a:pt x="633958" y="3963941"/>
                    </a:cubicBezTo>
                    <a:cubicBezTo>
                      <a:pt x="633958" y="3963941"/>
                      <a:pt x="634920" y="3968445"/>
                      <a:pt x="634920" y="3968445"/>
                    </a:cubicBezTo>
                    <a:cubicBezTo>
                      <a:pt x="634920" y="3968445"/>
                      <a:pt x="629453" y="3964903"/>
                      <a:pt x="628491" y="3960399"/>
                    </a:cubicBezTo>
                    <a:cubicBezTo>
                      <a:pt x="626566" y="3951391"/>
                      <a:pt x="625604" y="3946887"/>
                      <a:pt x="623679" y="3937879"/>
                    </a:cubicBezTo>
                    <a:lnTo>
                      <a:pt x="631167" y="3950879"/>
                    </a:lnTo>
                    <a:lnTo>
                      <a:pt x="632033" y="3954933"/>
                    </a:lnTo>
                    <a:cubicBezTo>
                      <a:pt x="637979" y="3960727"/>
                      <a:pt x="636373" y="3958715"/>
                      <a:pt x="633038" y="3954129"/>
                    </a:cubicBezTo>
                    <a:lnTo>
                      <a:pt x="631167" y="3950879"/>
                    </a:lnTo>
                    <a:lnTo>
                      <a:pt x="629507" y="3943110"/>
                    </a:lnTo>
                    <a:cubicBezTo>
                      <a:pt x="629146" y="3941420"/>
                      <a:pt x="629146" y="3941420"/>
                      <a:pt x="629146" y="3941420"/>
                    </a:cubicBezTo>
                    <a:cubicBezTo>
                      <a:pt x="629146" y="3941420"/>
                      <a:pt x="633649" y="3940458"/>
                      <a:pt x="633649" y="3940458"/>
                    </a:cubicBezTo>
                    <a:cubicBezTo>
                      <a:pt x="633649" y="3940458"/>
                      <a:pt x="633649" y="3940458"/>
                      <a:pt x="632687" y="3935955"/>
                    </a:cubicBezTo>
                    <a:cubicBezTo>
                      <a:pt x="632687" y="3935955"/>
                      <a:pt x="631725" y="3931450"/>
                      <a:pt x="631725" y="3931450"/>
                    </a:cubicBezTo>
                    <a:cubicBezTo>
                      <a:pt x="628184" y="3936917"/>
                      <a:pt x="627222" y="3932412"/>
                      <a:pt x="627222" y="3932412"/>
                    </a:cubicBezTo>
                    <a:cubicBezTo>
                      <a:pt x="626259" y="3927908"/>
                      <a:pt x="625297" y="3923405"/>
                      <a:pt x="620793" y="3924367"/>
                    </a:cubicBezTo>
                    <a:cubicBezTo>
                      <a:pt x="619830" y="3919863"/>
                      <a:pt x="619830" y="3919863"/>
                      <a:pt x="619830" y="3919863"/>
                    </a:cubicBezTo>
                    <a:cubicBezTo>
                      <a:pt x="624335" y="3918900"/>
                      <a:pt x="623372" y="3914396"/>
                      <a:pt x="618868" y="3915358"/>
                    </a:cubicBezTo>
                    <a:cubicBezTo>
                      <a:pt x="617906" y="3910855"/>
                      <a:pt x="615741" y="3900721"/>
                      <a:pt x="614177" y="3893402"/>
                    </a:cubicBezTo>
                    <a:lnTo>
                      <a:pt x="613094" y="3888334"/>
                    </a:lnTo>
                    <a:cubicBezTo>
                      <a:pt x="615019" y="3897343"/>
                      <a:pt x="613401" y="3911817"/>
                      <a:pt x="613401" y="3911817"/>
                    </a:cubicBezTo>
                    <a:cubicBezTo>
                      <a:pt x="610515" y="3898305"/>
                      <a:pt x="603124" y="3885754"/>
                      <a:pt x="600237" y="3872242"/>
                    </a:cubicBezTo>
                    <a:cubicBezTo>
                      <a:pt x="590922" y="3850685"/>
                      <a:pt x="591229" y="3874167"/>
                      <a:pt x="579335" y="3862579"/>
                    </a:cubicBezTo>
                    <a:cubicBezTo>
                      <a:pt x="569056" y="3836517"/>
                      <a:pt x="563590" y="3832975"/>
                      <a:pt x="556854" y="3801448"/>
                    </a:cubicBezTo>
                    <a:cubicBezTo>
                      <a:pt x="553312" y="3806914"/>
                      <a:pt x="555236" y="3815922"/>
                      <a:pt x="558123" y="3829434"/>
                    </a:cubicBezTo>
                    <a:cubicBezTo>
                      <a:pt x="557161" y="3824930"/>
                      <a:pt x="550733" y="3816885"/>
                      <a:pt x="546884" y="3798868"/>
                    </a:cubicBezTo>
                    <a:cubicBezTo>
                      <a:pt x="543342" y="3804335"/>
                      <a:pt x="538838" y="3805297"/>
                      <a:pt x="542686" y="3823313"/>
                    </a:cubicBezTo>
                    <a:cubicBezTo>
                      <a:pt x="541724" y="3818809"/>
                      <a:pt x="541724" y="3818809"/>
                      <a:pt x="541724" y="3818809"/>
                    </a:cubicBezTo>
                    <a:cubicBezTo>
                      <a:pt x="520861" y="3743202"/>
                      <a:pt x="504503" y="3666633"/>
                      <a:pt x="488144" y="3590064"/>
                    </a:cubicBezTo>
                    <a:cubicBezTo>
                      <a:pt x="486220" y="3581057"/>
                      <a:pt x="484295" y="3572049"/>
                      <a:pt x="482371" y="3563040"/>
                    </a:cubicBezTo>
                    <a:cubicBezTo>
                      <a:pt x="407490" y="3121615"/>
                      <a:pt x="444750" y="2678088"/>
                      <a:pt x="578133" y="2267918"/>
                    </a:cubicBezTo>
                    <a:lnTo>
                      <a:pt x="592980" y="2227702"/>
                    </a:lnTo>
                    <a:lnTo>
                      <a:pt x="600194" y="2211410"/>
                    </a:lnTo>
                    <a:lnTo>
                      <a:pt x="638131" y="2105404"/>
                    </a:lnTo>
                    <a:lnTo>
                      <a:pt x="652761" y="2065777"/>
                    </a:lnTo>
                    <a:cubicBezTo>
                      <a:pt x="762747" y="1800400"/>
                      <a:pt x="914268" y="1552475"/>
                      <a:pt x="1102577" y="1332509"/>
                    </a:cubicBezTo>
                    <a:close/>
                    <a:moveTo>
                      <a:pt x="1683816" y="1083716"/>
                    </a:moveTo>
                    <a:lnTo>
                      <a:pt x="1679236" y="1086770"/>
                    </a:lnTo>
                    <a:lnTo>
                      <a:pt x="1682424" y="1084298"/>
                    </a:lnTo>
                    <a:close/>
                    <a:moveTo>
                      <a:pt x="3808051" y="599460"/>
                    </a:moveTo>
                    <a:lnTo>
                      <a:pt x="3814670" y="600728"/>
                    </a:lnTo>
                    <a:lnTo>
                      <a:pt x="3819307" y="603027"/>
                    </a:lnTo>
                    <a:close/>
                    <a:moveTo>
                      <a:pt x="1626222" y="1047191"/>
                    </a:moveTo>
                    <a:lnTo>
                      <a:pt x="1626514" y="1048557"/>
                    </a:lnTo>
                    <a:cubicBezTo>
                      <a:pt x="1626514" y="1048557"/>
                      <a:pt x="1626514" y="1048557"/>
                      <a:pt x="1622009" y="1049520"/>
                    </a:cubicBezTo>
                    <a:close/>
                    <a:moveTo>
                      <a:pt x="3198980" y="688397"/>
                    </a:moveTo>
                    <a:cubicBezTo>
                      <a:pt x="3198171" y="688055"/>
                      <a:pt x="3199015" y="687874"/>
                      <a:pt x="3202634" y="688279"/>
                    </a:cubicBezTo>
                    <a:lnTo>
                      <a:pt x="3199068" y="688412"/>
                    </a:lnTo>
                    <a:close/>
                    <a:moveTo>
                      <a:pt x="1688956" y="988120"/>
                    </a:moveTo>
                    <a:cubicBezTo>
                      <a:pt x="1688956" y="988120"/>
                      <a:pt x="1693460" y="987158"/>
                      <a:pt x="1697964" y="986196"/>
                    </a:cubicBezTo>
                    <a:cubicBezTo>
                      <a:pt x="1694422" y="991662"/>
                      <a:pt x="1694422" y="991662"/>
                      <a:pt x="1694422" y="991662"/>
                    </a:cubicBezTo>
                    <a:cubicBezTo>
                      <a:pt x="1695385" y="996167"/>
                      <a:pt x="1699889" y="995204"/>
                      <a:pt x="1703431" y="989738"/>
                    </a:cubicBezTo>
                    <a:cubicBezTo>
                      <a:pt x="1692325" y="1003884"/>
                      <a:pt x="1681622" y="1014413"/>
                      <a:pt x="1668870" y="1023613"/>
                    </a:cubicBezTo>
                    <a:lnTo>
                      <a:pt x="1626222" y="1047191"/>
                    </a:lnTo>
                    <a:lnTo>
                      <a:pt x="1625552" y="1044054"/>
                    </a:lnTo>
                    <a:cubicBezTo>
                      <a:pt x="1625552" y="1044054"/>
                      <a:pt x="1622009" y="1049520"/>
                      <a:pt x="1622009" y="1049520"/>
                    </a:cubicBezTo>
                    <a:cubicBezTo>
                      <a:pt x="1613002" y="1051444"/>
                      <a:pt x="1613964" y="1055948"/>
                      <a:pt x="1604955" y="1057873"/>
                    </a:cubicBezTo>
                    <a:cubicBezTo>
                      <a:pt x="1600452" y="1058835"/>
                      <a:pt x="1600452" y="1058835"/>
                      <a:pt x="1600452" y="1058835"/>
                    </a:cubicBezTo>
                    <a:cubicBezTo>
                      <a:pt x="1600452" y="1058835"/>
                      <a:pt x="1601414" y="1063339"/>
                      <a:pt x="1601414" y="1063339"/>
                    </a:cubicBezTo>
                    <a:cubicBezTo>
                      <a:pt x="1596910" y="1064302"/>
                      <a:pt x="1596910" y="1064302"/>
                      <a:pt x="1596910" y="1064302"/>
                    </a:cubicBezTo>
                    <a:lnTo>
                      <a:pt x="1568524" y="1077178"/>
                    </a:lnTo>
                    <a:lnTo>
                      <a:pt x="1633720" y="1022132"/>
                    </a:lnTo>
                    <a:lnTo>
                      <a:pt x="1644223" y="1021226"/>
                    </a:lnTo>
                    <a:cubicBezTo>
                      <a:pt x="1657254" y="1016087"/>
                      <a:pt x="1671575" y="1005962"/>
                      <a:pt x="1688956" y="988120"/>
                    </a:cubicBezTo>
                    <a:close/>
                    <a:moveTo>
                      <a:pt x="1987536" y="886654"/>
                    </a:moveTo>
                    <a:cubicBezTo>
                      <a:pt x="1983994" y="892120"/>
                      <a:pt x="1993964" y="894699"/>
                      <a:pt x="2023568" y="878956"/>
                    </a:cubicBezTo>
                    <a:cubicBezTo>
                      <a:pt x="1998468" y="893737"/>
                      <a:pt x="1964360" y="910444"/>
                      <a:pt x="1940222" y="929729"/>
                    </a:cubicBezTo>
                    <a:cubicBezTo>
                      <a:pt x="1914642" y="942259"/>
                      <a:pt x="1884534" y="958404"/>
                      <a:pt x="1864697" y="973018"/>
                    </a:cubicBezTo>
                    <a:lnTo>
                      <a:pt x="1854248" y="982182"/>
                    </a:lnTo>
                    <a:lnTo>
                      <a:pt x="1798385" y="1012071"/>
                    </a:lnTo>
                    <a:lnTo>
                      <a:pt x="1797668" y="1011991"/>
                    </a:lnTo>
                    <a:lnTo>
                      <a:pt x="1797543" y="1012522"/>
                    </a:lnTo>
                    <a:lnTo>
                      <a:pt x="1762279" y="1031390"/>
                    </a:lnTo>
                    <a:lnTo>
                      <a:pt x="1729692" y="1053121"/>
                    </a:lnTo>
                    <a:lnTo>
                      <a:pt x="1751010" y="1036088"/>
                    </a:lnTo>
                    <a:cubicBezTo>
                      <a:pt x="1808294" y="995592"/>
                      <a:pt x="1875548" y="957676"/>
                      <a:pt x="1930252" y="927150"/>
                    </a:cubicBezTo>
                    <a:cubicBezTo>
                      <a:pt x="1950848" y="913331"/>
                      <a:pt x="1972406" y="904015"/>
                      <a:pt x="1987536" y="886654"/>
                    </a:cubicBezTo>
                    <a:close/>
                    <a:moveTo>
                      <a:pt x="2481059" y="771795"/>
                    </a:moveTo>
                    <a:cubicBezTo>
                      <a:pt x="2477517" y="777261"/>
                      <a:pt x="2477517" y="777261"/>
                      <a:pt x="2477517" y="777261"/>
                    </a:cubicBezTo>
                    <a:cubicBezTo>
                      <a:pt x="2473014" y="778224"/>
                      <a:pt x="2473014" y="778224"/>
                      <a:pt x="2473014" y="778224"/>
                    </a:cubicBezTo>
                    <a:cubicBezTo>
                      <a:pt x="2464005" y="780148"/>
                      <a:pt x="2459502" y="781110"/>
                      <a:pt x="2454997" y="782073"/>
                    </a:cubicBezTo>
                    <a:cubicBezTo>
                      <a:pt x="2445989" y="783997"/>
                      <a:pt x="2441485" y="784959"/>
                      <a:pt x="2432476" y="786884"/>
                    </a:cubicBezTo>
                    <a:lnTo>
                      <a:pt x="2427973" y="787846"/>
                    </a:lnTo>
                    <a:close/>
                    <a:moveTo>
                      <a:pt x="2484601" y="766329"/>
                    </a:moveTo>
                    <a:cubicBezTo>
                      <a:pt x="2489106" y="765367"/>
                      <a:pt x="2489106" y="765367"/>
                      <a:pt x="2489106" y="765367"/>
                    </a:cubicBezTo>
                    <a:cubicBezTo>
                      <a:pt x="2508084" y="766021"/>
                      <a:pt x="2538651" y="754782"/>
                      <a:pt x="2565675" y="749008"/>
                    </a:cubicBezTo>
                    <a:cubicBezTo>
                      <a:pt x="2557629" y="755436"/>
                      <a:pt x="2511625" y="760555"/>
                      <a:pt x="2513550" y="769563"/>
                    </a:cubicBezTo>
                    <a:lnTo>
                      <a:pt x="2509046" y="770525"/>
                    </a:lnTo>
                    <a:cubicBezTo>
                      <a:pt x="2504542" y="771488"/>
                      <a:pt x="2495533" y="773412"/>
                      <a:pt x="2491030" y="774374"/>
                    </a:cubicBezTo>
                    <a:cubicBezTo>
                      <a:pt x="2487488" y="779841"/>
                      <a:pt x="2487488" y="779841"/>
                      <a:pt x="2487488" y="779841"/>
                    </a:cubicBezTo>
                    <a:cubicBezTo>
                      <a:pt x="2487488" y="779841"/>
                      <a:pt x="2492955" y="783383"/>
                      <a:pt x="2492955" y="783383"/>
                    </a:cubicBezTo>
                    <a:cubicBezTo>
                      <a:pt x="2497458" y="782421"/>
                      <a:pt x="2497458" y="782421"/>
                      <a:pt x="2497458" y="782421"/>
                    </a:cubicBezTo>
                    <a:cubicBezTo>
                      <a:pt x="2497458" y="782421"/>
                      <a:pt x="2501000" y="776954"/>
                      <a:pt x="2501000" y="776954"/>
                    </a:cubicBezTo>
                    <a:cubicBezTo>
                      <a:pt x="2501000" y="776954"/>
                      <a:pt x="2505504" y="775992"/>
                      <a:pt x="2505504" y="775992"/>
                    </a:cubicBezTo>
                    <a:cubicBezTo>
                      <a:pt x="2510009" y="775030"/>
                      <a:pt x="2514512" y="774068"/>
                      <a:pt x="2523521" y="772143"/>
                    </a:cubicBezTo>
                    <a:cubicBezTo>
                      <a:pt x="2541537" y="768294"/>
                      <a:pt x="2524483" y="776647"/>
                      <a:pt x="2533491" y="774723"/>
                    </a:cubicBezTo>
                    <a:cubicBezTo>
                      <a:pt x="2541537" y="768294"/>
                      <a:pt x="2561478" y="773452"/>
                      <a:pt x="2565982" y="772490"/>
                    </a:cubicBezTo>
                    <a:cubicBezTo>
                      <a:pt x="2565019" y="767987"/>
                      <a:pt x="2564057" y="763483"/>
                      <a:pt x="2568561" y="762520"/>
                    </a:cubicBezTo>
                    <a:cubicBezTo>
                      <a:pt x="2574028" y="766062"/>
                      <a:pt x="2569524" y="767025"/>
                      <a:pt x="2578532" y="765100"/>
                    </a:cubicBezTo>
                    <a:cubicBezTo>
                      <a:pt x="2577569" y="760596"/>
                      <a:pt x="2591082" y="757709"/>
                      <a:pt x="2600090" y="755784"/>
                    </a:cubicBezTo>
                    <a:cubicBezTo>
                      <a:pt x="2597510" y="765754"/>
                      <a:pt x="2631618" y="749048"/>
                      <a:pt x="2631618" y="749048"/>
                    </a:cubicBezTo>
                    <a:cubicBezTo>
                      <a:pt x="2635160" y="743582"/>
                      <a:pt x="2635160" y="743582"/>
                      <a:pt x="2635160" y="743582"/>
                    </a:cubicBezTo>
                    <a:cubicBezTo>
                      <a:pt x="2648673" y="740695"/>
                      <a:pt x="2637085" y="752590"/>
                      <a:pt x="2650597" y="749704"/>
                    </a:cubicBezTo>
                    <a:cubicBezTo>
                      <a:pt x="2658643" y="743275"/>
                      <a:pt x="2662185" y="737808"/>
                      <a:pt x="2684705" y="732997"/>
                    </a:cubicBezTo>
                    <a:cubicBezTo>
                      <a:pt x="2698217" y="730110"/>
                      <a:pt x="2712692" y="731727"/>
                      <a:pt x="2726204" y="728841"/>
                    </a:cubicBezTo>
                    <a:cubicBezTo>
                      <a:pt x="2730708" y="727878"/>
                      <a:pt x="2735213" y="726916"/>
                      <a:pt x="2739716" y="725954"/>
                    </a:cubicBezTo>
                    <a:cubicBezTo>
                      <a:pt x="2766741" y="720180"/>
                      <a:pt x="2745183" y="729496"/>
                      <a:pt x="2768666" y="729188"/>
                    </a:cubicBezTo>
                    <a:cubicBezTo>
                      <a:pt x="2784758" y="716331"/>
                      <a:pt x="2847159" y="721838"/>
                      <a:pt x="2858747" y="709942"/>
                    </a:cubicBezTo>
                    <a:lnTo>
                      <a:pt x="2860999" y="709461"/>
                    </a:lnTo>
                    <a:cubicBezTo>
                      <a:pt x="2867755" y="708018"/>
                      <a:pt x="2876763" y="706093"/>
                      <a:pt x="2876763" y="706093"/>
                    </a:cubicBezTo>
                    <a:cubicBezTo>
                      <a:pt x="2881267" y="705131"/>
                      <a:pt x="2881267" y="705131"/>
                      <a:pt x="2881267" y="705131"/>
                    </a:cubicBezTo>
                    <a:cubicBezTo>
                      <a:pt x="2881267" y="705131"/>
                      <a:pt x="2885772" y="704169"/>
                      <a:pt x="2890275" y="703207"/>
                    </a:cubicBezTo>
                    <a:cubicBezTo>
                      <a:pt x="2945287" y="696163"/>
                      <a:pt x="2976815" y="689428"/>
                      <a:pt x="3013155" y="705211"/>
                    </a:cubicBezTo>
                    <a:cubicBezTo>
                      <a:pt x="3015735" y="695241"/>
                      <a:pt x="3055617" y="705560"/>
                      <a:pt x="3063662" y="699131"/>
                    </a:cubicBezTo>
                    <a:cubicBezTo>
                      <a:pt x="3053692" y="696551"/>
                      <a:pt x="3091649" y="697862"/>
                      <a:pt x="3095191" y="692395"/>
                    </a:cubicBezTo>
                    <a:cubicBezTo>
                      <a:pt x="3096153" y="696899"/>
                      <a:pt x="3091649" y="697862"/>
                      <a:pt x="3087145" y="698824"/>
                    </a:cubicBezTo>
                    <a:cubicBezTo>
                      <a:pt x="3106933" y="692241"/>
                      <a:pt x="3124304" y="690885"/>
                      <a:pt x="3142478" y="690534"/>
                    </a:cubicBezTo>
                    <a:lnTo>
                      <a:pt x="3199068" y="688412"/>
                    </a:lnTo>
                    <a:lnTo>
                      <a:pt x="3205247" y="689487"/>
                    </a:lnTo>
                    <a:cubicBezTo>
                      <a:pt x="3211238" y="689973"/>
                      <a:pt x="3219360" y="689415"/>
                      <a:pt x="3220650" y="684430"/>
                    </a:cubicBezTo>
                    <a:cubicBezTo>
                      <a:pt x="3222575" y="693437"/>
                      <a:pt x="3239629" y="685085"/>
                      <a:pt x="3249599" y="687664"/>
                    </a:cubicBezTo>
                    <a:cubicBezTo>
                      <a:pt x="3236087" y="690551"/>
                      <a:pt x="3248944" y="706643"/>
                      <a:pt x="3250561" y="692168"/>
                    </a:cubicBezTo>
                    <a:cubicBezTo>
                      <a:pt x="3278548" y="690899"/>
                      <a:pt x="3307497" y="694133"/>
                      <a:pt x="3326476" y="694788"/>
                    </a:cubicBezTo>
                    <a:cubicBezTo>
                      <a:pt x="3312001" y="693171"/>
                      <a:pt x="3339988" y="691901"/>
                      <a:pt x="3358004" y="688052"/>
                    </a:cubicBezTo>
                    <a:cubicBezTo>
                      <a:pt x="3358967" y="692556"/>
                      <a:pt x="3349958" y="694480"/>
                      <a:pt x="3349958" y="694480"/>
                    </a:cubicBezTo>
                    <a:cubicBezTo>
                      <a:pt x="3383411" y="696753"/>
                      <a:pt x="3402390" y="697408"/>
                      <a:pt x="3421368" y="698063"/>
                    </a:cubicBezTo>
                    <a:cubicBezTo>
                      <a:pt x="3444851" y="697756"/>
                      <a:pt x="3463830" y="698411"/>
                      <a:pt x="3507253" y="703262"/>
                    </a:cubicBezTo>
                    <a:cubicBezTo>
                      <a:pt x="3503711" y="708728"/>
                      <a:pt x="3494703" y="710653"/>
                      <a:pt x="3513682" y="711308"/>
                    </a:cubicBezTo>
                    <a:cubicBezTo>
                      <a:pt x="3523652" y="713888"/>
                      <a:pt x="3502749" y="704225"/>
                      <a:pt x="3526232" y="703917"/>
                    </a:cubicBezTo>
                    <a:cubicBezTo>
                      <a:pt x="3542631" y="714542"/>
                      <a:pt x="3557105" y="716160"/>
                      <a:pt x="3569656" y="708768"/>
                    </a:cubicBezTo>
                    <a:cubicBezTo>
                      <a:pt x="3586055" y="719394"/>
                      <a:pt x="3579626" y="711348"/>
                      <a:pt x="3587017" y="723898"/>
                    </a:cubicBezTo>
                    <a:cubicBezTo>
                      <a:pt x="3590558" y="718432"/>
                      <a:pt x="3599567" y="716508"/>
                      <a:pt x="3614041" y="718124"/>
                    </a:cubicBezTo>
                    <a:cubicBezTo>
                      <a:pt x="3614041" y="718124"/>
                      <a:pt x="3605033" y="720049"/>
                      <a:pt x="3610499" y="723591"/>
                    </a:cubicBezTo>
                    <a:cubicBezTo>
                      <a:pt x="3633020" y="718779"/>
                      <a:pt x="3654885" y="732947"/>
                      <a:pt x="3687376" y="730714"/>
                    </a:cubicBezTo>
                    <a:cubicBezTo>
                      <a:pt x="3688338" y="735219"/>
                      <a:pt x="3668397" y="730060"/>
                      <a:pt x="3669360" y="734563"/>
                    </a:cubicBezTo>
                    <a:cubicBezTo>
                      <a:pt x="3690263" y="744226"/>
                      <a:pt x="3711821" y="734912"/>
                      <a:pt x="3729182" y="750040"/>
                    </a:cubicBezTo>
                    <a:cubicBezTo>
                      <a:pt x="3733686" y="749078"/>
                      <a:pt x="3711821" y="734912"/>
                      <a:pt x="3731761" y="740070"/>
                    </a:cubicBezTo>
                    <a:cubicBezTo>
                      <a:pt x="3728220" y="745537"/>
                      <a:pt x="3733686" y="749078"/>
                      <a:pt x="3748161" y="750695"/>
                    </a:cubicBezTo>
                    <a:cubicBezTo>
                      <a:pt x="3760711" y="743304"/>
                      <a:pt x="3783539" y="761976"/>
                      <a:pt x="3786118" y="752006"/>
                    </a:cubicBezTo>
                    <a:cubicBezTo>
                      <a:pt x="3787080" y="756509"/>
                      <a:pt x="3791584" y="755547"/>
                      <a:pt x="3797051" y="759089"/>
                    </a:cubicBezTo>
                    <a:cubicBezTo>
                      <a:pt x="3802517" y="762631"/>
                      <a:pt x="3802517" y="762631"/>
                      <a:pt x="3802517" y="762631"/>
                    </a:cubicBezTo>
                    <a:cubicBezTo>
                      <a:pt x="3802517" y="762631"/>
                      <a:pt x="3801555" y="758127"/>
                      <a:pt x="3801555" y="758127"/>
                    </a:cubicBezTo>
                    <a:cubicBezTo>
                      <a:pt x="3797051" y="759089"/>
                      <a:pt x="3796088" y="754585"/>
                      <a:pt x="3791584" y="755547"/>
                    </a:cubicBezTo>
                    <a:cubicBezTo>
                      <a:pt x="3809600" y="751698"/>
                      <a:pt x="3821495" y="763285"/>
                      <a:pt x="3832428" y="770370"/>
                    </a:cubicBezTo>
                    <a:cubicBezTo>
                      <a:pt x="3836933" y="769407"/>
                      <a:pt x="3841436" y="768445"/>
                      <a:pt x="3852369" y="775528"/>
                    </a:cubicBezTo>
                    <a:cubicBezTo>
                      <a:pt x="3864919" y="768137"/>
                      <a:pt x="3834046" y="755895"/>
                      <a:pt x="3848520" y="757512"/>
                    </a:cubicBezTo>
                    <a:cubicBezTo>
                      <a:pt x="3846586" y="764990"/>
                      <a:pt x="3864919" y="768137"/>
                      <a:pt x="3875019" y="773044"/>
                    </a:cubicBezTo>
                    <a:lnTo>
                      <a:pt x="3878041" y="775787"/>
                    </a:lnTo>
                    <a:lnTo>
                      <a:pt x="3875851" y="775221"/>
                    </a:lnTo>
                    <a:cubicBezTo>
                      <a:pt x="3871348" y="776183"/>
                      <a:pt x="3866844" y="777146"/>
                      <a:pt x="3866844" y="777146"/>
                    </a:cubicBezTo>
                    <a:cubicBezTo>
                      <a:pt x="3866844" y="777146"/>
                      <a:pt x="3866844" y="777146"/>
                      <a:pt x="3872310" y="780688"/>
                    </a:cubicBezTo>
                    <a:cubicBezTo>
                      <a:pt x="3877776" y="784229"/>
                      <a:pt x="3882280" y="783267"/>
                      <a:pt x="3886784" y="782304"/>
                    </a:cubicBezTo>
                    <a:cubicBezTo>
                      <a:pt x="3883242" y="787771"/>
                      <a:pt x="3930207" y="787156"/>
                      <a:pt x="3912191" y="791005"/>
                    </a:cubicBezTo>
                    <a:cubicBezTo>
                      <a:pt x="3936636" y="795202"/>
                      <a:pt x="3957540" y="804865"/>
                      <a:pt x="3991955" y="811642"/>
                    </a:cubicBezTo>
                    <a:cubicBezTo>
                      <a:pt x="3991955" y="811642"/>
                      <a:pt x="3991955" y="811642"/>
                      <a:pt x="3996459" y="810679"/>
                    </a:cubicBezTo>
                    <a:cubicBezTo>
                      <a:pt x="3991955" y="811642"/>
                      <a:pt x="3987451" y="812604"/>
                      <a:pt x="3988413" y="817108"/>
                    </a:cubicBezTo>
                    <a:cubicBezTo>
                      <a:pt x="3988413" y="817108"/>
                      <a:pt x="3988413" y="817108"/>
                      <a:pt x="3993879" y="820649"/>
                    </a:cubicBezTo>
                    <a:cubicBezTo>
                      <a:pt x="3998384" y="819687"/>
                      <a:pt x="3997422" y="815183"/>
                      <a:pt x="3997422" y="815183"/>
                    </a:cubicBezTo>
                    <a:cubicBezTo>
                      <a:pt x="4012858" y="821305"/>
                      <a:pt x="4037303" y="825501"/>
                      <a:pt x="4029257" y="831930"/>
                    </a:cubicBezTo>
                    <a:cubicBezTo>
                      <a:pt x="4049198" y="837088"/>
                      <a:pt x="4049198" y="837088"/>
                      <a:pt x="4075568" y="850293"/>
                    </a:cubicBezTo>
                    <a:cubicBezTo>
                      <a:pt x="4080071" y="849331"/>
                      <a:pt x="4079109" y="844827"/>
                      <a:pt x="4079109" y="844827"/>
                    </a:cubicBezTo>
                    <a:cubicBezTo>
                      <a:pt x="4084575" y="848369"/>
                      <a:pt x="4090042" y="851911"/>
                      <a:pt x="4094547" y="850949"/>
                    </a:cubicBezTo>
                    <a:cubicBezTo>
                      <a:pt x="4106441" y="862536"/>
                      <a:pt x="4107403" y="867041"/>
                      <a:pt x="4102899" y="868003"/>
                    </a:cubicBezTo>
                    <a:cubicBezTo>
                      <a:pt x="4117373" y="869619"/>
                      <a:pt x="4121878" y="868657"/>
                      <a:pt x="4130886" y="866732"/>
                    </a:cubicBezTo>
                    <a:cubicBezTo>
                      <a:pt x="4130886" y="866732"/>
                      <a:pt x="4130886" y="866732"/>
                      <a:pt x="4131849" y="871237"/>
                    </a:cubicBezTo>
                    <a:cubicBezTo>
                      <a:pt x="4137314" y="874779"/>
                      <a:pt x="4133773" y="880244"/>
                      <a:pt x="4143743" y="882824"/>
                    </a:cubicBezTo>
                    <a:cubicBezTo>
                      <a:pt x="4148247" y="881862"/>
                      <a:pt x="4147285" y="877358"/>
                      <a:pt x="4158217" y="884442"/>
                    </a:cubicBezTo>
                    <a:cubicBezTo>
                      <a:pt x="4162722" y="883480"/>
                      <a:pt x="4163684" y="887983"/>
                      <a:pt x="4163684" y="887983"/>
                    </a:cubicBezTo>
                    <a:cubicBezTo>
                      <a:pt x="4163684" y="887983"/>
                      <a:pt x="4163684" y="887983"/>
                      <a:pt x="4164646" y="892487"/>
                    </a:cubicBezTo>
                    <a:cubicBezTo>
                      <a:pt x="4169151" y="891525"/>
                      <a:pt x="4169151" y="891525"/>
                      <a:pt x="4169151" y="891525"/>
                    </a:cubicBezTo>
                    <a:cubicBezTo>
                      <a:pt x="4168188" y="887021"/>
                      <a:pt x="4168188" y="887021"/>
                      <a:pt x="4167226" y="882517"/>
                    </a:cubicBezTo>
                    <a:cubicBezTo>
                      <a:pt x="4167226" y="882517"/>
                      <a:pt x="4182663" y="888638"/>
                      <a:pt x="4188129" y="892180"/>
                    </a:cubicBezTo>
                    <a:cubicBezTo>
                      <a:pt x="4188129" y="892180"/>
                      <a:pt x="4192633" y="891218"/>
                      <a:pt x="4192633" y="891218"/>
                    </a:cubicBezTo>
                    <a:cubicBezTo>
                      <a:pt x="4194557" y="900226"/>
                      <a:pt x="4184587" y="897647"/>
                      <a:pt x="4195520" y="904730"/>
                    </a:cubicBezTo>
                    <a:cubicBezTo>
                      <a:pt x="4194557" y="900226"/>
                      <a:pt x="4229935" y="911506"/>
                      <a:pt x="4236364" y="919552"/>
                    </a:cubicBezTo>
                    <a:cubicBezTo>
                      <a:pt x="4241830" y="923094"/>
                      <a:pt x="4241830" y="923094"/>
                      <a:pt x="4241830" y="923094"/>
                    </a:cubicBezTo>
                    <a:cubicBezTo>
                      <a:pt x="4237326" y="924056"/>
                      <a:pt x="4237326" y="924056"/>
                      <a:pt x="4237326" y="924056"/>
                    </a:cubicBezTo>
                    <a:cubicBezTo>
                      <a:pt x="4236364" y="919552"/>
                      <a:pt x="4231859" y="920514"/>
                      <a:pt x="4227356" y="921476"/>
                    </a:cubicBezTo>
                    <a:cubicBezTo>
                      <a:pt x="4228318" y="925981"/>
                      <a:pt x="4228318" y="925981"/>
                      <a:pt x="4228318" y="925981"/>
                    </a:cubicBezTo>
                    <a:cubicBezTo>
                      <a:pt x="4237326" y="924056"/>
                      <a:pt x="4238288" y="928560"/>
                      <a:pt x="4242793" y="927598"/>
                    </a:cubicBezTo>
                    <a:cubicBezTo>
                      <a:pt x="4261771" y="928252"/>
                      <a:pt x="4262734" y="932757"/>
                      <a:pt x="4284599" y="946924"/>
                    </a:cubicBezTo>
                    <a:cubicBezTo>
                      <a:pt x="4284599" y="946924"/>
                      <a:pt x="4289102" y="945962"/>
                      <a:pt x="4288140" y="941457"/>
                    </a:cubicBezTo>
                    <a:cubicBezTo>
                      <a:pt x="4293607" y="945000"/>
                      <a:pt x="4299073" y="948541"/>
                      <a:pt x="4300036" y="953045"/>
                    </a:cubicBezTo>
                    <a:cubicBezTo>
                      <a:pt x="4305502" y="956587"/>
                      <a:pt x="4310968" y="960129"/>
                      <a:pt x="4310968" y="960129"/>
                    </a:cubicBezTo>
                    <a:cubicBezTo>
                      <a:pt x="4321901" y="967212"/>
                      <a:pt x="4326405" y="966250"/>
                      <a:pt x="4331871" y="969792"/>
                    </a:cubicBezTo>
                    <a:cubicBezTo>
                      <a:pt x="4341842" y="972371"/>
                      <a:pt x="4352774" y="979455"/>
                      <a:pt x="4358241" y="982997"/>
                    </a:cubicBezTo>
                    <a:cubicBezTo>
                      <a:pt x="4359203" y="987500"/>
                      <a:pt x="4359203" y="987500"/>
                      <a:pt x="4360165" y="992005"/>
                    </a:cubicBezTo>
                    <a:cubicBezTo>
                      <a:pt x="4364670" y="991042"/>
                      <a:pt x="4365632" y="995547"/>
                      <a:pt x="4365632" y="995547"/>
                    </a:cubicBezTo>
                    <a:cubicBezTo>
                      <a:pt x="4370136" y="994585"/>
                      <a:pt x="4371098" y="999088"/>
                      <a:pt x="4375602" y="998126"/>
                    </a:cubicBezTo>
                    <a:cubicBezTo>
                      <a:pt x="4375602" y="998126"/>
                      <a:pt x="4380106" y="997163"/>
                      <a:pt x="4380106" y="997163"/>
                    </a:cubicBezTo>
                    <a:cubicBezTo>
                      <a:pt x="4385572" y="1000705"/>
                      <a:pt x="4396505" y="1007789"/>
                      <a:pt x="4401972" y="1011331"/>
                    </a:cubicBezTo>
                    <a:cubicBezTo>
                      <a:pt x="4401972" y="1011331"/>
                      <a:pt x="4401972" y="1011331"/>
                      <a:pt x="4406475" y="1010369"/>
                    </a:cubicBezTo>
                    <a:cubicBezTo>
                      <a:pt x="4423837" y="1025498"/>
                      <a:pt x="4445702" y="1039665"/>
                      <a:pt x="4466605" y="1049328"/>
                    </a:cubicBezTo>
                    <a:cubicBezTo>
                      <a:pt x="4467567" y="1053832"/>
                      <a:pt x="4467567" y="1053832"/>
                      <a:pt x="4467567" y="1053832"/>
                    </a:cubicBezTo>
                    <a:cubicBezTo>
                      <a:pt x="4467567" y="1053832"/>
                      <a:pt x="4472072" y="1052869"/>
                      <a:pt x="4472072" y="1052869"/>
                    </a:cubicBezTo>
                    <a:cubicBezTo>
                      <a:pt x="4511298" y="1082166"/>
                      <a:pt x="4550525" y="1111463"/>
                      <a:pt x="4585248" y="1141721"/>
                    </a:cubicBezTo>
                    <a:cubicBezTo>
                      <a:pt x="4602609" y="1156851"/>
                      <a:pt x="4641836" y="1186147"/>
                      <a:pt x="4665626" y="1209323"/>
                    </a:cubicBezTo>
                    <a:cubicBezTo>
                      <a:pt x="4676558" y="1216406"/>
                      <a:pt x="4679445" y="1229918"/>
                      <a:pt x="4690378" y="1237001"/>
                    </a:cubicBezTo>
                    <a:cubicBezTo>
                      <a:pt x="4732492" y="1279810"/>
                      <a:pt x="4791659" y="1314266"/>
                      <a:pt x="4825726" y="1363503"/>
                    </a:cubicBezTo>
                    <a:cubicBezTo>
                      <a:pt x="4831193" y="1367045"/>
                      <a:pt x="4832155" y="1371548"/>
                      <a:pt x="4836660" y="1370586"/>
                    </a:cubicBezTo>
                    <a:cubicBezTo>
                      <a:pt x="4833117" y="1376052"/>
                      <a:pt x="4837622" y="1375090"/>
                      <a:pt x="4837622" y="1375090"/>
                    </a:cubicBezTo>
                    <a:cubicBezTo>
                      <a:pt x="4854021" y="1385715"/>
                      <a:pt x="4865915" y="1397303"/>
                      <a:pt x="4878773" y="1413395"/>
                    </a:cubicBezTo>
                    <a:cubicBezTo>
                      <a:pt x="4878773" y="1413395"/>
                      <a:pt x="4879735" y="1417899"/>
                      <a:pt x="4884239" y="1416937"/>
                    </a:cubicBezTo>
                    <a:cubicBezTo>
                      <a:pt x="4885201" y="1421441"/>
                      <a:pt x="4885201" y="1421441"/>
                      <a:pt x="4889705" y="1420479"/>
                    </a:cubicBezTo>
                    <a:cubicBezTo>
                      <a:pt x="4902563" y="1436570"/>
                      <a:pt x="4920886" y="1456204"/>
                      <a:pt x="4938248" y="1471333"/>
                    </a:cubicBezTo>
                    <a:cubicBezTo>
                      <a:pt x="4937285" y="1466829"/>
                      <a:pt x="4930857" y="1458783"/>
                      <a:pt x="4929894" y="1454279"/>
                    </a:cubicBezTo>
                    <a:cubicBezTo>
                      <a:pt x="4929894" y="1454279"/>
                      <a:pt x="4934399" y="1453317"/>
                      <a:pt x="4935361" y="1457821"/>
                    </a:cubicBezTo>
                    <a:cubicBezTo>
                      <a:pt x="4935361" y="1457821"/>
                      <a:pt x="4935361" y="1457821"/>
                      <a:pt x="4936323" y="1462325"/>
                    </a:cubicBezTo>
                    <a:cubicBezTo>
                      <a:pt x="4936323" y="1462325"/>
                      <a:pt x="4940827" y="1461362"/>
                      <a:pt x="4940827" y="1461362"/>
                    </a:cubicBezTo>
                    <a:cubicBezTo>
                      <a:pt x="4945331" y="1460400"/>
                      <a:pt x="4945331" y="1460400"/>
                      <a:pt x="4945331" y="1460400"/>
                    </a:cubicBezTo>
                    <a:cubicBezTo>
                      <a:pt x="4946293" y="1464904"/>
                      <a:pt x="4950797" y="1463942"/>
                      <a:pt x="4950797" y="1463942"/>
                    </a:cubicBezTo>
                    <a:cubicBezTo>
                      <a:pt x="4957226" y="1471987"/>
                      <a:pt x="4962693" y="1475529"/>
                      <a:pt x="4975550" y="1491621"/>
                    </a:cubicBezTo>
                    <a:cubicBezTo>
                      <a:pt x="4974587" y="1487117"/>
                      <a:pt x="4974587" y="1487117"/>
                      <a:pt x="4974587" y="1487117"/>
                    </a:cubicBezTo>
                    <a:cubicBezTo>
                      <a:pt x="4980054" y="1490659"/>
                      <a:pt x="4980054" y="1490659"/>
                      <a:pt x="4980054" y="1490659"/>
                    </a:cubicBezTo>
                    <a:cubicBezTo>
                      <a:pt x="4986482" y="1498705"/>
                      <a:pt x="4986482" y="1498705"/>
                      <a:pt x="4986482" y="1498705"/>
                    </a:cubicBezTo>
                    <a:cubicBezTo>
                      <a:pt x="4981016" y="1495162"/>
                      <a:pt x="4975550" y="1491621"/>
                      <a:pt x="4971045" y="1492584"/>
                    </a:cubicBezTo>
                    <a:cubicBezTo>
                      <a:pt x="4976512" y="1496125"/>
                      <a:pt x="4977474" y="1500629"/>
                      <a:pt x="4978437" y="1505133"/>
                    </a:cubicBezTo>
                    <a:cubicBezTo>
                      <a:pt x="4978437" y="1505133"/>
                      <a:pt x="4973932" y="1506096"/>
                      <a:pt x="4973932" y="1506096"/>
                    </a:cubicBezTo>
                    <a:cubicBezTo>
                      <a:pt x="4973932" y="1506096"/>
                      <a:pt x="4974894" y="1510600"/>
                      <a:pt x="4974894" y="1510600"/>
                    </a:cubicBezTo>
                    <a:cubicBezTo>
                      <a:pt x="4980361" y="1514141"/>
                      <a:pt x="4981323" y="1518646"/>
                      <a:pt x="4984865" y="1513179"/>
                    </a:cubicBezTo>
                    <a:cubicBezTo>
                      <a:pt x="4987752" y="1526691"/>
                      <a:pt x="4993218" y="1530233"/>
                      <a:pt x="4998684" y="1533775"/>
                    </a:cubicBezTo>
                    <a:cubicBezTo>
                      <a:pt x="4995142" y="1539241"/>
                      <a:pt x="4995142" y="1539241"/>
                      <a:pt x="4995142" y="1539241"/>
                    </a:cubicBezTo>
                    <a:cubicBezTo>
                      <a:pt x="5002533" y="1551791"/>
                      <a:pt x="5008962" y="1559837"/>
                      <a:pt x="5015391" y="1567882"/>
                    </a:cubicBezTo>
                    <a:cubicBezTo>
                      <a:pt x="5019895" y="1566920"/>
                      <a:pt x="5020857" y="1571425"/>
                      <a:pt x="5020857" y="1571425"/>
                    </a:cubicBezTo>
                    <a:cubicBezTo>
                      <a:pt x="5025361" y="1570462"/>
                      <a:pt x="5026324" y="1574967"/>
                      <a:pt x="5027286" y="1579470"/>
                    </a:cubicBezTo>
                    <a:cubicBezTo>
                      <a:pt x="5028248" y="1583974"/>
                      <a:pt x="5033715" y="1587517"/>
                      <a:pt x="5037257" y="1582050"/>
                    </a:cubicBezTo>
                    <a:cubicBezTo>
                      <a:pt x="5038219" y="1586554"/>
                      <a:pt x="5038219" y="1586554"/>
                      <a:pt x="5038219" y="1586554"/>
                    </a:cubicBezTo>
                    <a:cubicBezTo>
                      <a:pt x="5039181" y="1591057"/>
                      <a:pt x="5039181" y="1591057"/>
                      <a:pt x="5034677" y="1592020"/>
                    </a:cubicBezTo>
                    <a:cubicBezTo>
                      <a:pt x="5034677" y="1592020"/>
                      <a:pt x="5035639" y="1596524"/>
                      <a:pt x="5035639" y="1596524"/>
                    </a:cubicBezTo>
                    <a:cubicBezTo>
                      <a:pt x="5035639" y="1596524"/>
                      <a:pt x="5041106" y="1600066"/>
                      <a:pt x="5041106" y="1600066"/>
                    </a:cubicBezTo>
                    <a:cubicBezTo>
                      <a:pt x="5040144" y="1595562"/>
                      <a:pt x="5044647" y="1594600"/>
                      <a:pt x="5044647" y="1594600"/>
                    </a:cubicBezTo>
                    <a:cubicBezTo>
                      <a:pt x="5043685" y="1590095"/>
                      <a:pt x="5043685" y="1590095"/>
                      <a:pt x="5043685" y="1590095"/>
                    </a:cubicBezTo>
                    <a:cubicBezTo>
                      <a:pt x="5043685" y="1590095"/>
                      <a:pt x="5043685" y="1590095"/>
                      <a:pt x="5042723" y="1585592"/>
                    </a:cubicBezTo>
                    <a:cubicBezTo>
                      <a:pt x="5047227" y="1584630"/>
                      <a:pt x="5047227" y="1584630"/>
                      <a:pt x="5046264" y="1580125"/>
                    </a:cubicBezTo>
                    <a:cubicBezTo>
                      <a:pt x="5046264" y="1580125"/>
                      <a:pt x="5046264" y="1580125"/>
                      <a:pt x="5050769" y="1579163"/>
                    </a:cubicBezTo>
                    <a:cubicBezTo>
                      <a:pt x="5051731" y="1583667"/>
                      <a:pt x="5051731" y="1583667"/>
                      <a:pt x="5057197" y="1587208"/>
                    </a:cubicBezTo>
                    <a:cubicBezTo>
                      <a:pt x="5057197" y="1587208"/>
                      <a:pt x="5057197" y="1587208"/>
                      <a:pt x="5058159" y="1591713"/>
                    </a:cubicBezTo>
                    <a:cubicBezTo>
                      <a:pt x="5058159" y="1591713"/>
                      <a:pt x="5058159" y="1591713"/>
                      <a:pt x="5054618" y="1597179"/>
                    </a:cubicBezTo>
                    <a:cubicBezTo>
                      <a:pt x="5055580" y="1601683"/>
                      <a:pt x="5061046" y="1605225"/>
                      <a:pt x="5062008" y="1609729"/>
                    </a:cubicBezTo>
                    <a:cubicBezTo>
                      <a:pt x="5062970" y="1614234"/>
                      <a:pt x="5062970" y="1614234"/>
                      <a:pt x="5067475" y="1613271"/>
                    </a:cubicBezTo>
                    <a:lnTo>
                      <a:pt x="5066513" y="1608767"/>
                    </a:lnTo>
                    <a:cubicBezTo>
                      <a:pt x="5066513" y="1608767"/>
                      <a:pt x="5061046" y="1605225"/>
                      <a:pt x="5060083" y="1600720"/>
                    </a:cubicBezTo>
                    <a:cubicBezTo>
                      <a:pt x="5060083" y="1600720"/>
                      <a:pt x="5063626" y="1595255"/>
                      <a:pt x="5063626" y="1595255"/>
                    </a:cubicBezTo>
                    <a:cubicBezTo>
                      <a:pt x="5064588" y="1599758"/>
                      <a:pt x="5070054" y="1603300"/>
                      <a:pt x="5070054" y="1603300"/>
                    </a:cubicBezTo>
                    <a:cubicBezTo>
                      <a:pt x="5078408" y="1620354"/>
                      <a:pt x="5085798" y="1632904"/>
                      <a:pt x="5086760" y="1637409"/>
                    </a:cubicBezTo>
                    <a:cubicBezTo>
                      <a:pt x="5086760" y="1637409"/>
                      <a:pt x="5082257" y="1638371"/>
                      <a:pt x="5083219" y="1642874"/>
                    </a:cubicBezTo>
                    <a:cubicBezTo>
                      <a:pt x="5083219" y="1642874"/>
                      <a:pt x="5077753" y="1639333"/>
                      <a:pt x="5072286" y="1635791"/>
                    </a:cubicBezTo>
                    <a:cubicBezTo>
                      <a:pt x="5082564" y="1661853"/>
                      <a:pt x="5093496" y="1668937"/>
                      <a:pt x="5108279" y="1694036"/>
                    </a:cubicBezTo>
                    <a:cubicBezTo>
                      <a:pt x="5110857" y="1684066"/>
                      <a:pt x="5126602" y="1713669"/>
                      <a:pt x="5132069" y="1717212"/>
                    </a:cubicBezTo>
                    <a:cubicBezTo>
                      <a:pt x="5136572" y="1716250"/>
                      <a:pt x="5136572" y="1716250"/>
                      <a:pt x="5136572" y="1716250"/>
                    </a:cubicBezTo>
                    <a:cubicBezTo>
                      <a:pt x="5137534" y="1720754"/>
                      <a:pt x="5143001" y="1724295"/>
                      <a:pt x="5143963" y="1728799"/>
                    </a:cubicBezTo>
                    <a:cubicBezTo>
                      <a:pt x="5147505" y="1723332"/>
                      <a:pt x="5147505" y="1723332"/>
                      <a:pt x="5147505" y="1723332"/>
                    </a:cubicBezTo>
                    <a:cubicBezTo>
                      <a:pt x="5147505" y="1723332"/>
                      <a:pt x="5148468" y="1727837"/>
                      <a:pt x="5148468" y="1727837"/>
                    </a:cubicBezTo>
                    <a:cubicBezTo>
                      <a:pt x="5154896" y="1735882"/>
                      <a:pt x="5155859" y="1740387"/>
                      <a:pt x="5162286" y="1748432"/>
                    </a:cubicBezTo>
                    <a:cubicBezTo>
                      <a:pt x="5167753" y="1751974"/>
                      <a:pt x="5168715" y="1756478"/>
                      <a:pt x="5175144" y="1764524"/>
                    </a:cubicBezTo>
                    <a:cubicBezTo>
                      <a:pt x="5171602" y="1769991"/>
                      <a:pt x="5183497" y="1781578"/>
                      <a:pt x="5184459" y="1786082"/>
                    </a:cubicBezTo>
                    <a:cubicBezTo>
                      <a:pt x="5194430" y="1788661"/>
                      <a:pt x="5194430" y="1788661"/>
                      <a:pt x="5198934" y="1787699"/>
                    </a:cubicBezTo>
                    <a:cubicBezTo>
                      <a:pt x="5199897" y="1792203"/>
                      <a:pt x="5200859" y="1796708"/>
                      <a:pt x="5200859" y="1796708"/>
                    </a:cubicBezTo>
                    <a:cubicBezTo>
                      <a:pt x="5196355" y="1797670"/>
                      <a:pt x="5195392" y="1793166"/>
                      <a:pt x="5196355" y="1797670"/>
                    </a:cubicBezTo>
                    <a:cubicBezTo>
                      <a:pt x="5196355" y="1797670"/>
                      <a:pt x="5196355" y="1797670"/>
                      <a:pt x="5197317" y="1802173"/>
                    </a:cubicBezTo>
                    <a:cubicBezTo>
                      <a:pt x="5198279" y="1806678"/>
                      <a:pt x="5198279" y="1806678"/>
                      <a:pt x="5198279" y="1806678"/>
                    </a:cubicBezTo>
                    <a:cubicBezTo>
                      <a:pt x="5198279" y="1806678"/>
                      <a:pt x="5194737" y="1812144"/>
                      <a:pt x="5190233" y="1813107"/>
                    </a:cubicBezTo>
                    <a:cubicBezTo>
                      <a:pt x="5210789" y="1865230"/>
                      <a:pt x="5248706" y="1932483"/>
                      <a:pt x="5281503" y="1953734"/>
                    </a:cubicBezTo>
                    <a:cubicBezTo>
                      <a:pt x="5279886" y="1968208"/>
                      <a:pt x="5285352" y="1971750"/>
                      <a:pt x="5295322" y="1974330"/>
                    </a:cubicBezTo>
                    <a:cubicBezTo>
                      <a:pt x="5297247" y="1983338"/>
                      <a:pt x="5299172" y="1992347"/>
                      <a:pt x="5305600" y="2000392"/>
                    </a:cubicBezTo>
                    <a:cubicBezTo>
                      <a:pt x="5312029" y="2008437"/>
                      <a:pt x="5314916" y="2021950"/>
                      <a:pt x="5321344" y="2029996"/>
                    </a:cubicBezTo>
                    <a:cubicBezTo>
                      <a:pt x="5328735" y="2042546"/>
                      <a:pt x="5332584" y="2060562"/>
                      <a:pt x="5339975" y="2073112"/>
                    </a:cubicBezTo>
                    <a:cubicBezTo>
                      <a:pt x="5341900" y="2082120"/>
                      <a:pt x="5349291" y="2094669"/>
                      <a:pt x="5354757" y="2098212"/>
                    </a:cubicBezTo>
                    <a:cubicBezTo>
                      <a:pt x="5355719" y="2102716"/>
                      <a:pt x="5355719" y="2102716"/>
                      <a:pt x="5355719" y="2102716"/>
                    </a:cubicBezTo>
                    <a:cubicBezTo>
                      <a:pt x="5363110" y="2115266"/>
                      <a:pt x="5365035" y="2124274"/>
                      <a:pt x="5372426" y="2136823"/>
                    </a:cubicBezTo>
                    <a:cubicBezTo>
                      <a:pt x="5374350" y="2145831"/>
                      <a:pt x="5380779" y="2153877"/>
                      <a:pt x="5388169" y="2166427"/>
                    </a:cubicBezTo>
                    <a:cubicBezTo>
                      <a:pt x="5386553" y="2180901"/>
                      <a:pt x="5391056" y="2179939"/>
                      <a:pt x="5395560" y="2178977"/>
                    </a:cubicBezTo>
                    <a:cubicBezTo>
                      <a:pt x="5396523" y="2183482"/>
                      <a:pt x="5396523" y="2183482"/>
                      <a:pt x="5396523" y="2183482"/>
                    </a:cubicBezTo>
                    <a:cubicBezTo>
                      <a:pt x="5397485" y="2187985"/>
                      <a:pt x="5393943" y="2193452"/>
                      <a:pt x="5394905" y="2197956"/>
                    </a:cubicBezTo>
                    <a:cubicBezTo>
                      <a:pt x="5394905" y="2197956"/>
                      <a:pt x="5395867" y="2202459"/>
                      <a:pt x="5395867" y="2202459"/>
                    </a:cubicBezTo>
                    <a:cubicBezTo>
                      <a:pt x="5396830" y="2206963"/>
                      <a:pt x="5396830" y="2206963"/>
                      <a:pt x="5402296" y="2210505"/>
                    </a:cubicBezTo>
                    <a:cubicBezTo>
                      <a:pt x="5402296" y="2210505"/>
                      <a:pt x="5402296" y="2210505"/>
                      <a:pt x="5406801" y="2209543"/>
                    </a:cubicBezTo>
                    <a:cubicBezTo>
                      <a:pt x="5411612" y="2232063"/>
                      <a:pt x="5411612" y="2232063"/>
                      <a:pt x="5411612" y="2232063"/>
                    </a:cubicBezTo>
                    <a:cubicBezTo>
                      <a:pt x="5411612" y="2232063"/>
                      <a:pt x="5417078" y="2235605"/>
                      <a:pt x="5417078" y="2235605"/>
                    </a:cubicBezTo>
                    <a:cubicBezTo>
                      <a:pt x="5417078" y="2235605"/>
                      <a:pt x="5416115" y="2231101"/>
                      <a:pt x="5416115" y="2231101"/>
                    </a:cubicBezTo>
                    <a:cubicBezTo>
                      <a:pt x="5406801" y="2209543"/>
                      <a:pt x="5406801" y="2209543"/>
                      <a:pt x="5406801" y="2209543"/>
                    </a:cubicBezTo>
                    <a:cubicBezTo>
                      <a:pt x="5406801" y="2209543"/>
                      <a:pt x="5411304" y="2208581"/>
                      <a:pt x="5411304" y="2208581"/>
                    </a:cubicBezTo>
                    <a:cubicBezTo>
                      <a:pt x="5412267" y="2213086"/>
                      <a:pt x="5413229" y="2217589"/>
                      <a:pt x="5413229" y="2217589"/>
                    </a:cubicBezTo>
                    <a:cubicBezTo>
                      <a:pt x="5414191" y="2222093"/>
                      <a:pt x="5414191" y="2222093"/>
                      <a:pt x="5414191" y="2222093"/>
                    </a:cubicBezTo>
                    <a:cubicBezTo>
                      <a:pt x="5415153" y="2226597"/>
                      <a:pt x="5420620" y="2230138"/>
                      <a:pt x="5421582" y="2234643"/>
                    </a:cubicBezTo>
                    <a:cubicBezTo>
                      <a:pt x="5422544" y="2239147"/>
                      <a:pt x="5423507" y="2243651"/>
                      <a:pt x="5425431" y="2252659"/>
                    </a:cubicBezTo>
                    <a:cubicBezTo>
                      <a:pt x="5424469" y="2248155"/>
                      <a:pt x="5419964" y="2249117"/>
                      <a:pt x="5419964" y="2249117"/>
                    </a:cubicBezTo>
                    <a:cubicBezTo>
                      <a:pt x="5419964" y="2249117"/>
                      <a:pt x="5420927" y="2253622"/>
                      <a:pt x="5421889" y="2258125"/>
                    </a:cubicBezTo>
                    <a:cubicBezTo>
                      <a:pt x="5421889" y="2258125"/>
                      <a:pt x="5422851" y="2262630"/>
                      <a:pt x="5423814" y="2267134"/>
                    </a:cubicBezTo>
                    <a:cubicBezTo>
                      <a:pt x="5429280" y="2270676"/>
                      <a:pt x="5430242" y="2275179"/>
                      <a:pt x="5431205" y="2279684"/>
                    </a:cubicBezTo>
                    <a:cubicBezTo>
                      <a:pt x="5432167" y="2284188"/>
                      <a:pt x="5432167" y="2284188"/>
                      <a:pt x="5433129" y="2288691"/>
                    </a:cubicBezTo>
                    <a:cubicBezTo>
                      <a:pt x="5438596" y="2292233"/>
                      <a:pt x="5438596" y="2292233"/>
                      <a:pt x="5438596" y="2292233"/>
                    </a:cubicBezTo>
                    <a:cubicBezTo>
                      <a:pt x="5439558" y="2296738"/>
                      <a:pt x="5445025" y="2300279"/>
                      <a:pt x="5445987" y="2304783"/>
                    </a:cubicBezTo>
                    <a:cubicBezTo>
                      <a:pt x="5446949" y="2309287"/>
                      <a:pt x="5447912" y="2313792"/>
                      <a:pt x="5447912" y="2313792"/>
                    </a:cubicBezTo>
                    <a:cubicBezTo>
                      <a:pt x="5443407" y="2314754"/>
                      <a:pt x="5443407" y="2314754"/>
                      <a:pt x="5444369" y="2319257"/>
                    </a:cubicBezTo>
                    <a:cubicBezTo>
                      <a:pt x="5444369" y="2319257"/>
                      <a:pt x="5445332" y="2323762"/>
                      <a:pt x="5449836" y="2322799"/>
                    </a:cubicBezTo>
                    <a:cubicBezTo>
                      <a:pt x="5449836" y="2322799"/>
                      <a:pt x="5450798" y="2327304"/>
                      <a:pt x="5447256" y="2332770"/>
                    </a:cubicBezTo>
                    <a:cubicBezTo>
                      <a:pt x="5453685" y="2340816"/>
                      <a:pt x="5453685" y="2340816"/>
                      <a:pt x="5453685" y="2340816"/>
                    </a:cubicBezTo>
                    <a:cubicBezTo>
                      <a:pt x="5453685" y="2340816"/>
                      <a:pt x="5452723" y="2336311"/>
                      <a:pt x="5457226" y="2335349"/>
                    </a:cubicBezTo>
                    <a:cubicBezTo>
                      <a:pt x="5458189" y="2339854"/>
                      <a:pt x="5459151" y="2344357"/>
                      <a:pt x="5460113" y="2348861"/>
                    </a:cubicBezTo>
                    <a:cubicBezTo>
                      <a:pt x="5461075" y="2353366"/>
                      <a:pt x="5461075" y="2353366"/>
                      <a:pt x="5461075" y="2353366"/>
                    </a:cubicBezTo>
                    <a:cubicBezTo>
                      <a:pt x="5467504" y="2361411"/>
                      <a:pt x="5468467" y="2365915"/>
                      <a:pt x="5469429" y="2370419"/>
                    </a:cubicBezTo>
                    <a:cubicBezTo>
                      <a:pt x="5471353" y="2379427"/>
                      <a:pt x="5472316" y="2383932"/>
                      <a:pt x="5473278" y="2388435"/>
                    </a:cubicBezTo>
                    <a:cubicBezTo>
                      <a:pt x="5474240" y="2392940"/>
                      <a:pt x="5474240" y="2392940"/>
                      <a:pt x="5476165" y="2401947"/>
                    </a:cubicBezTo>
                    <a:cubicBezTo>
                      <a:pt x="5472623" y="2407414"/>
                      <a:pt x="5480014" y="2419964"/>
                      <a:pt x="5481938" y="2428972"/>
                    </a:cubicBezTo>
                    <a:cubicBezTo>
                      <a:pt x="5482900" y="2433476"/>
                      <a:pt x="5479358" y="2438942"/>
                      <a:pt x="5480321" y="2443447"/>
                    </a:cubicBezTo>
                    <a:cubicBezTo>
                      <a:pt x="5480321" y="2443447"/>
                      <a:pt x="5474855" y="2439905"/>
                      <a:pt x="5474855" y="2439905"/>
                    </a:cubicBezTo>
                    <a:cubicBezTo>
                      <a:pt x="5473893" y="2435400"/>
                      <a:pt x="5469388" y="2436363"/>
                      <a:pt x="5469388" y="2436363"/>
                    </a:cubicBezTo>
                    <a:cubicBezTo>
                      <a:pt x="5469388" y="2436363"/>
                      <a:pt x="5469388" y="2436363"/>
                      <a:pt x="5470351" y="2440867"/>
                    </a:cubicBezTo>
                    <a:cubicBezTo>
                      <a:pt x="5471313" y="2445371"/>
                      <a:pt x="5471313" y="2445371"/>
                      <a:pt x="5471313" y="2445371"/>
                    </a:cubicBezTo>
                    <a:cubicBezTo>
                      <a:pt x="5472275" y="2449875"/>
                      <a:pt x="5472275" y="2449875"/>
                      <a:pt x="5476780" y="2448912"/>
                    </a:cubicBezTo>
                    <a:cubicBezTo>
                      <a:pt x="5476780" y="2448912"/>
                      <a:pt x="5482245" y="2452454"/>
                      <a:pt x="5482245" y="2452454"/>
                    </a:cubicBezTo>
                    <a:cubicBezTo>
                      <a:pt x="5486750" y="2451492"/>
                      <a:pt x="5486750" y="2451492"/>
                      <a:pt x="5486750" y="2451492"/>
                    </a:cubicBezTo>
                    <a:cubicBezTo>
                      <a:pt x="5485787" y="2446988"/>
                      <a:pt x="5488367" y="2437018"/>
                      <a:pt x="5486443" y="2428009"/>
                    </a:cubicBezTo>
                    <a:cubicBezTo>
                      <a:pt x="5485480" y="2423506"/>
                      <a:pt x="5485480" y="2423506"/>
                      <a:pt x="5485480" y="2423506"/>
                    </a:cubicBezTo>
                    <a:cubicBezTo>
                      <a:pt x="5484518" y="2419002"/>
                      <a:pt x="5478089" y="2410956"/>
                      <a:pt x="5481631" y="2405489"/>
                    </a:cubicBezTo>
                    <a:cubicBezTo>
                      <a:pt x="5480669" y="2400985"/>
                      <a:pt x="5480669" y="2400985"/>
                      <a:pt x="5479707" y="2396482"/>
                    </a:cubicBezTo>
                    <a:cubicBezTo>
                      <a:pt x="5485172" y="2400023"/>
                      <a:pt x="5487097" y="2409031"/>
                      <a:pt x="5489021" y="2418039"/>
                    </a:cubicBezTo>
                    <a:cubicBezTo>
                      <a:pt x="5490946" y="2427047"/>
                      <a:pt x="5492871" y="2436056"/>
                      <a:pt x="5499299" y="2444101"/>
                    </a:cubicBezTo>
                    <a:cubicBezTo>
                      <a:pt x="5500262" y="2448605"/>
                      <a:pt x="5495757" y="2449568"/>
                      <a:pt x="5496720" y="2454072"/>
                    </a:cubicBezTo>
                    <a:cubicBezTo>
                      <a:pt x="5498644" y="2463080"/>
                      <a:pt x="5498644" y="2463080"/>
                      <a:pt x="5498644" y="2463080"/>
                    </a:cubicBezTo>
                    <a:cubicBezTo>
                      <a:pt x="5500569" y="2472087"/>
                      <a:pt x="5501531" y="2476592"/>
                      <a:pt x="5503455" y="2485600"/>
                    </a:cubicBezTo>
                    <a:cubicBezTo>
                      <a:pt x="5497990" y="2482058"/>
                      <a:pt x="5497990" y="2482058"/>
                      <a:pt x="5497990" y="2482058"/>
                    </a:cubicBezTo>
                    <a:cubicBezTo>
                      <a:pt x="5497028" y="2477554"/>
                      <a:pt x="5497028" y="2477554"/>
                      <a:pt x="5493486" y="2483021"/>
                    </a:cubicBezTo>
                    <a:cubicBezTo>
                      <a:pt x="5493486" y="2483021"/>
                      <a:pt x="5493486" y="2483021"/>
                      <a:pt x="5494448" y="2487524"/>
                    </a:cubicBezTo>
                    <a:cubicBezTo>
                      <a:pt x="5494448" y="2487524"/>
                      <a:pt x="5495410" y="2492028"/>
                      <a:pt x="5495410" y="2492028"/>
                    </a:cubicBezTo>
                    <a:cubicBezTo>
                      <a:pt x="5500877" y="2495570"/>
                      <a:pt x="5500877" y="2495570"/>
                      <a:pt x="5500877" y="2495570"/>
                    </a:cubicBezTo>
                    <a:cubicBezTo>
                      <a:pt x="5500877" y="2495570"/>
                      <a:pt x="5501839" y="2500075"/>
                      <a:pt x="5501839" y="2500075"/>
                    </a:cubicBezTo>
                    <a:cubicBezTo>
                      <a:pt x="5501839" y="2500075"/>
                      <a:pt x="5501839" y="2500075"/>
                      <a:pt x="5502801" y="2504578"/>
                    </a:cubicBezTo>
                    <a:cubicBezTo>
                      <a:pt x="5503763" y="2509082"/>
                      <a:pt x="5510191" y="2517128"/>
                      <a:pt x="5511154" y="2521632"/>
                    </a:cubicBezTo>
                    <a:cubicBezTo>
                      <a:pt x="5514040" y="2535144"/>
                      <a:pt x="5519507" y="2538686"/>
                      <a:pt x="5515965" y="2544153"/>
                    </a:cubicBezTo>
                    <a:cubicBezTo>
                      <a:pt x="5511462" y="2545115"/>
                      <a:pt x="5512424" y="2549619"/>
                      <a:pt x="5512424" y="2549619"/>
                    </a:cubicBezTo>
                    <a:cubicBezTo>
                      <a:pt x="5512424" y="2549619"/>
                      <a:pt x="5507919" y="2550581"/>
                      <a:pt x="5506957" y="2546078"/>
                    </a:cubicBezTo>
                    <a:cubicBezTo>
                      <a:pt x="5503108" y="2528061"/>
                      <a:pt x="5499259" y="2510045"/>
                      <a:pt x="5490906" y="2492991"/>
                    </a:cubicBezTo>
                    <a:cubicBezTo>
                      <a:pt x="5489943" y="2488486"/>
                      <a:pt x="5489943" y="2488486"/>
                      <a:pt x="5489943" y="2488486"/>
                    </a:cubicBezTo>
                    <a:cubicBezTo>
                      <a:pt x="5485440" y="2489448"/>
                      <a:pt x="5486402" y="2493953"/>
                      <a:pt x="5486402" y="2493953"/>
                    </a:cubicBezTo>
                    <a:cubicBezTo>
                      <a:pt x="5494755" y="2511007"/>
                      <a:pt x="5498604" y="2529024"/>
                      <a:pt x="5502453" y="2547040"/>
                    </a:cubicBezTo>
                    <a:cubicBezTo>
                      <a:pt x="5497950" y="2548002"/>
                      <a:pt x="5493445" y="2548964"/>
                      <a:pt x="5490865" y="2558934"/>
                    </a:cubicBezTo>
                    <a:cubicBezTo>
                      <a:pt x="5495677" y="2581454"/>
                      <a:pt x="5487631" y="2587883"/>
                      <a:pt x="5492443" y="2610404"/>
                    </a:cubicBezTo>
                    <a:cubicBezTo>
                      <a:pt x="5482431" y="2673768"/>
                      <a:pt x="5488820" y="2747757"/>
                      <a:pt x="5494900" y="2798263"/>
                    </a:cubicBezTo>
                    <a:cubicBezTo>
                      <a:pt x="5495863" y="2802768"/>
                      <a:pt x="5495863" y="2802768"/>
                      <a:pt x="5495863" y="2802768"/>
                    </a:cubicBezTo>
                    <a:cubicBezTo>
                      <a:pt x="5495863" y="2802768"/>
                      <a:pt x="5496825" y="2807272"/>
                      <a:pt x="5496825" y="2807272"/>
                    </a:cubicBezTo>
                    <a:cubicBezTo>
                      <a:pt x="5501329" y="2806310"/>
                      <a:pt x="5501329" y="2806310"/>
                      <a:pt x="5500367" y="2801805"/>
                    </a:cubicBezTo>
                    <a:cubicBezTo>
                      <a:pt x="5494285" y="2751298"/>
                      <a:pt x="5488860" y="2681813"/>
                      <a:pt x="5498871" y="2618449"/>
                    </a:cubicBezTo>
                    <a:cubicBezTo>
                      <a:pt x="5499833" y="2622954"/>
                      <a:pt x="5499833" y="2622954"/>
                      <a:pt x="5499833" y="2622954"/>
                    </a:cubicBezTo>
                    <a:cubicBezTo>
                      <a:pt x="5504337" y="2621991"/>
                      <a:pt x="5503375" y="2617487"/>
                      <a:pt x="5506917" y="2612020"/>
                    </a:cubicBezTo>
                    <a:cubicBezTo>
                      <a:pt x="5507879" y="2616525"/>
                      <a:pt x="5508842" y="2621029"/>
                      <a:pt x="5509804" y="2625532"/>
                    </a:cubicBezTo>
                    <a:cubicBezTo>
                      <a:pt x="5509804" y="2625532"/>
                      <a:pt x="5509804" y="2625532"/>
                      <a:pt x="5505299" y="2626495"/>
                    </a:cubicBezTo>
                    <a:cubicBezTo>
                      <a:pt x="5506262" y="2630999"/>
                      <a:pt x="5506262" y="2630999"/>
                      <a:pt x="5506262" y="2630999"/>
                    </a:cubicBezTo>
                    <a:cubicBezTo>
                      <a:pt x="5506262" y="2630999"/>
                      <a:pt x="5506262" y="2630999"/>
                      <a:pt x="5507224" y="2635503"/>
                    </a:cubicBezTo>
                    <a:cubicBezTo>
                      <a:pt x="5507224" y="2635503"/>
                      <a:pt x="5511728" y="2634541"/>
                      <a:pt x="5511728" y="2634541"/>
                    </a:cubicBezTo>
                    <a:cubicBezTo>
                      <a:pt x="5509148" y="2644511"/>
                      <a:pt x="5511073" y="2653519"/>
                      <a:pt x="5512035" y="2658023"/>
                    </a:cubicBezTo>
                    <a:cubicBezTo>
                      <a:pt x="5512998" y="2662528"/>
                      <a:pt x="5512998" y="2662528"/>
                      <a:pt x="5513960" y="2667032"/>
                    </a:cubicBezTo>
                    <a:cubicBezTo>
                      <a:pt x="5514922" y="2671535"/>
                      <a:pt x="5515884" y="2676040"/>
                      <a:pt x="5516847" y="2680544"/>
                    </a:cubicBezTo>
                    <a:lnTo>
                      <a:pt x="5517809" y="2685047"/>
                    </a:lnTo>
                    <a:cubicBezTo>
                      <a:pt x="5513304" y="2686010"/>
                      <a:pt x="5513304" y="2686010"/>
                      <a:pt x="5514267" y="2690514"/>
                    </a:cubicBezTo>
                    <a:cubicBezTo>
                      <a:pt x="5515229" y="2695018"/>
                      <a:pt x="5515229" y="2695018"/>
                      <a:pt x="5516191" y="2699522"/>
                    </a:cubicBezTo>
                    <a:cubicBezTo>
                      <a:pt x="5516191" y="2699522"/>
                      <a:pt x="5521658" y="2703064"/>
                      <a:pt x="5521658" y="2703064"/>
                    </a:cubicBezTo>
                    <a:cubicBezTo>
                      <a:pt x="5533861" y="2738134"/>
                      <a:pt x="5541559" y="2774166"/>
                      <a:pt x="5544752" y="2811161"/>
                    </a:cubicBezTo>
                    <a:cubicBezTo>
                      <a:pt x="5544097" y="2830139"/>
                      <a:pt x="5546984" y="2843652"/>
                      <a:pt x="5546330" y="2862630"/>
                    </a:cubicBezTo>
                    <a:cubicBezTo>
                      <a:pt x="5546330" y="2862630"/>
                      <a:pt x="5550833" y="2861668"/>
                      <a:pt x="5549871" y="2857164"/>
                    </a:cubicBezTo>
                    <a:cubicBezTo>
                      <a:pt x="5552103" y="2889654"/>
                      <a:pt x="5557877" y="2916679"/>
                      <a:pt x="5560108" y="2949169"/>
                    </a:cubicBezTo>
                    <a:cubicBezTo>
                      <a:pt x="5561071" y="2953673"/>
                      <a:pt x="5561071" y="2953673"/>
                      <a:pt x="5565575" y="2952711"/>
                    </a:cubicBezTo>
                    <a:cubicBezTo>
                      <a:pt x="5567500" y="2961719"/>
                      <a:pt x="5563957" y="2967185"/>
                      <a:pt x="5565882" y="2976194"/>
                    </a:cubicBezTo>
                    <a:cubicBezTo>
                      <a:pt x="5564920" y="2971690"/>
                      <a:pt x="5561378" y="2977156"/>
                      <a:pt x="5562340" y="2981660"/>
                    </a:cubicBezTo>
                    <a:cubicBezTo>
                      <a:pt x="5566844" y="2980697"/>
                      <a:pt x="5567807" y="2985202"/>
                      <a:pt x="5568769" y="2989706"/>
                    </a:cubicBezTo>
                    <a:cubicBezTo>
                      <a:pt x="5570693" y="2998714"/>
                      <a:pt x="5568113" y="3008684"/>
                      <a:pt x="5570038" y="3017692"/>
                    </a:cubicBezTo>
                    <a:cubicBezTo>
                      <a:pt x="5570038" y="3017692"/>
                      <a:pt x="5571000" y="3022197"/>
                      <a:pt x="5571000" y="3022197"/>
                    </a:cubicBezTo>
                    <a:cubicBezTo>
                      <a:pt x="5571963" y="3026700"/>
                      <a:pt x="5568422" y="3032167"/>
                      <a:pt x="5569384" y="3036671"/>
                    </a:cubicBezTo>
                    <a:cubicBezTo>
                      <a:pt x="5570346" y="3041174"/>
                      <a:pt x="5570346" y="3041174"/>
                      <a:pt x="5570346" y="3041174"/>
                    </a:cubicBezTo>
                    <a:cubicBezTo>
                      <a:pt x="5570346" y="3041174"/>
                      <a:pt x="5571308" y="3045679"/>
                      <a:pt x="5571308" y="3045679"/>
                    </a:cubicBezTo>
                    <a:cubicBezTo>
                      <a:pt x="5572578" y="3073665"/>
                      <a:pt x="5569342" y="3102614"/>
                      <a:pt x="5569650" y="3126097"/>
                    </a:cubicBezTo>
                    <a:cubicBezTo>
                      <a:pt x="5569650" y="3126097"/>
                      <a:pt x="5576078" y="3134142"/>
                      <a:pt x="5572537" y="3139609"/>
                    </a:cubicBezTo>
                    <a:cubicBezTo>
                      <a:pt x="5572537" y="3139609"/>
                      <a:pt x="5573500" y="3144113"/>
                      <a:pt x="5573500" y="3144113"/>
                    </a:cubicBezTo>
                    <a:cubicBezTo>
                      <a:pt x="5572537" y="3139609"/>
                      <a:pt x="5575424" y="3153121"/>
                      <a:pt x="5577349" y="3162129"/>
                    </a:cubicBezTo>
                    <a:cubicBezTo>
                      <a:pt x="5576693" y="3181107"/>
                      <a:pt x="5571534" y="3201048"/>
                      <a:pt x="5569917" y="3215523"/>
                    </a:cubicBezTo>
                    <a:cubicBezTo>
                      <a:pt x="5563755" y="3296903"/>
                      <a:pt x="5558248" y="3359305"/>
                      <a:pt x="5551779" y="3417202"/>
                    </a:cubicBezTo>
                    <a:cubicBezTo>
                      <a:pt x="5552741" y="3421707"/>
                      <a:pt x="5552741" y="3421707"/>
                      <a:pt x="5552741" y="3421707"/>
                    </a:cubicBezTo>
                    <a:cubicBezTo>
                      <a:pt x="5549200" y="3427172"/>
                      <a:pt x="5549200" y="3427172"/>
                      <a:pt x="5549200" y="3427172"/>
                    </a:cubicBezTo>
                    <a:cubicBezTo>
                      <a:pt x="5542269" y="3449847"/>
                      <a:pt x="5535099" y="3471394"/>
                      <a:pt x="5528169" y="3494068"/>
                    </a:cubicBezTo>
                    <a:lnTo>
                      <a:pt x="5510688" y="3559800"/>
                    </a:lnTo>
                    <a:lnTo>
                      <a:pt x="5510930" y="3558388"/>
                    </a:lnTo>
                    <a:cubicBezTo>
                      <a:pt x="5511768" y="3552322"/>
                      <a:pt x="5512375" y="3546894"/>
                      <a:pt x="5512778" y="3543275"/>
                    </a:cubicBezTo>
                    <a:cubicBezTo>
                      <a:pt x="5511816" y="3538772"/>
                      <a:pt x="5515358" y="3533305"/>
                      <a:pt x="5515358" y="3533305"/>
                    </a:cubicBezTo>
                    <a:cubicBezTo>
                      <a:pt x="5520517" y="3513364"/>
                      <a:pt x="5527601" y="3502432"/>
                      <a:pt x="5522135" y="3498890"/>
                    </a:cubicBezTo>
                    <a:cubicBezTo>
                      <a:pt x="5530181" y="3492461"/>
                      <a:pt x="5533415" y="3463512"/>
                      <a:pt x="5533108" y="3440030"/>
                    </a:cubicBezTo>
                    <a:cubicBezTo>
                      <a:pt x="5532146" y="3435526"/>
                      <a:pt x="5531183" y="3431021"/>
                      <a:pt x="5535687" y="3430059"/>
                    </a:cubicBezTo>
                    <a:cubicBezTo>
                      <a:pt x="5535687" y="3430059"/>
                      <a:pt x="5539229" y="3424593"/>
                      <a:pt x="5538267" y="3420089"/>
                    </a:cubicBezTo>
                    <a:cubicBezTo>
                      <a:pt x="5537304" y="3415585"/>
                      <a:pt x="5536342" y="3411081"/>
                      <a:pt x="5532800" y="3416547"/>
                    </a:cubicBezTo>
                    <a:cubicBezTo>
                      <a:pt x="5528297" y="3417509"/>
                      <a:pt x="5525717" y="3427480"/>
                      <a:pt x="5523137" y="3437450"/>
                    </a:cubicBezTo>
                    <a:cubicBezTo>
                      <a:pt x="5524099" y="3441955"/>
                      <a:pt x="5524099" y="3441955"/>
                      <a:pt x="5524099" y="3441955"/>
                    </a:cubicBezTo>
                    <a:cubicBezTo>
                      <a:pt x="5513781" y="3481836"/>
                      <a:pt x="5507660" y="3497272"/>
                      <a:pt x="5505387" y="3530725"/>
                    </a:cubicBezTo>
                    <a:cubicBezTo>
                      <a:pt x="5505387" y="3530725"/>
                      <a:pt x="5506350" y="3535230"/>
                      <a:pt x="5506350" y="3535230"/>
                    </a:cubicBezTo>
                    <a:cubicBezTo>
                      <a:pt x="5502809" y="3540696"/>
                      <a:pt x="5496687" y="3556133"/>
                      <a:pt x="5493145" y="3561598"/>
                    </a:cubicBezTo>
                    <a:cubicBezTo>
                      <a:pt x="5499574" y="3569645"/>
                      <a:pt x="5490566" y="3571569"/>
                      <a:pt x="5485406" y="3591510"/>
                    </a:cubicBezTo>
                    <a:cubicBezTo>
                      <a:pt x="5482018" y="3608717"/>
                      <a:pt x="5478226" y="3629544"/>
                      <a:pt x="5472745" y="3650731"/>
                    </a:cubicBezTo>
                    <a:lnTo>
                      <a:pt x="5453639" y="3702176"/>
                    </a:lnTo>
                    <a:lnTo>
                      <a:pt x="5451565" y="3697642"/>
                    </a:lnTo>
                    <a:cubicBezTo>
                      <a:pt x="5430929" y="3777405"/>
                      <a:pt x="5403864" y="3849122"/>
                      <a:pt x="5369715" y="3931772"/>
                    </a:cubicBezTo>
                    <a:cubicBezTo>
                      <a:pt x="5369715" y="3931772"/>
                      <a:pt x="5365212" y="3932734"/>
                      <a:pt x="5365212" y="3932734"/>
                    </a:cubicBezTo>
                    <a:cubicBezTo>
                      <a:pt x="5366174" y="3937239"/>
                      <a:pt x="5366174" y="3937239"/>
                      <a:pt x="5366174" y="3937239"/>
                    </a:cubicBezTo>
                    <a:cubicBezTo>
                      <a:pt x="5366174" y="3937239"/>
                      <a:pt x="5366174" y="3937239"/>
                      <a:pt x="5367136" y="3941742"/>
                    </a:cubicBezTo>
                    <a:cubicBezTo>
                      <a:pt x="5363594" y="3947209"/>
                      <a:pt x="5355549" y="3953638"/>
                      <a:pt x="5352006" y="3959103"/>
                    </a:cubicBezTo>
                    <a:cubicBezTo>
                      <a:pt x="5363901" y="3970692"/>
                      <a:pt x="5338146" y="4004452"/>
                      <a:pt x="5329445" y="4029858"/>
                    </a:cubicBezTo>
                    <a:cubicBezTo>
                      <a:pt x="5323979" y="4026316"/>
                      <a:pt x="5331063" y="4015384"/>
                      <a:pt x="5326559" y="4016346"/>
                    </a:cubicBezTo>
                    <a:cubicBezTo>
                      <a:pt x="5308849" y="4043679"/>
                      <a:pt x="5336530" y="4018926"/>
                      <a:pt x="5319782" y="4050762"/>
                    </a:cubicBezTo>
                    <a:cubicBezTo>
                      <a:pt x="5315278" y="4051724"/>
                      <a:pt x="5318820" y="4046257"/>
                      <a:pt x="5314316" y="4047220"/>
                    </a:cubicBezTo>
                    <a:cubicBezTo>
                      <a:pt x="5303035" y="4082597"/>
                      <a:pt x="5280823" y="4110892"/>
                      <a:pt x="5276625" y="4135336"/>
                    </a:cubicBezTo>
                    <a:cubicBezTo>
                      <a:pt x="5276625" y="4135336"/>
                      <a:pt x="5279205" y="4125366"/>
                      <a:pt x="5272122" y="4136298"/>
                    </a:cubicBezTo>
                    <a:cubicBezTo>
                      <a:pt x="5272429" y="4159781"/>
                      <a:pt x="5248292" y="4179067"/>
                      <a:pt x="5234124" y="4200931"/>
                    </a:cubicBezTo>
                    <a:cubicBezTo>
                      <a:pt x="5226386" y="4230843"/>
                      <a:pt x="5208676" y="4258175"/>
                      <a:pt x="5190005" y="4281002"/>
                    </a:cubicBezTo>
                    <a:cubicBezTo>
                      <a:pt x="5180669" y="4292416"/>
                      <a:pt x="5171334" y="4303830"/>
                      <a:pt x="5161796" y="4317053"/>
                    </a:cubicBezTo>
                    <a:lnTo>
                      <a:pt x="5135887" y="4358358"/>
                    </a:lnTo>
                    <a:lnTo>
                      <a:pt x="5134954" y="4353989"/>
                    </a:lnTo>
                    <a:cubicBezTo>
                      <a:pt x="5130449" y="4354951"/>
                      <a:pt x="5130449" y="4354951"/>
                      <a:pt x="5131412" y="4359456"/>
                    </a:cubicBezTo>
                    <a:cubicBezTo>
                      <a:pt x="5128832" y="4369426"/>
                      <a:pt x="5128832" y="4369426"/>
                      <a:pt x="5128832" y="4369426"/>
                    </a:cubicBezTo>
                    <a:cubicBezTo>
                      <a:pt x="5127869" y="4364921"/>
                      <a:pt x="5127869" y="4364921"/>
                      <a:pt x="5127869" y="4364921"/>
                    </a:cubicBezTo>
                    <a:cubicBezTo>
                      <a:pt x="5119824" y="4371350"/>
                      <a:pt x="5112740" y="4382283"/>
                      <a:pt x="5106619" y="4397719"/>
                    </a:cubicBezTo>
                    <a:cubicBezTo>
                      <a:pt x="5106619" y="4397719"/>
                      <a:pt x="5107581" y="4402224"/>
                      <a:pt x="5107581" y="4402224"/>
                    </a:cubicBezTo>
                    <a:cubicBezTo>
                      <a:pt x="5108544" y="4406728"/>
                      <a:pt x="5104039" y="4407690"/>
                      <a:pt x="5105001" y="4412194"/>
                    </a:cubicBezTo>
                    <a:cubicBezTo>
                      <a:pt x="5104039" y="4407690"/>
                      <a:pt x="5107581" y="4402224"/>
                      <a:pt x="5103077" y="4403186"/>
                    </a:cubicBezTo>
                    <a:cubicBezTo>
                      <a:pt x="5099535" y="4408653"/>
                      <a:pt x="5095994" y="4414118"/>
                      <a:pt x="5092452" y="4419585"/>
                    </a:cubicBezTo>
                    <a:cubicBezTo>
                      <a:pt x="5091489" y="4415080"/>
                      <a:pt x="5091489" y="4415080"/>
                      <a:pt x="5091489" y="4415080"/>
                    </a:cubicBezTo>
                    <a:cubicBezTo>
                      <a:pt x="5091489" y="4415080"/>
                      <a:pt x="5091489" y="4415080"/>
                      <a:pt x="5090527" y="4410577"/>
                    </a:cubicBezTo>
                    <a:cubicBezTo>
                      <a:pt x="5090527" y="4410577"/>
                      <a:pt x="5090527" y="4410577"/>
                      <a:pt x="5086023" y="4411539"/>
                    </a:cubicBezTo>
                    <a:cubicBezTo>
                      <a:pt x="5086985" y="4416043"/>
                      <a:pt x="5087947" y="4420547"/>
                      <a:pt x="5087947" y="4420547"/>
                    </a:cubicBezTo>
                    <a:cubicBezTo>
                      <a:pt x="5087947" y="4420547"/>
                      <a:pt x="5087947" y="4420547"/>
                      <a:pt x="5088910" y="4425051"/>
                    </a:cubicBezTo>
                    <a:cubicBezTo>
                      <a:pt x="5088910" y="4425051"/>
                      <a:pt x="5085368" y="4430518"/>
                      <a:pt x="5085368" y="4430518"/>
                    </a:cubicBezTo>
                    <a:cubicBezTo>
                      <a:pt x="5085368" y="4430518"/>
                      <a:pt x="5080864" y="4431480"/>
                      <a:pt x="5080864" y="4431480"/>
                    </a:cubicBezTo>
                    <a:cubicBezTo>
                      <a:pt x="5080864" y="4431480"/>
                      <a:pt x="5076360" y="4432443"/>
                      <a:pt x="5076360" y="4432443"/>
                    </a:cubicBezTo>
                    <a:cubicBezTo>
                      <a:pt x="5077322" y="4436946"/>
                      <a:pt x="5077322" y="4436946"/>
                      <a:pt x="5077322" y="4436946"/>
                    </a:cubicBezTo>
                    <a:cubicBezTo>
                      <a:pt x="5078284" y="4441450"/>
                      <a:pt x="5078284" y="4441450"/>
                      <a:pt x="5078284" y="4441450"/>
                    </a:cubicBezTo>
                    <a:cubicBezTo>
                      <a:pt x="5074742" y="4446917"/>
                      <a:pt x="5071201" y="4452382"/>
                      <a:pt x="5066697" y="4453345"/>
                    </a:cubicBezTo>
                    <a:cubicBezTo>
                      <a:pt x="5066697" y="4453345"/>
                      <a:pt x="5066697" y="4453345"/>
                      <a:pt x="5065735" y="4448841"/>
                    </a:cubicBezTo>
                    <a:cubicBezTo>
                      <a:pt x="5065735" y="4448841"/>
                      <a:pt x="5062192" y="4454307"/>
                      <a:pt x="5062192" y="4454307"/>
                    </a:cubicBezTo>
                    <a:cubicBezTo>
                      <a:pt x="5058650" y="4459774"/>
                      <a:pt x="5058650" y="4459774"/>
                      <a:pt x="5058650" y="4459774"/>
                    </a:cubicBezTo>
                    <a:cubicBezTo>
                      <a:pt x="5058650" y="4459774"/>
                      <a:pt x="5055109" y="4465240"/>
                      <a:pt x="5056071" y="4469744"/>
                    </a:cubicBezTo>
                    <a:cubicBezTo>
                      <a:pt x="5055109" y="4465240"/>
                      <a:pt x="5055109" y="4465240"/>
                      <a:pt x="5055109" y="4465240"/>
                    </a:cubicBezTo>
                    <a:cubicBezTo>
                      <a:pt x="5050605" y="4466203"/>
                      <a:pt x="5047063" y="4471668"/>
                      <a:pt x="5039017" y="4478097"/>
                    </a:cubicBezTo>
                    <a:cubicBezTo>
                      <a:pt x="5041596" y="4468127"/>
                      <a:pt x="5034513" y="4479059"/>
                      <a:pt x="5037093" y="4469089"/>
                    </a:cubicBezTo>
                    <a:cubicBezTo>
                      <a:pt x="5021963" y="4486451"/>
                      <a:pt x="5021963" y="4486451"/>
                      <a:pt x="5021963" y="4486451"/>
                    </a:cubicBezTo>
                    <a:cubicBezTo>
                      <a:pt x="5021963" y="4486451"/>
                      <a:pt x="5021001" y="4481946"/>
                      <a:pt x="5021001" y="4481946"/>
                    </a:cubicBezTo>
                    <a:cubicBezTo>
                      <a:pt x="5024543" y="4476480"/>
                      <a:pt x="5024543" y="4476480"/>
                      <a:pt x="5024543" y="4476480"/>
                    </a:cubicBezTo>
                    <a:cubicBezTo>
                      <a:pt x="5024543" y="4476480"/>
                      <a:pt x="5029046" y="4475517"/>
                      <a:pt x="5023581" y="4471976"/>
                    </a:cubicBezTo>
                    <a:cubicBezTo>
                      <a:pt x="5023581" y="4471976"/>
                      <a:pt x="5023581" y="4471976"/>
                      <a:pt x="5020039" y="4477442"/>
                    </a:cubicBezTo>
                    <a:cubicBezTo>
                      <a:pt x="5016497" y="4482909"/>
                      <a:pt x="5016497" y="4482909"/>
                      <a:pt x="5016497" y="4482909"/>
                    </a:cubicBezTo>
                    <a:cubicBezTo>
                      <a:pt x="5017459" y="4487413"/>
                      <a:pt x="5012955" y="4488375"/>
                      <a:pt x="5013917" y="4492879"/>
                    </a:cubicBezTo>
                    <a:cubicBezTo>
                      <a:pt x="5013917" y="4492879"/>
                      <a:pt x="5019383" y="4496421"/>
                      <a:pt x="5022925" y="4490954"/>
                    </a:cubicBezTo>
                    <a:cubicBezTo>
                      <a:pt x="5019383" y="4496421"/>
                      <a:pt x="5019383" y="4496421"/>
                      <a:pt x="5019383" y="4496421"/>
                    </a:cubicBezTo>
                    <a:cubicBezTo>
                      <a:pt x="5009720" y="4517324"/>
                      <a:pt x="5004254" y="4513782"/>
                      <a:pt x="5002636" y="4528256"/>
                    </a:cubicBezTo>
                    <a:cubicBezTo>
                      <a:pt x="5009720" y="4517324"/>
                      <a:pt x="5015187" y="4520866"/>
                      <a:pt x="5019690" y="4519904"/>
                    </a:cubicBezTo>
                    <a:cubicBezTo>
                      <a:pt x="5016149" y="4525369"/>
                      <a:pt x="5008103" y="4531798"/>
                      <a:pt x="5004561" y="4537265"/>
                    </a:cubicBezTo>
                    <a:cubicBezTo>
                      <a:pt x="5001020" y="4542730"/>
                      <a:pt x="4997478" y="4548197"/>
                      <a:pt x="4993936" y="4553664"/>
                    </a:cubicBezTo>
                    <a:cubicBezTo>
                      <a:pt x="4989432" y="4554626"/>
                      <a:pt x="4985890" y="4560092"/>
                      <a:pt x="4985890" y="4560092"/>
                    </a:cubicBezTo>
                    <a:cubicBezTo>
                      <a:pt x="4981386" y="4561054"/>
                      <a:pt x="4984928" y="4555588"/>
                      <a:pt x="4983966" y="4551084"/>
                    </a:cubicBezTo>
                    <a:cubicBezTo>
                      <a:pt x="4969798" y="4572949"/>
                      <a:pt x="4969798" y="4572949"/>
                      <a:pt x="4969798" y="4572949"/>
                    </a:cubicBezTo>
                    <a:cubicBezTo>
                      <a:pt x="4964332" y="4569407"/>
                      <a:pt x="4964332" y="4569407"/>
                      <a:pt x="4964332" y="4569407"/>
                    </a:cubicBezTo>
                    <a:cubicBezTo>
                      <a:pt x="4964332" y="4569407"/>
                      <a:pt x="4963369" y="4564903"/>
                      <a:pt x="4967874" y="4563941"/>
                    </a:cubicBezTo>
                    <a:cubicBezTo>
                      <a:pt x="4966911" y="4559437"/>
                      <a:pt x="4966911" y="4559437"/>
                      <a:pt x="4966911" y="4559437"/>
                    </a:cubicBezTo>
                    <a:cubicBezTo>
                      <a:pt x="4966911" y="4559437"/>
                      <a:pt x="4966911" y="4559437"/>
                      <a:pt x="4962407" y="4560400"/>
                    </a:cubicBezTo>
                    <a:cubicBezTo>
                      <a:pt x="4957904" y="4561362"/>
                      <a:pt x="4958866" y="4565865"/>
                      <a:pt x="4958866" y="4565865"/>
                    </a:cubicBezTo>
                    <a:cubicBezTo>
                      <a:pt x="4959828" y="4570370"/>
                      <a:pt x="4959828" y="4570370"/>
                      <a:pt x="4959828" y="4570370"/>
                    </a:cubicBezTo>
                    <a:cubicBezTo>
                      <a:pt x="4959828" y="4570370"/>
                      <a:pt x="4955324" y="4571332"/>
                      <a:pt x="4956286" y="4575836"/>
                    </a:cubicBezTo>
                    <a:cubicBezTo>
                      <a:pt x="4956286" y="4575836"/>
                      <a:pt x="4956286" y="4575836"/>
                      <a:pt x="4952744" y="4581303"/>
                    </a:cubicBezTo>
                    <a:cubicBezTo>
                      <a:pt x="4952744" y="4581303"/>
                      <a:pt x="4952744" y="4581303"/>
                      <a:pt x="4948240" y="4582265"/>
                    </a:cubicBezTo>
                    <a:cubicBezTo>
                      <a:pt x="4948240" y="4582265"/>
                      <a:pt x="4949202" y="4586769"/>
                      <a:pt x="4949202" y="4586769"/>
                    </a:cubicBezTo>
                    <a:cubicBezTo>
                      <a:pt x="4944698" y="4587731"/>
                      <a:pt x="4944698" y="4587731"/>
                      <a:pt x="4944698" y="4587731"/>
                    </a:cubicBezTo>
                    <a:cubicBezTo>
                      <a:pt x="4943735" y="4583228"/>
                      <a:pt x="4943735" y="4583228"/>
                      <a:pt x="4943735" y="4583228"/>
                    </a:cubicBezTo>
                    <a:cubicBezTo>
                      <a:pt x="4946315" y="4573257"/>
                      <a:pt x="4946315" y="4573257"/>
                      <a:pt x="4946315" y="4573257"/>
                    </a:cubicBezTo>
                    <a:cubicBezTo>
                      <a:pt x="4949857" y="4567790"/>
                      <a:pt x="4954362" y="4566827"/>
                      <a:pt x="4953399" y="4562324"/>
                    </a:cubicBezTo>
                    <a:cubicBezTo>
                      <a:pt x="4953399" y="4562324"/>
                      <a:pt x="4953399" y="4562324"/>
                      <a:pt x="4948895" y="4563286"/>
                    </a:cubicBezTo>
                    <a:cubicBezTo>
                      <a:pt x="4944391" y="4564249"/>
                      <a:pt x="4945353" y="4568752"/>
                      <a:pt x="4945353" y="4568752"/>
                    </a:cubicBezTo>
                    <a:cubicBezTo>
                      <a:pt x="4937307" y="4575181"/>
                      <a:pt x="4938270" y="4579685"/>
                      <a:pt x="4934728" y="4585152"/>
                    </a:cubicBezTo>
                    <a:cubicBezTo>
                      <a:pt x="4935690" y="4589655"/>
                      <a:pt x="4935690" y="4589655"/>
                      <a:pt x="4935690" y="4589655"/>
                    </a:cubicBezTo>
                    <a:cubicBezTo>
                      <a:pt x="4933110" y="4599626"/>
                      <a:pt x="4928607" y="4600589"/>
                      <a:pt x="4929569" y="4605092"/>
                    </a:cubicBezTo>
                    <a:cubicBezTo>
                      <a:pt x="4914439" y="4622453"/>
                      <a:pt x="4894805" y="4640777"/>
                      <a:pt x="4880638" y="4662642"/>
                    </a:cubicBezTo>
                    <a:cubicBezTo>
                      <a:pt x="4876134" y="4663604"/>
                      <a:pt x="4876134" y="4663604"/>
                      <a:pt x="4876134" y="4663604"/>
                    </a:cubicBezTo>
                    <a:cubicBezTo>
                      <a:pt x="4871630" y="4664567"/>
                      <a:pt x="4872593" y="4669071"/>
                      <a:pt x="4872593" y="4669071"/>
                    </a:cubicBezTo>
                    <a:cubicBezTo>
                      <a:pt x="4868088" y="4670033"/>
                      <a:pt x="4864546" y="4675500"/>
                      <a:pt x="4861005" y="4680965"/>
                    </a:cubicBezTo>
                    <a:cubicBezTo>
                      <a:pt x="4861005" y="4680965"/>
                      <a:pt x="4861005" y="4680965"/>
                      <a:pt x="4857463" y="4686432"/>
                    </a:cubicBezTo>
                    <a:cubicBezTo>
                      <a:pt x="4852959" y="4687394"/>
                      <a:pt x="4849417" y="4692861"/>
                      <a:pt x="4845875" y="4698327"/>
                    </a:cubicBezTo>
                    <a:cubicBezTo>
                      <a:pt x="4841371" y="4699289"/>
                      <a:pt x="4837829" y="4704756"/>
                      <a:pt x="4834288" y="4710222"/>
                    </a:cubicBezTo>
                    <a:cubicBezTo>
                      <a:pt x="4825279" y="4712147"/>
                      <a:pt x="4815616" y="4733050"/>
                      <a:pt x="4798562" y="4741402"/>
                    </a:cubicBezTo>
                    <a:cubicBezTo>
                      <a:pt x="4795982" y="4751374"/>
                      <a:pt x="4772807" y="4775163"/>
                      <a:pt x="4762182" y="4791561"/>
                    </a:cubicBezTo>
                    <a:cubicBezTo>
                      <a:pt x="4762182" y="4791561"/>
                      <a:pt x="4746090" y="4804419"/>
                      <a:pt x="4750594" y="4803457"/>
                    </a:cubicBezTo>
                    <a:cubicBezTo>
                      <a:pt x="4770227" y="4785134"/>
                      <a:pt x="4753481" y="4816969"/>
                      <a:pt x="4761527" y="4810540"/>
                    </a:cubicBezTo>
                    <a:cubicBezTo>
                      <a:pt x="4768610" y="4799608"/>
                      <a:pt x="4767648" y="4795104"/>
                      <a:pt x="4792748" y="4780322"/>
                    </a:cubicBezTo>
                    <a:cubicBezTo>
                      <a:pt x="4782777" y="4777742"/>
                      <a:pt x="4832015" y="4743675"/>
                      <a:pt x="4825586" y="4735629"/>
                    </a:cubicBezTo>
                    <a:cubicBezTo>
                      <a:pt x="4810457" y="4752990"/>
                      <a:pt x="4829128" y="4730163"/>
                      <a:pt x="4840716" y="4718268"/>
                    </a:cubicBezTo>
                    <a:cubicBezTo>
                      <a:pt x="4840716" y="4718268"/>
                      <a:pt x="4840716" y="4718268"/>
                      <a:pt x="4841678" y="4722772"/>
                    </a:cubicBezTo>
                    <a:cubicBezTo>
                      <a:pt x="4837175" y="4723734"/>
                      <a:pt x="4837175" y="4723734"/>
                      <a:pt x="4837175" y="4723734"/>
                    </a:cubicBezTo>
                    <a:cubicBezTo>
                      <a:pt x="4833633" y="4729201"/>
                      <a:pt x="4833633" y="4729201"/>
                      <a:pt x="4838137" y="4728239"/>
                    </a:cubicBezTo>
                    <a:cubicBezTo>
                      <a:pt x="4838137" y="4728239"/>
                      <a:pt x="4838137" y="4728239"/>
                      <a:pt x="4842641" y="4727276"/>
                    </a:cubicBezTo>
                    <a:cubicBezTo>
                      <a:pt x="4846183" y="4721810"/>
                      <a:pt x="4846183" y="4721810"/>
                      <a:pt x="4846183" y="4721810"/>
                    </a:cubicBezTo>
                    <a:cubicBezTo>
                      <a:pt x="4849725" y="4716343"/>
                      <a:pt x="4848762" y="4711839"/>
                      <a:pt x="4843296" y="4708298"/>
                    </a:cubicBezTo>
                    <a:cubicBezTo>
                      <a:pt x="4846838" y="4702831"/>
                      <a:pt x="4850379" y="4697365"/>
                      <a:pt x="4854883" y="4696402"/>
                    </a:cubicBezTo>
                    <a:cubicBezTo>
                      <a:pt x="4859387" y="4695440"/>
                      <a:pt x="4859387" y="4695440"/>
                      <a:pt x="4863892" y="4694478"/>
                    </a:cubicBezTo>
                    <a:cubicBezTo>
                      <a:pt x="4863892" y="4694478"/>
                      <a:pt x="4863892" y="4694478"/>
                      <a:pt x="4864854" y="4698982"/>
                    </a:cubicBezTo>
                    <a:cubicBezTo>
                      <a:pt x="4869358" y="4698020"/>
                      <a:pt x="4868395" y="4693515"/>
                      <a:pt x="4868395" y="4693515"/>
                    </a:cubicBezTo>
                    <a:cubicBezTo>
                      <a:pt x="4868395" y="4693515"/>
                      <a:pt x="4867433" y="4689012"/>
                      <a:pt x="4867433" y="4689012"/>
                    </a:cubicBezTo>
                    <a:cubicBezTo>
                      <a:pt x="4866471" y="4684508"/>
                      <a:pt x="4870975" y="4683545"/>
                      <a:pt x="4870013" y="4679041"/>
                    </a:cubicBezTo>
                    <a:cubicBezTo>
                      <a:pt x="4874517" y="4678079"/>
                      <a:pt x="4878058" y="4672613"/>
                      <a:pt x="4878058" y="4672613"/>
                    </a:cubicBezTo>
                    <a:cubicBezTo>
                      <a:pt x="4878058" y="4672613"/>
                      <a:pt x="4878058" y="4672613"/>
                      <a:pt x="4882563" y="4671651"/>
                    </a:cubicBezTo>
                    <a:cubicBezTo>
                      <a:pt x="4881600" y="4667146"/>
                      <a:pt x="4881600" y="4667146"/>
                      <a:pt x="4881600" y="4667146"/>
                    </a:cubicBezTo>
                    <a:cubicBezTo>
                      <a:pt x="4881600" y="4667146"/>
                      <a:pt x="4886105" y="4666184"/>
                      <a:pt x="4885142" y="4661680"/>
                    </a:cubicBezTo>
                    <a:cubicBezTo>
                      <a:pt x="4900272" y="4644319"/>
                      <a:pt x="4914439" y="4622453"/>
                      <a:pt x="4935035" y="4608634"/>
                    </a:cubicBezTo>
                    <a:cubicBezTo>
                      <a:pt x="4938577" y="4603167"/>
                      <a:pt x="4938577" y="4603167"/>
                      <a:pt x="4938577" y="4603167"/>
                    </a:cubicBezTo>
                    <a:cubicBezTo>
                      <a:pt x="4938577" y="4603167"/>
                      <a:pt x="4937615" y="4598664"/>
                      <a:pt x="4937615" y="4598664"/>
                    </a:cubicBezTo>
                    <a:cubicBezTo>
                      <a:pt x="4937615" y="4598664"/>
                      <a:pt x="4942119" y="4597702"/>
                      <a:pt x="4942119" y="4597702"/>
                    </a:cubicBezTo>
                    <a:cubicBezTo>
                      <a:pt x="4942119" y="4597702"/>
                      <a:pt x="4943081" y="4602205"/>
                      <a:pt x="4943081" y="4602205"/>
                    </a:cubicBezTo>
                    <a:cubicBezTo>
                      <a:pt x="4952089" y="4600281"/>
                      <a:pt x="4955631" y="4594815"/>
                      <a:pt x="4963677" y="4588386"/>
                    </a:cubicBezTo>
                    <a:cubicBezTo>
                      <a:pt x="4962715" y="4583882"/>
                      <a:pt x="4962715" y="4583882"/>
                      <a:pt x="4962715" y="4583882"/>
                    </a:cubicBezTo>
                    <a:cubicBezTo>
                      <a:pt x="4977189" y="4585499"/>
                      <a:pt x="4955631" y="4594815"/>
                      <a:pt x="4961097" y="4598356"/>
                    </a:cubicBezTo>
                    <a:cubicBezTo>
                      <a:pt x="4964640" y="4592890"/>
                      <a:pt x="4980730" y="4580033"/>
                      <a:pt x="4991357" y="4563634"/>
                    </a:cubicBezTo>
                    <a:cubicBezTo>
                      <a:pt x="4994898" y="4558167"/>
                      <a:pt x="5001982" y="4547235"/>
                      <a:pt x="5010027" y="4540806"/>
                    </a:cubicBezTo>
                    <a:cubicBezTo>
                      <a:pt x="5013570" y="4535340"/>
                      <a:pt x="5020653" y="4524407"/>
                      <a:pt x="5028699" y="4517979"/>
                    </a:cubicBezTo>
                    <a:cubicBezTo>
                      <a:pt x="5039324" y="4501580"/>
                      <a:pt x="5051874" y="4494189"/>
                      <a:pt x="5061537" y="4473286"/>
                    </a:cubicBezTo>
                    <a:cubicBezTo>
                      <a:pt x="5065079" y="4467819"/>
                      <a:pt x="5073126" y="4461391"/>
                      <a:pt x="5073126" y="4461391"/>
                    </a:cubicBezTo>
                    <a:cubicBezTo>
                      <a:pt x="5076667" y="4455925"/>
                      <a:pt x="5081171" y="4454962"/>
                      <a:pt x="5080209" y="4450458"/>
                    </a:cubicBezTo>
                    <a:cubicBezTo>
                      <a:pt x="5084713" y="4449496"/>
                      <a:pt x="5084713" y="4449496"/>
                      <a:pt x="5088254" y="4444030"/>
                    </a:cubicBezTo>
                    <a:cubicBezTo>
                      <a:pt x="5087292" y="4439526"/>
                      <a:pt x="5095338" y="4433097"/>
                      <a:pt x="5098881" y="4427631"/>
                    </a:cubicBezTo>
                    <a:cubicBezTo>
                      <a:pt x="5099843" y="4432134"/>
                      <a:pt x="5110468" y="4415736"/>
                      <a:pt x="5110468" y="4415736"/>
                    </a:cubicBezTo>
                    <a:cubicBezTo>
                      <a:pt x="5114009" y="4410269"/>
                      <a:pt x="5117551" y="4404803"/>
                      <a:pt x="5116589" y="4400299"/>
                    </a:cubicBezTo>
                    <a:cubicBezTo>
                      <a:pt x="5121093" y="4399337"/>
                      <a:pt x="5121093" y="4399337"/>
                      <a:pt x="5121093" y="4399337"/>
                    </a:cubicBezTo>
                    <a:cubicBezTo>
                      <a:pt x="5159398" y="4358185"/>
                      <a:pt x="5202862" y="4297094"/>
                      <a:pt x="5231197" y="4253363"/>
                    </a:cubicBezTo>
                    <a:cubicBezTo>
                      <a:pt x="5235700" y="4252401"/>
                      <a:pt x="5235700" y="4252401"/>
                      <a:pt x="5235700" y="4252401"/>
                    </a:cubicBezTo>
                    <a:cubicBezTo>
                      <a:pt x="5235700" y="4252401"/>
                      <a:pt x="5235700" y="4252401"/>
                      <a:pt x="5240205" y="4251439"/>
                    </a:cubicBezTo>
                    <a:cubicBezTo>
                      <a:pt x="5236663" y="4256905"/>
                      <a:pt x="5236663" y="4256905"/>
                      <a:pt x="5233121" y="4262371"/>
                    </a:cubicBezTo>
                    <a:cubicBezTo>
                      <a:pt x="5233121" y="4262371"/>
                      <a:pt x="5229579" y="4267837"/>
                      <a:pt x="5226037" y="4273304"/>
                    </a:cubicBezTo>
                    <a:cubicBezTo>
                      <a:pt x="5222495" y="4278771"/>
                      <a:pt x="5222495" y="4278771"/>
                      <a:pt x="5218954" y="4284236"/>
                    </a:cubicBezTo>
                    <a:cubicBezTo>
                      <a:pt x="5218954" y="4284236"/>
                      <a:pt x="5218954" y="4284236"/>
                      <a:pt x="5219916" y="4288741"/>
                    </a:cubicBezTo>
                    <a:cubicBezTo>
                      <a:pt x="5211870" y="4295170"/>
                      <a:pt x="5209291" y="4305140"/>
                      <a:pt x="5202207" y="4316072"/>
                    </a:cubicBezTo>
                    <a:cubicBezTo>
                      <a:pt x="5202207" y="4316072"/>
                      <a:pt x="5198665" y="4321539"/>
                      <a:pt x="5203169" y="4320576"/>
                    </a:cubicBezTo>
                    <a:cubicBezTo>
                      <a:pt x="5204132" y="4325081"/>
                      <a:pt x="5207674" y="4319614"/>
                      <a:pt x="5207674" y="4319614"/>
                    </a:cubicBezTo>
                    <a:cubicBezTo>
                      <a:pt x="5211216" y="4314147"/>
                      <a:pt x="5211216" y="4314147"/>
                      <a:pt x="5211216" y="4314147"/>
                    </a:cubicBezTo>
                    <a:cubicBezTo>
                      <a:pt x="5211216" y="4314147"/>
                      <a:pt x="5215719" y="4313185"/>
                      <a:pt x="5214757" y="4308682"/>
                    </a:cubicBezTo>
                    <a:cubicBezTo>
                      <a:pt x="5218299" y="4303215"/>
                      <a:pt x="5218299" y="4303215"/>
                      <a:pt x="5218299" y="4303215"/>
                    </a:cubicBezTo>
                    <a:cubicBezTo>
                      <a:pt x="5217337" y="4298711"/>
                      <a:pt x="5221841" y="4297748"/>
                      <a:pt x="5225382" y="4292283"/>
                    </a:cubicBezTo>
                    <a:cubicBezTo>
                      <a:pt x="5221841" y="4297748"/>
                      <a:pt x="5217916" y="4304180"/>
                      <a:pt x="5214073" y="4310299"/>
                    </a:cubicBezTo>
                    <a:lnTo>
                      <a:pt x="5204204" y="4325020"/>
                    </a:lnTo>
                    <a:lnTo>
                      <a:pt x="5204132" y="4325081"/>
                    </a:lnTo>
                    <a:lnTo>
                      <a:pt x="5204128" y="4325131"/>
                    </a:lnTo>
                    <a:lnTo>
                      <a:pt x="5203246" y="4326447"/>
                    </a:lnTo>
                    <a:cubicBezTo>
                      <a:pt x="5196808" y="4334887"/>
                      <a:pt x="5192544" y="4336975"/>
                      <a:pt x="5194162" y="4322501"/>
                    </a:cubicBezTo>
                    <a:cubicBezTo>
                      <a:pt x="5181919" y="4353374"/>
                      <a:pt x="5173872" y="4359803"/>
                      <a:pt x="5159705" y="4381669"/>
                    </a:cubicBezTo>
                    <a:cubicBezTo>
                      <a:pt x="5164209" y="4380706"/>
                      <a:pt x="5164209" y="4380706"/>
                      <a:pt x="5164209" y="4380706"/>
                    </a:cubicBezTo>
                    <a:cubicBezTo>
                      <a:pt x="5153584" y="4397105"/>
                      <a:pt x="5153584" y="4397105"/>
                      <a:pt x="5153584" y="4397105"/>
                    </a:cubicBezTo>
                    <a:cubicBezTo>
                      <a:pt x="5149080" y="4398068"/>
                      <a:pt x="5149080" y="4398068"/>
                      <a:pt x="5149080" y="4398068"/>
                    </a:cubicBezTo>
                    <a:cubicBezTo>
                      <a:pt x="5150042" y="4402571"/>
                      <a:pt x="5150042" y="4402571"/>
                      <a:pt x="5150042" y="4402571"/>
                    </a:cubicBezTo>
                    <a:cubicBezTo>
                      <a:pt x="5145539" y="4403533"/>
                      <a:pt x="5145539" y="4403533"/>
                      <a:pt x="5145539" y="4403533"/>
                    </a:cubicBezTo>
                    <a:cubicBezTo>
                      <a:pt x="5141997" y="4409000"/>
                      <a:pt x="5142959" y="4413504"/>
                      <a:pt x="5138455" y="4414466"/>
                    </a:cubicBezTo>
                    <a:cubicBezTo>
                      <a:pt x="5139417" y="4418971"/>
                      <a:pt x="5134912" y="4419933"/>
                      <a:pt x="5135875" y="4424436"/>
                    </a:cubicBezTo>
                    <a:cubicBezTo>
                      <a:pt x="5131371" y="4425399"/>
                      <a:pt x="5132334" y="4429903"/>
                      <a:pt x="5132334" y="4429903"/>
                    </a:cubicBezTo>
                    <a:cubicBezTo>
                      <a:pt x="5128792" y="4435370"/>
                      <a:pt x="5125249" y="4440835"/>
                      <a:pt x="5121707" y="4446302"/>
                    </a:cubicBezTo>
                    <a:cubicBezTo>
                      <a:pt x="5122670" y="4450806"/>
                      <a:pt x="5122670" y="4450806"/>
                      <a:pt x="5122670" y="4450806"/>
                    </a:cubicBezTo>
                    <a:cubicBezTo>
                      <a:pt x="5122670" y="4450806"/>
                      <a:pt x="5118166" y="4451768"/>
                      <a:pt x="5119128" y="4456272"/>
                    </a:cubicBezTo>
                    <a:cubicBezTo>
                      <a:pt x="5107541" y="4468167"/>
                      <a:pt x="5096915" y="4484566"/>
                      <a:pt x="5086289" y="4500965"/>
                    </a:cubicBezTo>
                    <a:cubicBezTo>
                      <a:pt x="5085327" y="4496461"/>
                      <a:pt x="5085327" y="4496461"/>
                      <a:pt x="5080824" y="4497423"/>
                    </a:cubicBezTo>
                    <a:cubicBezTo>
                      <a:pt x="5084365" y="4491957"/>
                      <a:pt x="5084365" y="4491957"/>
                      <a:pt x="5084365" y="4491957"/>
                    </a:cubicBezTo>
                    <a:cubicBezTo>
                      <a:pt x="5088869" y="4490995"/>
                      <a:pt x="5087907" y="4486491"/>
                      <a:pt x="5087907" y="4486491"/>
                    </a:cubicBezTo>
                    <a:cubicBezTo>
                      <a:pt x="5087907" y="4486491"/>
                      <a:pt x="5083403" y="4487453"/>
                      <a:pt x="5083403" y="4487453"/>
                    </a:cubicBezTo>
                    <a:cubicBezTo>
                      <a:pt x="5079862" y="4492920"/>
                      <a:pt x="5079862" y="4492920"/>
                      <a:pt x="5079862" y="4492920"/>
                    </a:cubicBezTo>
                    <a:cubicBezTo>
                      <a:pt x="5079862" y="4492920"/>
                      <a:pt x="5076319" y="4498385"/>
                      <a:pt x="5076319" y="4498385"/>
                    </a:cubicBezTo>
                    <a:cubicBezTo>
                      <a:pt x="5077282" y="4502890"/>
                      <a:pt x="5077282" y="4502890"/>
                      <a:pt x="5077282" y="4502890"/>
                    </a:cubicBezTo>
                    <a:cubicBezTo>
                      <a:pt x="5077282" y="4502890"/>
                      <a:pt x="5077282" y="4502890"/>
                      <a:pt x="5078244" y="4507394"/>
                    </a:cubicBezTo>
                    <a:cubicBezTo>
                      <a:pt x="5066656" y="4519289"/>
                      <a:pt x="5056030" y="4535688"/>
                      <a:pt x="5044443" y="4547582"/>
                    </a:cubicBezTo>
                    <a:cubicBezTo>
                      <a:pt x="5044443" y="4547582"/>
                      <a:pt x="5044443" y="4547582"/>
                      <a:pt x="5045405" y="4552086"/>
                    </a:cubicBezTo>
                    <a:cubicBezTo>
                      <a:pt x="5018688" y="4581343"/>
                      <a:pt x="4996475" y="4609636"/>
                      <a:pt x="4968796" y="4634389"/>
                    </a:cubicBezTo>
                    <a:cubicBezTo>
                      <a:pt x="4934994" y="4674578"/>
                      <a:pt x="4900232" y="4710262"/>
                      <a:pt x="4860964" y="4746909"/>
                    </a:cubicBezTo>
                    <a:cubicBezTo>
                      <a:pt x="4852918" y="4753338"/>
                      <a:pt x="4835864" y="4761691"/>
                      <a:pt x="4837789" y="4770699"/>
                    </a:cubicBezTo>
                    <a:cubicBezTo>
                      <a:pt x="4837789" y="4770699"/>
                      <a:pt x="4837789" y="4770699"/>
                      <a:pt x="4833284" y="4771662"/>
                    </a:cubicBezTo>
                    <a:cubicBezTo>
                      <a:pt x="4828781" y="4772624"/>
                      <a:pt x="4825239" y="4778090"/>
                      <a:pt x="4820735" y="4779052"/>
                    </a:cubicBezTo>
                    <a:cubicBezTo>
                      <a:pt x="4820735" y="4779052"/>
                      <a:pt x="4817192" y="4784519"/>
                      <a:pt x="4817192" y="4784519"/>
                    </a:cubicBezTo>
                    <a:cubicBezTo>
                      <a:pt x="4817192" y="4784519"/>
                      <a:pt x="4821697" y="4783556"/>
                      <a:pt x="4821697" y="4783556"/>
                    </a:cubicBezTo>
                    <a:cubicBezTo>
                      <a:pt x="4802064" y="4801880"/>
                      <a:pt x="4782430" y="4820203"/>
                      <a:pt x="4762796" y="4838527"/>
                    </a:cubicBezTo>
                    <a:cubicBezTo>
                      <a:pt x="4715484" y="4881602"/>
                      <a:pt x="4715484" y="4881602"/>
                      <a:pt x="4715484" y="4881602"/>
                    </a:cubicBezTo>
                    <a:cubicBezTo>
                      <a:pt x="4699392" y="4894460"/>
                      <a:pt x="4699392" y="4894460"/>
                      <a:pt x="4699392" y="4894460"/>
                    </a:cubicBezTo>
                    <a:cubicBezTo>
                      <a:pt x="4691345" y="4900888"/>
                      <a:pt x="4670750" y="4914708"/>
                      <a:pt x="4654658" y="4927565"/>
                    </a:cubicBezTo>
                    <a:cubicBezTo>
                      <a:pt x="4635024" y="4945888"/>
                      <a:pt x="4618932" y="4958746"/>
                      <a:pt x="4623437" y="4957784"/>
                    </a:cubicBezTo>
                    <a:cubicBezTo>
                      <a:pt x="4567115" y="5002783"/>
                      <a:pt x="4510794" y="5047783"/>
                      <a:pt x="4440960" y="5095671"/>
                    </a:cubicBezTo>
                    <a:cubicBezTo>
                      <a:pt x="4403311" y="5117843"/>
                      <a:pt x="4336057" y="5155760"/>
                      <a:pt x="4291323" y="5188865"/>
                    </a:cubicBezTo>
                    <a:cubicBezTo>
                      <a:pt x="4239199" y="5209421"/>
                      <a:pt x="4189961" y="5243488"/>
                      <a:pt x="4134296" y="5269510"/>
                    </a:cubicBezTo>
                    <a:cubicBezTo>
                      <a:pt x="4126249" y="5275939"/>
                      <a:pt x="4125287" y="5271434"/>
                      <a:pt x="4117242" y="5277863"/>
                    </a:cubicBezTo>
                    <a:cubicBezTo>
                      <a:pt x="4013954" y="5323478"/>
                      <a:pt x="3908744" y="5360084"/>
                      <a:pt x="3802571" y="5392188"/>
                    </a:cubicBezTo>
                    <a:cubicBezTo>
                      <a:pt x="3747232" y="5408720"/>
                      <a:pt x="3692538" y="5422760"/>
                      <a:pt x="3637806" y="5433865"/>
                    </a:cubicBezTo>
                    <a:lnTo>
                      <a:pt x="3560810" y="5445094"/>
                    </a:lnTo>
                    <a:lnTo>
                      <a:pt x="3576039" y="5442351"/>
                    </a:lnTo>
                    <a:cubicBezTo>
                      <a:pt x="3593372" y="5438059"/>
                      <a:pt x="3608895" y="5433565"/>
                      <a:pt x="3617903" y="5431641"/>
                    </a:cubicBezTo>
                    <a:cubicBezTo>
                      <a:pt x="3617903" y="5431641"/>
                      <a:pt x="3622408" y="5430679"/>
                      <a:pt x="3622408" y="5430679"/>
                    </a:cubicBezTo>
                    <a:cubicBezTo>
                      <a:pt x="3671952" y="5420094"/>
                      <a:pt x="3707984" y="5412396"/>
                      <a:pt x="3756567" y="5397306"/>
                    </a:cubicBezTo>
                    <a:cubicBezTo>
                      <a:pt x="3761071" y="5396344"/>
                      <a:pt x="3761071" y="5396344"/>
                      <a:pt x="3761071" y="5396344"/>
                    </a:cubicBezTo>
                    <a:cubicBezTo>
                      <a:pt x="3765576" y="5395381"/>
                      <a:pt x="3765576" y="5395381"/>
                      <a:pt x="3764613" y="5390877"/>
                    </a:cubicBezTo>
                    <a:cubicBezTo>
                      <a:pt x="3760109" y="5391839"/>
                      <a:pt x="3755605" y="5392802"/>
                      <a:pt x="3755605" y="5392802"/>
                    </a:cubicBezTo>
                    <a:cubicBezTo>
                      <a:pt x="3756567" y="5397306"/>
                      <a:pt x="3756567" y="5397306"/>
                      <a:pt x="3756567" y="5397306"/>
                    </a:cubicBezTo>
                    <a:cubicBezTo>
                      <a:pt x="3702519" y="5408853"/>
                      <a:pt x="3670990" y="5415589"/>
                      <a:pt x="3621445" y="5426174"/>
                    </a:cubicBezTo>
                    <a:cubicBezTo>
                      <a:pt x="3624986" y="5420708"/>
                      <a:pt x="3620483" y="5421670"/>
                      <a:pt x="3615016" y="5418129"/>
                    </a:cubicBezTo>
                    <a:cubicBezTo>
                      <a:pt x="3610512" y="5419091"/>
                      <a:pt x="3610512" y="5419091"/>
                      <a:pt x="3610512" y="5419091"/>
                    </a:cubicBezTo>
                    <a:cubicBezTo>
                      <a:pt x="3611474" y="5423595"/>
                      <a:pt x="3611474" y="5423595"/>
                      <a:pt x="3611474" y="5423595"/>
                    </a:cubicBezTo>
                    <a:cubicBezTo>
                      <a:pt x="3571900" y="5436759"/>
                      <a:pt x="3527514" y="5427403"/>
                      <a:pt x="3516889" y="5443802"/>
                    </a:cubicBezTo>
                    <a:cubicBezTo>
                      <a:pt x="3517851" y="5448307"/>
                      <a:pt x="3517851" y="5448307"/>
                      <a:pt x="3517851" y="5448307"/>
                    </a:cubicBezTo>
                    <a:cubicBezTo>
                      <a:pt x="3512384" y="5444765"/>
                      <a:pt x="3503377" y="5446689"/>
                      <a:pt x="3498872" y="5447651"/>
                    </a:cubicBezTo>
                    <a:cubicBezTo>
                      <a:pt x="3494368" y="5448614"/>
                      <a:pt x="3489865" y="5449576"/>
                      <a:pt x="3489865" y="5449576"/>
                    </a:cubicBezTo>
                    <a:cubicBezTo>
                      <a:pt x="3488902" y="5445073"/>
                      <a:pt x="3486978" y="5436064"/>
                      <a:pt x="3490519" y="5430598"/>
                    </a:cubicBezTo>
                    <a:cubicBezTo>
                      <a:pt x="3495023" y="5429636"/>
                      <a:pt x="3504032" y="5427711"/>
                      <a:pt x="3508535" y="5426749"/>
                    </a:cubicBezTo>
                    <a:cubicBezTo>
                      <a:pt x="3517544" y="5424825"/>
                      <a:pt x="3527514" y="5427403"/>
                      <a:pt x="3535561" y="5420975"/>
                    </a:cubicBezTo>
                    <a:cubicBezTo>
                      <a:pt x="3535561" y="5420975"/>
                      <a:pt x="3540064" y="5420013"/>
                      <a:pt x="3540064" y="5420013"/>
                    </a:cubicBezTo>
                    <a:cubicBezTo>
                      <a:pt x="3540064" y="5420013"/>
                      <a:pt x="3540064" y="5420013"/>
                      <a:pt x="3544568" y="5419051"/>
                    </a:cubicBezTo>
                    <a:cubicBezTo>
                      <a:pt x="3549073" y="5418089"/>
                      <a:pt x="3549073" y="5418089"/>
                      <a:pt x="3553577" y="5417126"/>
                    </a:cubicBezTo>
                    <a:cubicBezTo>
                      <a:pt x="3558080" y="5416164"/>
                      <a:pt x="3558080" y="5416164"/>
                      <a:pt x="3558080" y="5416164"/>
                    </a:cubicBezTo>
                    <a:cubicBezTo>
                      <a:pt x="3558080" y="5416164"/>
                      <a:pt x="3557118" y="5411660"/>
                      <a:pt x="3552615" y="5412622"/>
                    </a:cubicBezTo>
                    <a:cubicBezTo>
                      <a:pt x="3548110" y="5413584"/>
                      <a:pt x="3543606" y="5414547"/>
                      <a:pt x="3543606" y="5414547"/>
                    </a:cubicBezTo>
                    <a:cubicBezTo>
                      <a:pt x="3539102" y="5415509"/>
                      <a:pt x="3539102" y="5415509"/>
                      <a:pt x="3539102" y="5415509"/>
                    </a:cubicBezTo>
                    <a:cubicBezTo>
                      <a:pt x="3542644" y="5410042"/>
                      <a:pt x="3538139" y="5411005"/>
                      <a:pt x="3538139" y="5411005"/>
                    </a:cubicBezTo>
                    <a:cubicBezTo>
                      <a:pt x="3533636" y="5411967"/>
                      <a:pt x="3533636" y="5411967"/>
                      <a:pt x="3533636" y="5411967"/>
                    </a:cubicBezTo>
                    <a:cubicBezTo>
                      <a:pt x="3533636" y="5411967"/>
                      <a:pt x="3529132" y="5412929"/>
                      <a:pt x="3529132" y="5412929"/>
                    </a:cubicBezTo>
                    <a:cubicBezTo>
                      <a:pt x="3530094" y="5417433"/>
                      <a:pt x="3530094" y="5417433"/>
                      <a:pt x="3530094" y="5417433"/>
                    </a:cubicBezTo>
                    <a:cubicBezTo>
                      <a:pt x="3526552" y="5422900"/>
                      <a:pt x="3516582" y="5420320"/>
                      <a:pt x="3507573" y="5422245"/>
                    </a:cubicBezTo>
                    <a:cubicBezTo>
                      <a:pt x="3503070" y="5423207"/>
                      <a:pt x="3498565" y="5424169"/>
                      <a:pt x="3489557" y="5426094"/>
                    </a:cubicBezTo>
                    <a:cubicBezTo>
                      <a:pt x="3462533" y="5431868"/>
                      <a:pt x="3462533" y="5431868"/>
                      <a:pt x="3462533" y="5431868"/>
                    </a:cubicBezTo>
                    <a:cubicBezTo>
                      <a:pt x="3457066" y="5428326"/>
                      <a:pt x="3458028" y="5432830"/>
                      <a:pt x="3458028" y="5432830"/>
                    </a:cubicBezTo>
                    <a:cubicBezTo>
                      <a:pt x="3458028" y="5432830"/>
                      <a:pt x="3458991" y="5437334"/>
                      <a:pt x="3463495" y="5436372"/>
                    </a:cubicBezTo>
                    <a:cubicBezTo>
                      <a:pt x="3481511" y="5432523"/>
                      <a:pt x="3481511" y="5432523"/>
                      <a:pt x="3481511" y="5432523"/>
                    </a:cubicBezTo>
                    <a:cubicBezTo>
                      <a:pt x="3477969" y="5437988"/>
                      <a:pt x="3475389" y="5447960"/>
                      <a:pt x="3476352" y="5452463"/>
                    </a:cubicBezTo>
                    <a:cubicBezTo>
                      <a:pt x="3471848" y="5453425"/>
                      <a:pt x="3467344" y="5454387"/>
                      <a:pt x="3467344" y="5454387"/>
                    </a:cubicBezTo>
                    <a:cubicBezTo>
                      <a:pt x="3462839" y="5455350"/>
                      <a:pt x="3462839" y="5455350"/>
                      <a:pt x="3462839" y="5455350"/>
                    </a:cubicBezTo>
                    <a:cubicBezTo>
                      <a:pt x="3466382" y="5449884"/>
                      <a:pt x="3466382" y="5449884"/>
                      <a:pt x="3466382" y="5449884"/>
                    </a:cubicBezTo>
                    <a:cubicBezTo>
                      <a:pt x="3466382" y="5449884"/>
                      <a:pt x="3461877" y="5450846"/>
                      <a:pt x="3460915" y="5446342"/>
                    </a:cubicBezTo>
                    <a:cubicBezTo>
                      <a:pt x="3456412" y="5447304"/>
                      <a:pt x="3457374" y="5451808"/>
                      <a:pt x="3452870" y="5452771"/>
                    </a:cubicBezTo>
                    <a:cubicBezTo>
                      <a:pt x="3452870" y="5452771"/>
                      <a:pt x="3448365" y="5453733"/>
                      <a:pt x="3448365" y="5453733"/>
                    </a:cubicBezTo>
                    <a:cubicBezTo>
                      <a:pt x="3443861" y="5454695"/>
                      <a:pt x="3438395" y="5451153"/>
                      <a:pt x="3429387" y="5453078"/>
                    </a:cubicBezTo>
                    <a:cubicBezTo>
                      <a:pt x="3411370" y="5456927"/>
                      <a:pt x="3432929" y="5447611"/>
                      <a:pt x="3418454" y="5445995"/>
                    </a:cubicBezTo>
                    <a:cubicBezTo>
                      <a:pt x="3411370" y="5456927"/>
                      <a:pt x="3395934" y="5450806"/>
                      <a:pt x="3385964" y="5448226"/>
                    </a:cubicBezTo>
                    <a:cubicBezTo>
                      <a:pt x="3386926" y="5452731"/>
                      <a:pt x="3387888" y="5457234"/>
                      <a:pt x="3383384" y="5458196"/>
                    </a:cubicBezTo>
                    <a:cubicBezTo>
                      <a:pt x="3382422" y="5453693"/>
                      <a:pt x="3381459" y="5449188"/>
                      <a:pt x="3376955" y="5450151"/>
                    </a:cubicBezTo>
                    <a:cubicBezTo>
                      <a:pt x="3373414" y="5455617"/>
                      <a:pt x="3359901" y="5458504"/>
                      <a:pt x="3350893" y="5460429"/>
                    </a:cubicBezTo>
                    <a:cubicBezTo>
                      <a:pt x="3353473" y="5450458"/>
                      <a:pt x="3321944" y="5457194"/>
                      <a:pt x="3318402" y="5462660"/>
                    </a:cubicBezTo>
                    <a:cubicBezTo>
                      <a:pt x="3313898" y="5463623"/>
                      <a:pt x="3313898" y="5463623"/>
                      <a:pt x="3313898" y="5463623"/>
                    </a:cubicBezTo>
                    <a:cubicBezTo>
                      <a:pt x="3300386" y="5466509"/>
                      <a:pt x="3311973" y="5454614"/>
                      <a:pt x="3298461" y="5457501"/>
                    </a:cubicBezTo>
                    <a:cubicBezTo>
                      <a:pt x="3290416" y="5463930"/>
                      <a:pt x="3286874" y="5469396"/>
                      <a:pt x="3263391" y="5469703"/>
                    </a:cubicBezTo>
                    <a:cubicBezTo>
                      <a:pt x="3253421" y="5467123"/>
                      <a:pt x="3238946" y="5465507"/>
                      <a:pt x="3225433" y="5468394"/>
                    </a:cubicBezTo>
                    <a:cubicBezTo>
                      <a:pt x="3220930" y="5469356"/>
                      <a:pt x="3211921" y="5471281"/>
                      <a:pt x="3206456" y="5467738"/>
                    </a:cubicBezTo>
                    <a:cubicBezTo>
                      <a:pt x="3178468" y="5469008"/>
                      <a:pt x="3200989" y="5464196"/>
                      <a:pt x="3181048" y="5459038"/>
                    </a:cubicBezTo>
                    <a:cubicBezTo>
                      <a:pt x="3164956" y="5471895"/>
                      <a:pt x="3105133" y="5456418"/>
                      <a:pt x="3088079" y="5464771"/>
                    </a:cubicBezTo>
                    <a:cubicBezTo>
                      <a:pt x="3108020" y="5469930"/>
                      <a:pt x="3070064" y="5468620"/>
                      <a:pt x="3070064" y="5468620"/>
                    </a:cubicBezTo>
                    <a:cubicBezTo>
                      <a:pt x="3065559" y="5469583"/>
                      <a:pt x="3061055" y="5470545"/>
                      <a:pt x="3056551" y="5471507"/>
                    </a:cubicBezTo>
                    <a:cubicBezTo>
                      <a:pt x="2999616" y="5469542"/>
                      <a:pt x="2967125" y="5471774"/>
                      <a:pt x="2934326" y="5450524"/>
                    </a:cubicBezTo>
                    <a:cubicBezTo>
                      <a:pt x="2931747" y="5460493"/>
                      <a:pt x="2895408" y="5444710"/>
                      <a:pt x="2882857" y="5452101"/>
                    </a:cubicBezTo>
                    <a:cubicBezTo>
                      <a:pt x="2892828" y="5454680"/>
                      <a:pt x="2858412" y="5447903"/>
                      <a:pt x="2853908" y="5448866"/>
                    </a:cubicBezTo>
                    <a:cubicBezTo>
                      <a:pt x="2853908" y="5448866"/>
                      <a:pt x="2858412" y="5447903"/>
                      <a:pt x="2858412" y="5447903"/>
                    </a:cubicBezTo>
                    <a:cubicBezTo>
                      <a:pt x="2821417" y="5451098"/>
                      <a:pt x="2791506" y="5443359"/>
                      <a:pt x="2748082" y="5438507"/>
                    </a:cubicBezTo>
                    <a:cubicBezTo>
                      <a:pt x="2759016" y="5445591"/>
                      <a:pt x="2732646" y="5432386"/>
                      <a:pt x="2730066" y="5442356"/>
                    </a:cubicBezTo>
                    <a:cubicBezTo>
                      <a:pt x="2728141" y="5433349"/>
                      <a:pt x="2711087" y="5441702"/>
                      <a:pt x="2695651" y="5435580"/>
                    </a:cubicBezTo>
                    <a:cubicBezTo>
                      <a:pt x="2714629" y="5436236"/>
                      <a:pt x="2700810" y="5415640"/>
                      <a:pt x="2699193" y="5430115"/>
                    </a:cubicBezTo>
                    <a:cubicBezTo>
                      <a:pt x="2671206" y="5431384"/>
                      <a:pt x="2644837" y="5418179"/>
                      <a:pt x="2625858" y="5417524"/>
                    </a:cubicBezTo>
                    <a:cubicBezTo>
                      <a:pt x="2636790" y="5424608"/>
                      <a:pt x="2606879" y="5416869"/>
                      <a:pt x="2592405" y="5415252"/>
                    </a:cubicBezTo>
                    <a:cubicBezTo>
                      <a:pt x="2592405" y="5415252"/>
                      <a:pt x="2596909" y="5414289"/>
                      <a:pt x="2601413" y="5413327"/>
                    </a:cubicBezTo>
                    <a:cubicBezTo>
                      <a:pt x="2566997" y="5406551"/>
                      <a:pt x="2548018" y="5405896"/>
                      <a:pt x="2528079" y="5400737"/>
                    </a:cubicBezTo>
                    <a:cubicBezTo>
                      <a:pt x="2508137" y="5395578"/>
                      <a:pt x="2489159" y="5394923"/>
                      <a:pt x="2448315" y="5380101"/>
                    </a:cubicBezTo>
                    <a:cubicBezTo>
                      <a:pt x="2448315" y="5380101"/>
                      <a:pt x="2457322" y="5378176"/>
                      <a:pt x="2442848" y="5376560"/>
                    </a:cubicBezTo>
                    <a:cubicBezTo>
                      <a:pt x="2428374" y="5374942"/>
                      <a:pt x="2449277" y="5384605"/>
                      <a:pt x="2429336" y="5379447"/>
                    </a:cubicBezTo>
                    <a:cubicBezTo>
                      <a:pt x="2412937" y="5368821"/>
                      <a:pt x="2398463" y="5367204"/>
                      <a:pt x="2384951" y="5370091"/>
                    </a:cubicBezTo>
                    <a:cubicBezTo>
                      <a:pt x="2373055" y="5358503"/>
                      <a:pt x="2374017" y="5363006"/>
                      <a:pt x="2372093" y="5353999"/>
                    </a:cubicBezTo>
                    <a:cubicBezTo>
                      <a:pt x="2363085" y="5355923"/>
                      <a:pt x="2358581" y="5356886"/>
                      <a:pt x="2344107" y="5355268"/>
                    </a:cubicBezTo>
                    <a:cubicBezTo>
                      <a:pt x="2343144" y="5350765"/>
                      <a:pt x="2353114" y="5353344"/>
                      <a:pt x="2343144" y="5350765"/>
                    </a:cubicBezTo>
                    <a:cubicBezTo>
                      <a:pt x="2324166" y="5350109"/>
                      <a:pt x="2301338" y="5331439"/>
                      <a:pt x="2273352" y="5332708"/>
                    </a:cubicBezTo>
                    <a:cubicBezTo>
                      <a:pt x="2271427" y="5323699"/>
                      <a:pt x="2287826" y="5334326"/>
                      <a:pt x="2292330" y="5333363"/>
                    </a:cubicBezTo>
                    <a:cubicBezTo>
                      <a:pt x="2270465" y="5319196"/>
                      <a:pt x="2247944" y="5324007"/>
                      <a:pt x="2235087" y="5307915"/>
                    </a:cubicBezTo>
                    <a:cubicBezTo>
                      <a:pt x="2226078" y="5309840"/>
                      <a:pt x="2246982" y="5319503"/>
                      <a:pt x="2231545" y="5313382"/>
                    </a:cubicBezTo>
                    <a:cubicBezTo>
                      <a:pt x="2236049" y="5312420"/>
                      <a:pt x="2229620" y="5304373"/>
                      <a:pt x="2215146" y="5302757"/>
                    </a:cubicBezTo>
                    <a:cubicBezTo>
                      <a:pt x="2202596" y="5310147"/>
                      <a:pt x="2178806" y="5286972"/>
                      <a:pt x="2180731" y="5295981"/>
                    </a:cubicBezTo>
                    <a:cubicBezTo>
                      <a:pt x="2175264" y="5292439"/>
                      <a:pt x="2169798" y="5288897"/>
                      <a:pt x="2164331" y="5285355"/>
                    </a:cubicBezTo>
                    <a:cubicBezTo>
                      <a:pt x="2164331" y="5285355"/>
                      <a:pt x="2164331" y="5285355"/>
                      <a:pt x="2159828" y="5286317"/>
                    </a:cubicBezTo>
                    <a:cubicBezTo>
                      <a:pt x="2165293" y="5289859"/>
                      <a:pt x="2170760" y="5293401"/>
                      <a:pt x="2170760" y="5293401"/>
                    </a:cubicBezTo>
                    <a:cubicBezTo>
                      <a:pt x="2156286" y="5291783"/>
                      <a:pt x="2144391" y="5280196"/>
                      <a:pt x="2132496" y="5268608"/>
                    </a:cubicBezTo>
                    <a:cubicBezTo>
                      <a:pt x="2128954" y="5274075"/>
                      <a:pt x="2123488" y="5270533"/>
                      <a:pt x="2117059" y="5262487"/>
                    </a:cubicBezTo>
                    <a:cubicBezTo>
                      <a:pt x="2108050" y="5264412"/>
                      <a:pt x="2114479" y="5272458"/>
                      <a:pt x="2119946" y="5276000"/>
                    </a:cubicBezTo>
                    <a:cubicBezTo>
                      <a:pt x="2115441" y="5276962"/>
                      <a:pt x="2115441" y="5276962"/>
                      <a:pt x="2115441" y="5276962"/>
                    </a:cubicBezTo>
                    <a:cubicBezTo>
                      <a:pt x="2109012" y="5268916"/>
                      <a:pt x="2084568" y="5264719"/>
                      <a:pt x="2083606" y="5260215"/>
                    </a:cubicBezTo>
                    <a:cubicBezTo>
                      <a:pt x="2082644" y="5255711"/>
                      <a:pt x="2082644" y="5255711"/>
                      <a:pt x="2082644" y="5255711"/>
                    </a:cubicBezTo>
                    <a:cubicBezTo>
                      <a:pt x="2088110" y="5259252"/>
                      <a:pt x="2092614" y="5258290"/>
                      <a:pt x="2092614" y="5258290"/>
                    </a:cubicBezTo>
                    <a:cubicBezTo>
                      <a:pt x="2098080" y="5261832"/>
                      <a:pt x="2098080" y="5261832"/>
                      <a:pt x="2098080" y="5261832"/>
                    </a:cubicBezTo>
                    <a:cubicBezTo>
                      <a:pt x="2102585" y="5260870"/>
                      <a:pt x="2097118" y="5257328"/>
                      <a:pt x="2097118" y="5257328"/>
                    </a:cubicBezTo>
                    <a:cubicBezTo>
                      <a:pt x="2091652" y="5253787"/>
                      <a:pt x="2086186" y="5250245"/>
                      <a:pt x="2081681" y="5251207"/>
                    </a:cubicBezTo>
                    <a:cubicBezTo>
                      <a:pt x="2085223" y="5245740"/>
                      <a:pt x="2037295" y="5241851"/>
                      <a:pt x="2059816" y="5237040"/>
                    </a:cubicBezTo>
                    <a:cubicBezTo>
                      <a:pt x="2045342" y="5235422"/>
                      <a:pt x="2029905" y="5229301"/>
                      <a:pt x="2014467" y="5223180"/>
                    </a:cubicBezTo>
                    <a:cubicBezTo>
                      <a:pt x="2003535" y="5216096"/>
                      <a:pt x="1992603" y="5209013"/>
                      <a:pt x="1987136" y="5205471"/>
                    </a:cubicBezTo>
                    <a:cubicBezTo>
                      <a:pt x="1986174" y="5200967"/>
                      <a:pt x="1986174" y="5200967"/>
                      <a:pt x="1981670" y="5201929"/>
                    </a:cubicBezTo>
                    <a:cubicBezTo>
                      <a:pt x="1981670" y="5201929"/>
                      <a:pt x="1980707" y="5197426"/>
                      <a:pt x="1977165" y="5202891"/>
                    </a:cubicBezTo>
                    <a:cubicBezTo>
                      <a:pt x="1955300" y="5188725"/>
                      <a:pt x="1917036" y="5163932"/>
                      <a:pt x="1895171" y="5149765"/>
                    </a:cubicBezTo>
                    <a:cubicBezTo>
                      <a:pt x="1884238" y="5142682"/>
                      <a:pt x="1876847" y="5130132"/>
                      <a:pt x="1865914" y="5123048"/>
                    </a:cubicBezTo>
                    <a:cubicBezTo>
                      <a:pt x="1815754" y="5086668"/>
                      <a:pt x="1758511" y="5061221"/>
                      <a:pt x="1715436" y="5013908"/>
                    </a:cubicBezTo>
                    <a:cubicBezTo>
                      <a:pt x="1663659" y="4992003"/>
                      <a:pt x="1636982" y="4955315"/>
                      <a:pt x="1588748" y="4927943"/>
                    </a:cubicBezTo>
                    <a:cubicBezTo>
                      <a:pt x="1595177" y="4935989"/>
                      <a:pt x="1601605" y="4944035"/>
                      <a:pt x="1598064" y="4949501"/>
                    </a:cubicBezTo>
                    <a:cubicBezTo>
                      <a:pt x="1581664" y="4938876"/>
                      <a:pt x="1576198" y="4935335"/>
                      <a:pt x="1564303" y="4923746"/>
                    </a:cubicBezTo>
                    <a:cubicBezTo>
                      <a:pt x="1558836" y="4920205"/>
                      <a:pt x="1553371" y="4916663"/>
                      <a:pt x="1547904" y="4913121"/>
                    </a:cubicBezTo>
                    <a:cubicBezTo>
                      <a:pt x="1546942" y="4908617"/>
                      <a:pt x="1545017" y="4899609"/>
                      <a:pt x="1545979" y="4904113"/>
                    </a:cubicBezTo>
                    <a:cubicBezTo>
                      <a:pt x="1539551" y="4896067"/>
                      <a:pt x="1540513" y="4900571"/>
                      <a:pt x="1541475" y="4905075"/>
                    </a:cubicBezTo>
                    <a:cubicBezTo>
                      <a:pt x="1507715" y="4879321"/>
                      <a:pt x="1520265" y="4871929"/>
                      <a:pt x="1523807" y="4866464"/>
                    </a:cubicBezTo>
                    <a:cubicBezTo>
                      <a:pt x="1522845" y="4861959"/>
                      <a:pt x="1522845" y="4861959"/>
                      <a:pt x="1517378" y="4858417"/>
                    </a:cubicBezTo>
                    <a:cubicBezTo>
                      <a:pt x="1517378" y="4858417"/>
                      <a:pt x="1515454" y="4849410"/>
                      <a:pt x="1511912" y="4854876"/>
                    </a:cubicBezTo>
                    <a:cubicBezTo>
                      <a:pt x="1511912" y="4854876"/>
                      <a:pt x="1510949" y="4850372"/>
                      <a:pt x="1506446" y="4851334"/>
                    </a:cubicBezTo>
                    <a:cubicBezTo>
                      <a:pt x="1513529" y="4840401"/>
                      <a:pt x="1492626" y="4830738"/>
                      <a:pt x="1483618" y="4832662"/>
                    </a:cubicBezTo>
                    <a:cubicBezTo>
                      <a:pt x="1482656" y="4828159"/>
                      <a:pt x="1478151" y="4829121"/>
                      <a:pt x="1478151" y="4829121"/>
                    </a:cubicBezTo>
                    <a:cubicBezTo>
                      <a:pt x="1473647" y="4830084"/>
                      <a:pt x="1473647" y="4830084"/>
                      <a:pt x="1479114" y="4833625"/>
                    </a:cubicBezTo>
                    <a:cubicBezTo>
                      <a:pt x="1480076" y="4838129"/>
                      <a:pt x="1485543" y="4841671"/>
                      <a:pt x="1485543" y="4841671"/>
                    </a:cubicBezTo>
                    <a:cubicBezTo>
                      <a:pt x="1482000" y="4847137"/>
                      <a:pt x="1458210" y="4823962"/>
                      <a:pt x="1462060" y="4841978"/>
                    </a:cubicBezTo>
                    <a:cubicBezTo>
                      <a:pt x="1461097" y="4837474"/>
                      <a:pt x="1461097" y="4837474"/>
                      <a:pt x="1461097" y="4837474"/>
                    </a:cubicBezTo>
                    <a:cubicBezTo>
                      <a:pt x="1442774" y="4817841"/>
                      <a:pt x="1394232" y="4766987"/>
                      <a:pt x="1435076" y="4781808"/>
                    </a:cubicBezTo>
                    <a:cubicBezTo>
                      <a:pt x="1434114" y="4777305"/>
                      <a:pt x="1434114" y="4777305"/>
                      <a:pt x="1429609" y="4778267"/>
                    </a:cubicBezTo>
                    <a:cubicBezTo>
                      <a:pt x="1428647" y="4773763"/>
                      <a:pt x="1428647" y="4773763"/>
                      <a:pt x="1428647" y="4773763"/>
                    </a:cubicBezTo>
                    <a:cubicBezTo>
                      <a:pt x="1415790" y="4757671"/>
                      <a:pt x="1404857" y="4750588"/>
                      <a:pt x="1391038" y="4729991"/>
                    </a:cubicBezTo>
                    <a:cubicBezTo>
                      <a:pt x="1388458" y="4739962"/>
                      <a:pt x="1369172" y="4715825"/>
                      <a:pt x="1363706" y="4712283"/>
                    </a:cubicBezTo>
                    <a:cubicBezTo>
                      <a:pt x="1363706" y="4712283"/>
                      <a:pt x="1363706" y="4712283"/>
                      <a:pt x="1362744" y="4707779"/>
                    </a:cubicBezTo>
                    <a:cubicBezTo>
                      <a:pt x="1362744" y="4707779"/>
                      <a:pt x="1358239" y="4708741"/>
                      <a:pt x="1358239" y="4708741"/>
                    </a:cubicBezTo>
                    <a:cubicBezTo>
                      <a:pt x="1352773" y="4705200"/>
                      <a:pt x="1352773" y="4705200"/>
                      <a:pt x="1347307" y="4701658"/>
                    </a:cubicBezTo>
                    <a:cubicBezTo>
                      <a:pt x="1348269" y="4706162"/>
                      <a:pt x="1348269" y="4706162"/>
                      <a:pt x="1348269" y="4706162"/>
                    </a:cubicBezTo>
                    <a:cubicBezTo>
                      <a:pt x="1353736" y="4709703"/>
                      <a:pt x="1353736" y="4709703"/>
                      <a:pt x="1354698" y="4714207"/>
                    </a:cubicBezTo>
                    <a:cubicBezTo>
                      <a:pt x="1354698" y="4714207"/>
                      <a:pt x="1344727" y="4711628"/>
                      <a:pt x="1338299" y="4703582"/>
                    </a:cubicBezTo>
                    <a:cubicBezTo>
                      <a:pt x="1332832" y="4700040"/>
                      <a:pt x="1321899" y="4692957"/>
                      <a:pt x="1318358" y="4698423"/>
                    </a:cubicBezTo>
                    <a:cubicBezTo>
                      <a:pt x="1316434" y="4689415"/>
                      <a:pt x="1310005" y="4681370"/>
                      <a:pt x="1303576" y="4673323"/>
                    </a:cubicBezTo>
                    <a:cubicBezTo>
                      <a:pt x="1308080" y="4672361"/>
                      <a:pt x="1308080" y="4672361"/>
                      <a:pt x="1308080" y="4672361"/>
                    </a:cubicBezTo>
                    <a:cubicBezTo>
                      <a:pt x="1307118" y="4667857"/>
                      <a:pt x="1307118" y="4667857"/>
                      <a:pt x="1307118" y="4667857"/>
                    </a:cubicBezTo>
                    <a:cubicBezTo>
                      <a:pt x="1307118" y="4667857"/>
                      <a:pt x="1306156" y="4663353"/>
                      <a:pt x="1301651" y="4664315"/>
                    </a:cubicBezTo>
                    <a:cubicBezTo>
                      <a:pt x="1300689" y="4659811"/>
                      <a:pt x="1295223" y="4656270"/>
                      <a:pt x="1294261" y="4651766"/>
                    </a:cubicBezTo>
                    <a:cubicBezTo>
                      <a:pt x="1289757" y="4652728"/>
                      <a:pt x="1288794" y="4648223"/>
                      <a:pt x="1288794" y="4648223"/>
                    </a:cubicBezTo>
                    <a:cubicBezTo>
                      <a:pt x="1282366" y="4640178"/>
                      <a:pt x="1281403" y="4635674"/>
                      <a:pt x="1284945" y="4630207"/>
                    </a:cubicBezTo>
                    <a:cubicBezTo>
                      <a:pt x="1292336" y="4642757"/>
                      <a:pt x="1298764" y="4650803"/>
                      <a:pt x="1303269" y="4649841"/>
                    </a:cubicBezTo>
                    <a:cubicBezTo>
                      <a:pt x="1296840" y="4641795"/>
                      <a:pt x="1301344" y="4640832"/>
                      <a:pt x="1300382" y="4636329"/>
                    </a:cubicBezTo>
                    <a:cubicBezTo>
                      <a:pt x="1294915" y="4632787"/>
                      <a:pt x="1293953" y="4628283"/>
                      <a:pt x="1288488" y="4624741"/>
                    </a:cubicBezTo>
                    <a:cubicBezTo>
                      <a:pt x="1272743" y="4595138"/>
                      <a:pt x="1250571" y="4557488"/>
                      <a:pt x="1225818" y="4529809"/>
                    </a:cubicBezTo>
                    <a:cubicBezTo>
                      <a:pt x="1213924" y="4518221"/>
                      <a:pt x="1196561" y="4503092"/>
                      <a:pt x="1185629" y="4496009"/>
                    </a:cubicBezTo>
                    <a:cubicBezTo>
                      <a:pt x="1184667" y="4491504"/>
                      <a:pt x="1184667" y="4491504"/>
                      <a:pt x="1189171" y="4490542"/>
                    </a:cubicBezTo>
                    <a:cubicBezTo>
                      <a:pt x="1188209" y="4486037"/>
                      <a:pt x="1188209" y="4486037"/>
                      <a:pt x="1182742" y="4482495"/>
                    </a:cubicBezTo>
                    <a:cubicBezTo>
                      <a:pt x="1181780" y="4477992"/>
                      <a:pt x="1177276" y="4478954"/>
                      <a:pt x="1177276" y="4478954"/>
                    </a:cubicBezTo>
                    <a:cubicBezTo>
                      <a:pt x="1177276" y="4478954"/>
                      <a:pt x="1178238" y="4483458"/>
                      <a:pt x="1178238" y="4483458"/>
                    </a:cubicBezTo>
                    <a:cubicBezTo>
                      <a:pt x="1172772" y="4479917"/>
                      <a:pt x="1171809" y="4475412"/>
                      <a:pt x="1166343" y="4471870"/>
                    </a:cubicBezTo>
                    <a:cubicBezTo>
                      <a:pt x="1166343" y="4471870"/>
                      <a:pt x="1165381" y="4467367"/>
                      <a:pt x="1169885" y="4466405"/>
                    </a:cubicBezTo>
                    <a:cubicBezTo>
                      <a:pt x="1157990" y="4454817"/>
                      <a:pt x="1146096" y="4443229"/>
                      <a:pt x="1139667" y="4435183"/>
                    </a:cubicBezTo>
                    <a:cubicBezTo>
                      <a:pt x="1139667" y="4435183"/>
                      <a:pt x="1139667" y="4435183"/>
                      <a:pt x="1138704" y="4430679"/>
                    </a:cubicBezTo>
                    <a:cubicBezTo>
                      <a:pt x="1138704" y="4430679"/>
                      <a:pt x="1134200" y="4431641"/>
                      <a:pt x="1134200" y="4431641"/>
                    </a:cubicBezTo>
                    <a:cubicBezTo>
                      <a:pt x="1129696" y="4432603"/>
                      <a:pt x="1129696" y="4432603"/>
                      <a:pt x="1129696" y="4432603"/>
                    </a:cubicBezTo>
                    <a:cubicBezTo>
                      <a:pt x="1129696" y="4432603"/>
                      <a:pt x="1129696" y="4432603"/>
                      <a:pt x="1128734" y="4428100"/>
                    </a:cubicBezTo>
                    <a:cubicBezTo>
                      <a:pt x="1123268" y="4424558"/>
                      <a:pt x="1118764" y="4425520"/>
                      <a:pt x="1118764" y="4425520"/>
                    </a:cubicBezTo>
                    <a:lnTo>
                      <a:pt x="1120688" y="4434529"/>
                    </a:lnTo>
                    <a:lnTo>
                      <a:pt x="1115221" y="4430987"/>
                    </a:lnTo>
                    <a:cubicBezTo>
                      <a:pt x="1108794" y="4422940"/>
                      <a:pt x="1095936" y="4406849"/>
                      <a:pt x="1091431" y="4407812"/>
                    </a:cubicBezTo>
                    <a:cubicBezTo>
                      <a:pt x="1070221" y="4374666"/>
                      <a:pt x="1076650" y="4382711"/>
                      <a:pt x="1073763" y="4369199"/>
                    </a:cubicBezTo>
                    <a:cubicBezTo>
                      <a:pt x="1059943" y="4348604"/>
                      <a:pt x="1072146" y="4383673"/>
                      <a:pt x="1063792" y="4366620"/>
                    </a:cubicBezTo>
                    <a:cubicBezTo>
                      <a:pt x="1062830" y="4362116"/>
                      <a:pt x="1069915" y="4351183"/>
                      <a:pt x="1058981" y="4344100"/>
                    </a:cubicBezTo>
                    <a:cubicBezTo>
                      <a:pt x="1060906" y="4353108"/>
                      <a:pt x="1057364" y="4358574"/>
                      <a:pt x="1050936" y="4350528"/>
                    </a:cubicBezTo>
                    <a:cubicBezTo>
                      <a:pt x="1056402" y="4354070"/>
                      <a:pt x="1052553" y="4336054"/>
                      <a:pt x="1048049" y="4337016"/>
                    </a:cubicBezTo>
                    <a:cubicBezTo>
                      <a:pt x="1031650" y="4326391"/>
                      <a:pt x="1013674" y="4264296"/>
                      <a:pt x="988922" y="4236617"/>
                    </a:cubicBezTo>
                    <a:cubicBezTo>
                      <a:pt x="996006" y="4225685"/>
                      <a:pt x="979606" y="4215060"/>
                      <a:pt x="981224" y="4200585"/>
                    </a:cubicBezTo>
                    <a:cubicBezTo>
                      <a:pt x="974140" y="4211517"/>
                      <a:pt x="955509" y="4168401"/>
                      <a:pt x="970291" y="4193501"/>
                    </a:cubicBezTo>
                    <a:cubicBezTo>
                      <a:pt x="962900" y="4180951"/>
                      <a:pt x="956471" y="4172906"/>
                      <a:pt x="953584" y="4159394"/>
                    </a:cubicBezTo>
                    <a:cubicBezTo>
                      <a:pt x="950043" y="4164859"/>
                      <a:pt x="951968" y="4173868"/>
                      <a:pt x="943614" y="4156814"/>
                    </a:cubicBezTo>
                    <a:cubicBezTo>
                      <a:pt x="943614" y="4156814"/>
                      <a:pt x="948119" y="4155851"/>
                      <a:pt x="947156" y="4151347"/>
                    </a:cubicBezTo>
                    <a:cubicBezTo>
                      <a:pt x="932681" y="4149731"/>
                      <a:pt x="938496" y="4110811"/>
                      <a:pt x="918555" y="4105652"/>
                    </a:cubicBezTo>
                    <a:cubicBezTo>
                      <a:pt x="925638" y="4094719"/>
                      <a:pt x="903773" y="4080553"/>
                      <a:pt x="910857" y="4069620"/>
                    </a:cubicBezTo>
                    <a:cubicBezTo>
                      <a:pt x="904428" y="4061574"/>
                      <a:pt x="899924" y="4062536"/>
                      <a:pt x="892533" y="4049987"/>
                    </a:cubicBezTo>
                    <a:cubicBezTo>
                      <a:pt x="908932" y="4060612"/>
                      <a:pt x="888684" y="4031970"/>
                      <a:pt x="891263" y="4022000"/>
                    </a:cubicBezTo>
                    <a:cubicBezTo>
                      <a:pt x="875826" y="4015878"/>
                      <a:pt x="878099" y="3982425"/>
                      <a:pt x="869091" y="3984350"/>
                    </a:cubicBezTo>
                    <a:cubicBezTo>
                      <a:pt x="866204" y="3970838"/>
                      <a:pt x="866204" y="3970838"/>
                      <a:pt x="873595" y="3983387"/>
                    </a:cubicBezTo>
                    <a:cubicBezTo>
                      <a:pt x="865242" y="3966334"/>
                      <a:pt x="855926" y="3944776"/>
                      <a:pt x="852077" y="3926760"/>
                    </a:cubicBezTo>
                    <a:cubicBezTo>
                      <a:pt x="857543" y="3930302"/>
                      <a:pt x="858506" y="3934806"/>
                      <a:pt x="863010" y="3933844"/>
                    </a:cubicBezTo>
                    <a:lnTo>
                      <a:pt x="869247" y="3944432"/>
                    </a:lnTo>
                    <a:lnTo>
                      <a:pt x="868668" y="3952062"/>
                    </a:lnTo>
                    <a:cubicBezTo>
                      <a:pt x="868706" y="3954997"/>
                      <a:pt x="867822" y="3956363"/>
                      <a:pt x="862355" y="3952821"/>
                    </a:cubicBezTo>
                    <a:cubicBezTo>
                      <a:pt x="868784" y="3960868"/>
                      <a:pt x="870708" y="3969875"/>
                      <a:pt x="875212" y="3968913"/>
                    </a:cubicBezTo>
                    <a:cubicBezTo>
                      <a:pt x="877137" y="3977922"/>
                      <a:pt x="884528" y="3990472"/>
                      <a:pt x="890956" y="3998517"/>
                    </a:cubicBezTo>
                    <a:cubicBezTo>
                      <a:pt x="891918" y="4003022"/>
                      <a:pt x="891918" y="4003022"/>
                      <a:pt x="891918" y="4003022"/>
                    </a:cubicBezTo>
                    <a:cubicBezTo>
                      <a:pt x="892881" y="4007525"/>
                      <a:pt x="892881" y="4007525"/>
                      <a:pt x="892881" y="4007525"/>
                    </a:cubicBezTo>
                    <a:cubicBezTo>
                      <a:pt x="897385" y="4006563"/>
                      <a:pt x="897385" y="4006563"/>
                      <a:pt x="897385" y="4006563"/>
                    </a:cubicBezTo>
                    <a:cubicBezTo>
                      <a:pt x="897385" y="4006563"/>
                      <a:pt x="899964" y="3996593"/>
                      <a:pt x="897077" y="3983081"/>
                    </a:cubicBezTo>
                    <a:cubicBezTo>
                      <a:pt x="891611" y="3979538"/>
                      <a:pt x="891611" y="3979538"/>
                      <a:pt x="891611" y="3979538"/>
                    </a:cubicBezTo>
                    <a:cubicBezTo>
                      <a:pt x="890649" y="3975035"/>
                      <a:pt x="890649" y="3975035"/>
                      <a:pt x="890649" y="3975035"/>
                    </a:cubicBezTo>
                    <a:cubicBezTo>
                      <a:pt x="890649" y="3975035"/>
                      <a:pt x="889687" y="3970531"/>
                      <a:pt x="885183" y="3971493"/>
                    </a:cubicBezTo>
                    <a:cubicBezTo>
                      <a:pt x="886800" y="3957019"/>
                      <a:pt x="887762" y="3961523"/>
                      <a:pt x="878447" y="3939965"/>
                    </a:cubicBezTo>
                    <a:cubicBezTo>
                      <a:pt x="882951" y="3939002"/>
                      <a:pt x="887454" y="3938040"/>
                      <a:pt x="890034" y="3928070"/>
                    </a:cubicBezTo>
                    <a:cubicBezTo>
                      <a:pt x="880718" y="3906512"/>
                      <a:pt x="887803" y="3895579"/>
                      <a:pt x="879449" y="3878525"/>
                    </a:cubicBezTo>
                    <a:cubicBezTo>
                      <a:pt x="879490" y="3812581"/>
                      <a:pt x="864093" y="3740517"/>
                      <a:pt x="852546" y="3686468"/>
                    </a:cubicBezTo>
                    <a:cubicBezTo>
                      <a:pt x="851584" y="3681964"/>
                      <a:pt x="847081" y="3682926"/>
                      <a:pt x="847081" y="3682926"/>
                    </a:cubicBezTo>
                    <a:cubicBezTo>
                      <a:pt x="847081" y="3682926"/>
                      <a:pt x="842576" y="3683888"/>
                      <a:pt x="843539" y="3688393"/>
                    </a:cubicBezTo>
                    <a:cubicBezTo>
                      <a:pt x="858628" y="3736975"/>
                      <a:pt x="874024" y="3809040"/>
                      <a:pt x="872058" y="3865975"/>
                    </a:cubicBezTo>
                    <a:cubicBezTo>
                      <a:pt x="872058" y="3865975"/>
                      <a:pt x="872058" y="3865975"/>
                      <a:pt x="867555" y="3866938"/>
                    </a:cubicBezTo>
                    <a:cubicBezTo>
                      <a:pt x="866592" y="3862433"/>
                      <a:pt x="866592" y="3862433"/>
                      <a:pt x="861126" y="3858892"/>
                    </a:cubicBezTo>
                    <a:cubicBezTo>
                      <a:pt x="866592" y="3862433"/>
                      <a:pt x="867555" y="3866938"/>
                      <a:pt x="868517" y="3871442"/>
                    </a:cubicBezTo>
                    <a:cubicBezTo>
                      <a:pt x="868517" y="3871442"/>
                      <a:pt x="868517" y="3871442"/>
                      <a:pt x="864975" y="3876908"/>
                    </a:cubicBezTo>
                    <a:cubicBezTo>
                      <a:pt x="861126" y="3858892"/>
                      <a:pt x="854390" y="3827364"/>
                      <a:pt x="849886" y="3828326"/>
                    </a:cubicBezTo>
                    <a:cubicBezTo>
                      <a:pt x="856314" y="3836371"/>
                      <a:pt x="852773" y="3841838"/>
                      <a:pt x="848269" y="3842800"/>
                    </a:cubicBezTo>
                    <a:cubicBezTo>
                      <a:pt x="841840" y="3834754"/>
                      <a:pt x="839916" y="3825746"/>
                      <a:pt x="832524" y="3813196"/>
                    </a:cubicBezTo>
                    <a:cubicBezTo>
                      <a:pt x="830600" y="3804189"/>
                      <a:pt x="831255" y="3785210"/>
                      <a:pt x="822902" y="3768156"/>
                    </a:cubicBezTo>
                    <a:cubicBezTo>
                      <a:pt x="820977" y="3759148"/>
                      <a:pt x="819053" y="3750139"/>
                      <a:pt x="812624" y="3742094"/>
                    </a:cubicBezTo>
                    <a:cubicBezTo>
                      <a:pt x="804926" y="3706061"/>
                      <a:pt x="798190" y="3674534"/>
                      <a:pt x="789529" y="3633997"/>
                    </a:cubicBezTo>
                    <a:cubicBezTo>
                      <a:pt x="789529" y="3633997"/>
                      <a:pt x="785988" y="3639463"/>
                      <a:pt x="786951" y="3643967"/>
                    </a:cubicBezTo>
                    <a:cubicBezTo>
                      <a:pt x="786951" y="3643967"/>
                      <a:pt x="785988" y="3639463"/>
                      <a:pt x="785988" y="3639463"/>
                    </a:cubicBezTo>
                    <a:cubicBezTo>
                      <a:pt x="785026" y="3634959"/>
                      <a:pt x="785026" y="3634959"/>
                      <a:pt x="785026" y="3634959"/>
                    </a:cubicBezTo>
                    <a:cubicBezTo>
                      <a:pt x="784064" y="3630455"/>
                      <a:pt x="784064" y="3630455"/>
                      <a:pt x="783101" y="3625951"/>
                    </a:cubicBezTo>
                    <a:cubicBezTo>
                      <a:pt x="778290" y="3603430"/>
                      <a:pt x="768975" y="3581873"/>
                      <a:pt x="765126" y="3563856"/>
                    </a:cubicBezTo>
                    <a:cubicBezTo>
                      <a:pt x="764163" y="3559353"/>
                      <a:pt x="764163" y="3559353"/>
                      <a:pt x="763201" y="3554849"/>
                    </a:cubicBezTo>
                    <a:cubicBezTo>
                      <a:pt x="762239" y="3550344"/>
                      <a:pt x="761276" y="3545840"/>
                      <a:pt x="760314" y="3541336"/>
                    </a:cubicBezTo>
                    <a:cubicBezTo>
                      <a:pt x="758390" y="3532328"/>
                      <a:pt x="756465" y="3523320"/>
                      <a:pt x="754541" y="3514312"/>
                    </a:cubicBezTo>
                    <a:cubicBezTo>
                      <a:pt x="753578" y="3509808"/>
                      <a:pt x="753578" y="3509808"/>
                      <a:pt x="753578" y="3509808"/>
                    </a:cubicBezTo>
                    <a:cubicBezTo>
                      <a:pt x="752616" y="3505304"/>
                      <a:pt x="752616" y="3505304"/>
                      <a:pt x="752616" y="3505304"/>
                    </a:cubicBezTo>
                    <a:cubicBezTo>
                      <a:pt x="752616" y="3505304"/>
                      <a:pt x="752616" y="3505304"/>
                      <a:pt x="748111" y="3506266"/>
                    </a:cubicBezTo>
                    <a:cubicBezTo>
                      <a:pt x="751654" y="3500799"/>
                      <a:pt x="751654" y="3500799"/>
                      <a:pt x="756158" y="3499837"/>
                    </a:cubicBezTo>
                    <a:cubicBezTo>
                      <a:pt x="748767" y="3487287"/>
                      <a:pt x="748767" y="3487287"/>
                      <a:pt x="748767" y="3487287"/>
                    </a:cubicBezTo>
                    <a:cubicBezTo>
                      <a:pt x="748767" y="3487287"/>
                      <a:pt x="748767" y="3487287"/>
                      <a:pt x="745225" y="3492754"/>
                    </a:cubicBezTo>
                    <a:cubicBezTo>
                      <a:pt x="744262" y="3488250"/>
                      <a:pt x="744262" y="3488250"/>
                      <a:pt x="743300" y="3483746"/>
                    </a:cubicBezTo>
                    <a:cubicBezTo>
                      <a:pt x="743956" y="3464767"/>
                      <a:pt x="739144" y="3442247"/>
                      <a:pt x="735295" y="3424231"/>
                    </a:cubicBezTo>
                    <a:cubicBezTo>
                      <a:pt x="738837" y="3418765"/>
                      <a:pt x="736913" y="3409757"/>
                      <a:pt x="735950" y="3405253"/>
                    </a:cubicBezTo>
                    <a:cubicBezTo>
                      <a:pt x="734988" y="3400748"/>
                      <a:pt x="734988" y="3400748"/>
                      <a:pt x="734026" y="3396245"/>
                    </a:cubicBezTo>
                    <a:cubicBezTo>
                      <a:pt x="733064" y="3391740"/>
                      <a:pt x="736605" y="3386274"/>
                      <a:pt x="736605" y="3386274"/>
                    </a:cubicBezTo>
                    <a:cubicBezTo>
                      <a:pt x="741109" y="3385312"/>
                      <a:pt x="741109" y="3385312"/>
                      <a:pt x="742071" y="3389816"/>
                    </a:cubicBezTo>
                    <a:cubicBezTo>
                      <a:pt x="742071" y="3389816"/>
                      <a:pt x="746576" y="3388854"/>
                      <a:pt x="747538" y="3393358"/>
                    </a:cubicBezTo>
                    <a:cubicBezTo>
                      <a:pt x="747538" y="3393358"/>
                      <a:pt x="747538" y="3393358"/>
                      <a:pt x="746576" y="3388854"/>
                    </a:cubicBezTo>
                    <a:cubicBezTo>
                      <a:pt x="751080" y="3387891"/>
                      <a:pt x="751080" y="3387891"/>
                      <a:pt x="751080" y="3387891"/>
                    </a:cubicBezTo>
                    <a:cubicBezTo>
                      <a:pt x="750118" y="3383387"/>
                      <a:pt x="745614" y="3384350"/>
                      <a:pt x="744651" y="3379845"/>
                    </a:cubicBezTo>
                    <a:cubicBezTo>
                      <a:pt x="739184" y="3376304"/>
                      <a:pt x="738222" y="3371800"/>
                      <a:pt x="733718" y="3372762"/>
                    </a:cubicBezTo>
                    <a:cubicBezTo>
                      <a:pt x="734680" y="3377266"/>
                      <a:pt x="730177" y="3378228"/>
                      <a:pt x="730177" y="3378228"/>
                    </a:cubicBezTo>
                    <a:cubicBezTo>
                      <a:pt x="730177" y="3378228"/>
                      <a:pt x="728252" y="3369221"/>
                      <a:pt x="722786" y="3365679"/>
                    </a:cubicBezTo>
                    <a:cubicBezTo>
                      <a:pt x="720861" y="3356670"/>
                      <a:pt x="719899" y="3352167"/>
                      <a:pt x="722479" y="3342196"/>
                    </a:cubicBezTo>
                    <a:cubicBezTo>
                      <a:pt x="723441" y="3346700"/>
                      <a:pt x="727944" y="3345738"/>
                      <a:pt x="727944" y="3345738"/>
                    </a:cubicBezTo>
                    <a:cubicBezTo>
                      <a:pt x="726982" y="3341234"/>
                      <a:pt x="726982" y="3341234"/>
                      <a:pt x="726982" y="3341234"/>
                    </a:cubicBezTo>
                    <a:cubicBezTo>
                      <a:pt x="726020" y="3336730"/>
                      <a:pt x="726020" y="3336730"/>
                      <a:pt x="725057" y="3332226"/>
                    </a:cubicBezTo>
                    <a:cubicBezTo>
                      <a:pt x="724095" y="3327721"/>
                      <a:pt x="724095" y="3327721"/>
                      <a:pt x="724095" y="3327721"/>
                    </a:cubicBezTo>
                    <a:cubicBezTo>
                      <a:pt x="724095" y="3327721"/>
                      <a:pt x="724095" y="3327721"/>
                      <a:pt x="723133" y="3323218"/>
                    </a:cubicBezTo>
                    <a:cubicBezTo>
                      <a:pt x="721208" y="3314209"/>
                      <a:pt x="720246" y="3309705"/>
                      <a:pt x="719284" y="3305202"/>
                    </a:cubicBezTo>
                    <a:cubicBezTo>
                      <a:pt x="718321" y="3300697"/>
                      <a:pt x="717359" y="3296193"/>
                      <a:pt x="716397" y="3291690"/>
                    </a:cubicBezTo>
                    <a:cubicBezTo>
                      <a:pt x="719939" y="3286223"/>
                      <a:pt x="718977" y="3281718"/>
                      <a:pt x="718015" y="3277215"/>
                    </a:cubicBezTo>
                    <a:cubicBezTo>
                      <a:pt x="726061" y="3270786"/>
                      <a:pt x="716745" y="3249228"/>
                      <a:pt x="716438" y="3225746"/>
                    </a:cubicBezTo>
                    <a:cubicBezTo>
                      <a:pt x="711934" y="3226708"/>
                      <a:pt x="711934" y="3226708"/>
                      <a:pt x="711934" y="3226708"/>
                    </a:cubicBezTo>
                    <a:cubicBezTo>
                      <a:pt x="708740" y="3189713"/>
                      <a:pt x="707470" y="3161726"/>
                      <a:pt x="710705" y="3132778"/>
                    </a:cubicBezTo>
                    <a:cubicBezTo>
                      <a:pt x="709743" y="3128274"/>
                      <a:pt x="714246" y="3127311"/>
                      <a:pt x="713284" y="3122808"/>
                    </a:cubicBezTo>
                    <a:cubicBezTo>
                      <a:pt x="712322" y="3118304"/>
                      <a:pt x="712322" y="3118304"/>
                      <a:pt x="712322" y="3118304"/>
                    </a:cubicBezTo>
                    <a:cubicBezTo>
                      <a:pt x="708780" y="3123770"/>
                      <a:pt x="708780" y="3123770"/>
                      <a:pt x="708780" y="3123770"/>
                    </a:cubicBezTo>
                    <a:cubicBezTo>
                      <a:pt x="706856" y="3114761"/>
                      <a:pt x="710397" y="3109296"/>
                      <a:pt x="708472" y="3100287"/>
                    </a:cubicBezTo>
                    <a:cubicBezTo>
                      <a:pt x="707510" y="3095784"/>
                      <a:pt x="712015" y="3094821"/>
                      <a:pt x="712015" y="3094821"/>
                    </a:cubicBezTo>
                    <a:cubicBezTo>
                      <a:pt x="711052" y="3090317"/>
                      <a:pt x="711052" y="3090317"/>
                      <a:pt x="706548" y="3091280"/>
                    </a:cubicBezTo>
                    <a:cubicBezTo>
                      <a:pt x="705586" y="3086775"/>
                      <a:pt x="710090" y="3085813"/>
                      <a:pt x="709128" y="3081309"/>
                    </a:cubicBezTo>
                    <a:cubicBezTo>
                      <a:pt x="708166" y="3076805"/>
                      <a:pt x="707203" y="3072301"/>
                      <a:pt x="709783" y="3062331"/>
                    </a:cubicBezTo>
                    <a:cubicBezTo>
                      <a:pt x="709783" y="3062331"/>
                      <a:pt x="709783" y="3062331"/>
                      <a:pt x="708821" y="3057826"/>
                    </a:cubicBezTo>
                    <a:cubicBezTo>
                      <a:pt x="707859" y="3053322"/>
                      <a:pt x="706897" y="3048818"/>
                      <a:pt x="705934" y="3044314"/>
                    </a:cubicBezTo>
                    <a:cubicBezTo>
                      <a:pt x="710439" y="3043352"/>
                      <a:pt x="710439" y="3043352"/>
                      <a:pt x="710439" y="3043352"/>
                    </a:cubicBezTo>
                    <a:cubicBezTo>
                      <a:pt x="709823" y="2996387"/>
                      <a:pt x="712751" y="2943955"/>
                      <a:pt x="717295" y="2877050"/>
                    </a:cubicBezTo>
                    <a:cubicBezTo>
                      <a:pt x="717295" y="2877050"/>
                      <a:pt x="722762" y="2880591"/>
                      <a:pt x="721799" y="2876088"/>
                    </a:cubicBezTo>
                    <a:cubicBezTo>
                      <a:pt x="723724" y="2885095"/>
                      <a:pt x="720182" y="2890562"/>
                      <a:pt x="722107" y="2899570"/>
                    </a:cubicBezTo>
                    <a:cubicBezTo>
                      <a:pt x="723069" y="2904074"/>
                      <a:pt x="719527" y="2909541"/>
                      <a:pt x="723376" y="2927557"/>
                    </a:cubicBezTo>
                    <a:cubicBezTo>
                      <a:pt x="721759" y="2942030"/>
                      <a:pt x="720141" y="2956505"/>
                      <a:pt x="719487" y="2975484"/>
                    </a:cubicBezTo>
                    <a:cubicBezTo>
                      <a:pt x="720101" y="3022449"/>
                      <a:pt x="717174" y="3074880"/>
                      <a:pt x="727759" y="3124424"/>
                    </a:cubicBezTo>
                    <a:cubicBezTo>
                      <a:pt x="727759" y="3124424"/>
                      <a:pt x="724217" y="3129891"/>
                      <a:pt x="724217" y="3129891"/>
                    </a:cubicBezTo>
                    <a:cubicBezTo>
                      <a:pt x="725180" y="3134395"/>
                      <a:pt x="725180" y="3134395"/>
                      <a:pt x="726142" y="3138899"/>
                    </a:cubicBezTo>
                    <a:cubicBezTo>
                      <a:pt x="722599" y="3144365"/>
                      <a:pt x="723562" y="3148870"/>
                      <a:pt x="724524" y="3153374"/>
                    </a:cubicBezTo>
                    <a:cubicBezTo>
                      <a:pt x="729029" y="3152412"/>
                      <a:pt x="729029" y="3152412"/>
                      <a:pt x="728066" y="3147907"/>
                    </a:cubicBezTo>
                    <a:cubicBezTo>
                      <a:pt x="729991" y="3156915"/>
                      <a:pt x="730953" y="3161420"/>
                      <a:pt x="726449" y="3162382"/>
                    </a:cubicBezTo>
                    <a:cubicBezTo>
                      <a:pt x="727411" y="3166886"/>
                      <a:pt x="728373" y="3171389"/>
                      <a:pt x="729335" y="3175894"/>
                    </a:cubicBezTo>
                    <a:cubicBezTo>
                      <a:pt x="733840" y="3174931"/>
                      <a:pt x="733840" y="3174931"/>
                      <a:pt x="732878" y="3170427"/>
                    </a:cubicBezTo>
                    <a:cubicBezTo>
                      <a:pt x="736420" y="3164962"/>
                      <a:pt x="735458" y="3160457"/>
                      <a:pt x="735458" y="3160457"/>
                    </a:cubicBezTo>
                    <a:cubicBezTo>
                      <a:pt x="733533" y="3151449"/>
                      <a:pt x="732571" y="3146945"/>
                      <a:pt x="731608" y="3142441"/>
                    </a:cubicBezTo>
                    <a:cubicBezTo>
                      <a:pt x="731608" y="3142441"/>
                      <a:pt x="735149" y="3136974"/>
                      <a:pt x="735149" y="3136974"/>
                    </a:cubicBezTo>
                    <a:cubicBezTo>
                      <a:pt x="736112" y="3141478"/>
                      <a:pt x="740616" y="3140516"/>
                      <a:pt x="739654" y="3136012"/>
                    </a:cubicBezTo>
                    <a:cubicBezTo>
                      <a:pt x="739654" y="3136012"/>
                      <a:pt x="739654" y="3136012"/>
                      <a:pt x="738691" y="3131509"/>
                    </a:cubicBezTo>
                    <a:cubicBezTo>
                      <a:pt x="738691" y="3131509"/>
                      <a:pt x="737729" y="3127004"/>
                      <a:pt x="737729" y="3127004"/>
                    </a:cubicBezTo>
                    <a:cubicBezTo>
                      <a:pt x="736767" y="3122500"/>
                      <a:pt x="732263" y="3123462"/>
                      <a:pt x="731301" y="3118959"/>
                    </a:cubicBezTo>
                    <a:cubicBezTo>
                      <a:pt x="731301" y="3118959"/>
                      <a:pt x="730338" y="3114455"/>
                      <a:pt x="730338" y="3114455"/>
                    </a:cubicBezTo>
                    <a:cubicBezTo>
                      <a:pt x="730338" y="3114455"/>
                      <a:pt x="729376" y="3109950"/>
                      <a:pt x="729376" y="3109950"/>
                    </a:cubicBezTo>
                    <a:cubicBezTo>
                      <a:pt x="727451" y="3100942"/>
                      <a:pt x="730031" y="3090972"/>
                      <a:pt x="729069" y="3086468"/>
                    </a:cubicBezTo>
                    <a:cubicBezTo>
                      <a:pt x="728106" y="3081964"/>
                      <a:pt x="730686" y="3071994"/>
                      <a:pt x="733265" y="3062023"/>
                    </a:cubicBezTo>
                    <a:lnTo>
                      <a:pt x="733987" y="3065401"/>
                    </a:lnTo>
                    <a:cubicBezTo>
                      <a:pt x="734227" y="3066527"/>
                      <a:pt x="734227" y="3066527"/>
                      <a:pt x="734227" y="3066527"/>
                    </a:cubicBezTo>
                    <a:cubicBezTo>
                      <a:pt x="734227" y="3066527"/>
                      <a:pt x="735190" y="3071031"/>
                      <a:pt x="735190" y="3071031"/>
                    </a:cubicBezTo>
                    <a:cubicBezTo>
                      <a:pt x="735190" y="3071031"/>
                      <a:pt x="738732" y="3065565"/>
                      <a:pt x="738732" y="3065565"/>
                    </a:cubicBezTo>
                    <a:cubicBezTo>
                      <a:pt x="735845" y="3052053"/>
                      <a:pt x="735845" y="3052053"/>
                      <a:pt x="735845" y="3052053"/>
                    </a:cubicBezTo>
                    <a:cubicBezTo>
                      <a:pt x="735845" y="3052053"/>
                      <a:pt x="734883" y="3047548"/>
                      <a:pt x="733921" y="3043045"/>
                    </a:cubicBezTo>
                    <a:cubicBezTo>
                      <a:pt x="741659" y="3013133"/>
                      <a:pt x="743276" y="2998659"/>
                      <a:pt x="736541" y="2967131"/>
                    </a:cubicBezTo>
                    <a:cubicBezTo>
                      <a:pt x="736541" y="2967131"/>
                      <a:pt x="735578" y="2962627"/>
                      <a:pt x="735578" y="2962627"/>
                    </a:cubicBezTo>
                    <a:cubicBezTo>
                      <a:pt x="738158" y="2952656"/>
                      <a:pt x="740738" y="2942686"/>
                      <a:pt x="744279" y="2937219"/>
                    </a:cubicBezTo>
                    <a:cubicBezTo>
                      <a:pt x="736889" y="2924670"/>
                      <a:pt x="745896" y="2922745"/>
                      <a:pt x="747514" y="2908270"/>
                    </a:cubicBezTo>
                    <a:cubicBezTo>
                      <a:pt x="753328" y="2869352"/>
                      <a:pt x="752713" y="2822387"/>
                      <a:pt x="767536" y="2781543"/>
                    </a:cubicBezTo>
                    <a:lnTo>
                      <a:pt x="767175" y="2788737"/>
                    </a:lnTo>
                    <a:lnTo>
                      <a:pt x="765918" y="2796017"/>
                    </a:lnTo>
                    <a:cubicBezTo>
                      <a:pt x="765918" y="2796017"/>
                      <a:pt x="766563" y="2793524"/>
                      <a:pt x="767088" y="2790469"/>
                    </a:cubicBezTo>
                    <a:lnTo>
                      <a:pt x="767175" y="2788737"/>
                    </a:lnTo>
                    <a:lnTo>
                      <a:pt x="777228" y="2730482"/>
                    </a:lnTo>
                    <a:lnTo>
                      <a:pt x="774987" y="2827750"/>
                    </a:lnTo>
                    <a:cubicBezTo>
                      <a:pt x="776043" y="3008184"/>
                      <a:pt x="792787" y="3186092"/>
                      <a:pt x="824931" y="3364010"/>
                    </a:cubicBezTo>
                    <a:cubicBezTo>
                      <a:pt x="826529" y="3371490"/>
                      <a:pt x="827728" y="3377099"/>
                      <a:pt x="829326" y="3384580"/>
                    </a:cubicBezTo>
                    <a:cubicBezTo>
                      <a:pt x="847900" y="3370834"/>
                      <a:pt x="840565" y="3354803"/>
                      <a:pt x="837369" y="3339843"/>
                    </a:cubicBezTo>
                    <a:cubicBezTo>
                      <a:pt x="787445" y="3078708"/>
                      <a:pt x="782061" y="2824680"/>
                      <a:pt x="819665" y="2577354"/>
                    </a:cubicBezTo>
                    <a:lnTo>
                      <a:pt x="843923" y="2454020"/>
                    </a:lnTo>
                    <a:lnTo>
                      <a:pt x="844696" y="2456577"/>
                    </a:lnTo>
                    <a:cubicBezTo>
                      <a:pt x="844855" y="2460076"/>
                      <a:pt x="845576" y="2463454"/>
                      <a:pt x="850081" y="2462491"/>
                    </a:cubicBezTo>
                    <a:cubicBezTo>
                      <a:pt x="853951" y="2447536"/>
                      <a:pt x="850331" y="2447131"/>
                      <a:pt x="847719" y="2445923"/>
                    </a:cubicBezTo>
                    <a:lnTo>
                      <a:pt x="846151" y="2442693"/>
                    </a:lnTo>
                    <a:lnTo>
                      <a:pt x="847411" y="2436286"/>
                    </a:lnTo>
                    <a:lnTo>
                      <a:pt x="851391" y="2424533"/>
                    </a:lnTo>
                    <a:cubicBezTo>
                      <a:pt x="851391" y="2424533"/>
                      <a:pt x="852354" y="2429038"/>
                      <a:pt x="853316" y="2433542"/>
                    </a:cubicBezTo>
                    <a:cubicBezTo>
                      <a:pt x="863633" y="2393660"/>
                      <a:pt x="880380" y="2361825"/>
                      <a:pt x="879111" y="2333838"/>
                    </a:cubicBezTo>
                    <a:cubicBezTo>
                      <a:pt x="879111" y="2333838"/>
                      <a:pt x="881035" y="2342846"/>
                      <a:pt x="884578" y="2337381"/>
                    </a:cubicBezTo>
                    <a:cubicBezTo>
                      <a:pt x="878804" y="2310355"/>
                      <a:pt x="897475" y="2287529"/>
                      <a:pt x="911642" y="2265663"/>
                    </a:cubicBezTo>
                    <a:cubicBezTo>
                      <a:pt x="913915" y="2232210"/>
                      <a:pt x="927119" y="2205841"/>
                      <a:pt x="944828" y="2178509"/>
                    </a:cubicBezTo>
                    <a:cubicBezTo>
                      <a:pt x="958034" y="2152140"/>
                      <a:pt x="976705" y="2129312"/>
                      <a:pt x="987023" y="2089431"/>
                    </a:cubicBezTo>
                    <a:cubicBezTo>
                      <a:pt x="991527" y="2088468"/>
                      <a:pt x="991527" y="2088468"/>
                      <a:pt x="991527" y="2088468"/>
                    </a:cubicBezTo>
                    <a:cubicBezTo>
                      <a:pt x="988948" y="2098439"/>
                      <a:pt x="988948" y="2098439"/>
                      <a:pt x="988948" y="2098439"/>
                    </a:cubicBezTo>
                    <a:cubicBezTo>
                      <a:pt x="988948" y="2098439"/>
                      <a:pt x="988948" y="2098439"/>
                      <a:pt x="993452" y="2097477"/>
                    </a:cubicBezTo>
                    <a:cubicBezTo>
                      <a:pt x="992489" y="2092973"/>
                      <a:pt x="992489" y="2092973"/>
                      <a:pt x="992489" y="2092973"/>
                    </a:cubicBezTo>
                    <a:cubicBezTo>
                      <a:pt x="996031" y="2087506"/>
                      <a:pt x="996031" y="2087506"/>
                      <a:pt x="996031" y="2087506"/>
                    </a:cubicBezTo>
                    <a:cubicBezTo>
                      <a:pt x="999573" y="2082040"/>
                      <a:pt x="1005694" y="2066604"/>
                      <a:pt x="1012778" y="2055671"/>
                    </a:cubicBezTo>
                    <a:cubicBezTo>
                      <a:pt x="1011815" y="2051167"/>
                      <a:pt x="1007312" y="2052129"/>
                      <a:pt x="1010853" y="2046663"/>
                    </a:cubicBezTo>
                    <a:cubicBezTo>
                      <a:pt x="1010853" y="2046663"/>
                      <a:pt x="1009891" y="2042158"/>
                      <a:pt x="1014395" y="2041196"/>
                    </a:cubicBezTo>
                    <a:cubicBezTo>
                      <a:pt x="1014395" y="2041196"/>
                      <a:pt x="1010853" y="2046663"/>
                      <a:pt x="1016320" y="2050205"/>
                    </a:cubicBezTo>
                    <a:cubicBezTo>
                      <a:pt x="1018899" y="2040234"/>
                      <a:pt x="1017937" y="2035730"/>
                      <a:pt x="1021479" y="2030264"/>
                    </a:cubicBezTo>
                    <a:cubicBezTo>
                      <a:pt x="1021479" y="2030264"/>
                      <a:pt x="1021479" y="2030264"/>
                      <a:pt x="1022441" y="2034767"/>
                    </a:cubicBezTo>
                    <a:cubicBezTo>
                      <a:pt x="1023404" y="2039271"/>
                      <a:pt x="1023404" y="2039271"/>
                      <a:pt x="1023404" y="2039271"/>
                    </a:cubicBezTo>
                    <a:cubicBezTo>
                      <a:pt x="1023404" y="2039271"/>
                      <a:pt x="1027908" y="2038309"/>
                      <a:pt x="1027908" y="2038309"/>
                    </a:cubicBezTo>
                    <a:cubicBezTo>
                      <a:pt x="1027908" y="2038309"/>
                      <a:pt x="1026946" y="2033805"/>
                      <a:pt x="1026946" y="2033805"/>
                    </a:cubicBezTo>
                    <a:cubicBezTo>
                      <a:pt x="1030487" y="2028340"/>
                      <a:pt x="1025984" y="2029302"/>
                      <a:pt x="1025021" y="2024797"/>
                    </a:cubicBezTo>
                    <a:cubicBezTo>
                      <a:pt x="1024059" y="2020293"/>
                      <a:pt x="1028562" y="2019331"/>
                      <a:pt x="1027600" y="2014827"/>
                    </a:cubicBezTo>
                    <a:cubicBezTo>
                      <a:pt x="1028562" y="2019331"/>
                      <a:pt x="1033067" y="2018368"/>
                      <a:pt x="1032104" y="2013865"/>
                    </a:cubicBezTo>
                    <a:cubicBezTo>
                      <a:pt x="1035647" y="2008398"/>
                      <a:pt x="1035647" y="2008398"/>
                      <a:pt x="1035647" y="2008398"/>
                    </a:cubicBezTo>
                    <a:cubicBezTo>
                      <a:pt x="1035647" y="2008398"/>
                      <a:pt x="1034684" y="2003894"/>
                      <a:pt x="1034684" y="2003894"/>
                    </a:cubicBezTo>
                    <a:cubicBezTo>
                      <a:pt x="1038225" y="1998429"/>
                      <a:pt x="1037263" y="1993924"/>
                      <a:pt x="1041767" y="1992962"/>
                    </a:cubicBezTo>
                    <a:lnTo>
                      <a:pt x="1045309" y="1987495"/>
                    </a:lnTo>
                    <a:lnTo>
                      <a:pt x="1046272" y="1991999"/>
                    </a:lnTo>
                    <a:cubicBezTo>
                      <a:pt x="1049813" y="1986533"/>
                      <a:pt x="1049813" y="1986533"/>
                      <a:pt x="1049813" y="1986533"/>
                    </a:cubicBezTo>
                    <a:cubicBezTo>
                      <a:pt x="1048851" y="1982030"/>
                      <a:pt x="1053355" y="1981067"/>
                      <a:pt x="1052393" y="1976563"/>
                    </a:cubicBezTo>
                    <a:cubicBezTo>
                      <a:pt x="1057859" y="1980105"/>
                      <a:pt x="1060439" y="1970134"/>
                      <a:pt x="1063980" y="1964667"/>
                    </a:cubicBezTo>
                    <a:cubicBezTo>
                      <a:pt x="1065905" y="1973676"/>
                      <a:pt x="1072989" y="1962743"/>
                      <a:pt x="1070409" y="1972714"/>
                    </a:cubicBezTo>
                    <a:cubicBezTo>
                      <a:pt x="1080072" y="1951811"/>
                      <a:pt x="1080072" y="1951811"/>
                      <a:pt x="1080072" y="1951811"/>
                    </a:cubicBezTo>
                    <a:cubicBezTo>
                      <a:pt x="1080072" y="1951811"/>
                      <a:pt x="1084576" y="1950848"/>
                      <a:pt x="1084576" y="1950848"/>
                    </a:cubicBezTo>
                    <a:cubicBezTo>
                      <a:pt x="1085539" y="1955353"/>
                      <a:pt x="1085539" y="1955353"/>
                      <a:pt x="1085539" y="1955353"/>
                    </a:cubicBezTo>
                    <a:cubicBezTo>
                      <a:pt x="1081997" y="1960818"/>
                      <a:pt x="1081997" y="1960818"/>
                      <a:pt x="1081997" y="1960818"/>
                    </a:cubicBezTo>
                    <a:cubicBezTo>
                      <a:pt x="1078455" y="1966285"/>
                      <a:pt x="1078455" y="1966285"/>
                      <a:pt x="1082959" y="1965323"/>
                    </a:cubicBezTo>
                    <a:cubicBezTo>
                      <a:pt x="1082959" y="1965323"/>
                      <a:pt x="1082959" y="1965323"/>
                      <a:pt x="1087463" y="1964361"/>
                    </a:cubicBezTo>
                    <a:cubicBezTo>
                      <a:pt x="1086501" y="1959856"/>
                      <a:pt x="1086501" y="1959856"/>
                      <a:pt x="1086501" y="1959856"/>
                    </a:cubicBezTo>
                    <a:cubicBezTo>
                      <a:pt x="1090043" y="1954390"/>
                      <a:pt x="1090043" y="1954390"/>
                      <a:pt x="1090043" y="1954390"/>
                    </a:cubicBezTo>
                    <a:cubicBezTo>
                      <a:pt x="1089081" y="1949886"/>
                      <a:pt x="1089081" y="1949886"/>
                      <a:pt x="1088118" y="1945382"/>
                    </a:cubicBezTo>
                    <a:cubicBezTo>
                      <a:pt x="1088118" y="1945382"/>
                      <a:pt x="1083614" y="1946344"/>
                      <a:pt x="1083614" y="1946344"/>
                    </a:cubicBezTo>
                    <a:cubicBezTo>
                      <a:pt x="1092315" y="1920937"/>
                      <a:pt x="1092315" y="1920937"/>
                      <a:pt x="1094895" y="1910966"/>
                    </a:cubicBezTo>
                    <a:cubicBezTo>
                      <a:pt x="1087810" y="1921900"/>
                      <a:pt x="1086848" y="1917396"/>
                      <a:pt x="1082345" y="1918358"/>
                    </a:cubicBezTo>
                    <a:cubicBezTo>
                      <a:pt x="1085886" y="1912891"/>
                      <a:pt x="1089428" y="1907425"/>
                      <a:pt x="1092970" y="1901959"/>
                    </a:cubicBezTo>
                    <a:cubicBezTo>
                      <a:pt x="1096512" y="1896492"/>
                      <a:pt x="1100053" y="1891027"/>
                      <a:pt x="1103595" y="1885560"/>
                    </a:cubicBezTo>
                    <a:cubicBezTo>
                      <a:pt x="1107137" y="1880093"/>
                      <a:pt x="1106175" y="1875590"/>
                      <a:pt x="1110679" y="1874628"/>
                    </a:cubicBezTo>
                    <a:cubicBezTo>
                      <a:pt x="1110679" y="1874628"/>
                      <a:pt x="1111641" y="1879131"/>
                      <a:pt x="1112603" y="1883635"/>
                    </a:cubicBezTo>
                    <a:cubicBezTo>
                      <a:pt x="1122267" y="1862732"/>
                      <a:pt x="1122267" y="1862732"/>
                      <a:pt x="1122267" y="1862732"/>
                    </a:cubicBezTo>
                    <a:cubicBezTo>
                      <a:pt x="1126770" y="1861770"/>
                      <a:pt x="1126770" y="1861770"/>
                      <a:pt x="1126770" y="1861770"/>
                    </a:cubicBezTo>
                    <a:cubicBezTo>
                      <a:pt x="1127733" y="1866274"/>
                      <a:pt x="1127733" y="1866274"/>
                      <a:pt x="1128695" y="1870778"/>
                    </a:cubicBezTo>
                    <a:cubicBezTo>
                      <a:pt x="1133200" y="1869816"/>
                      <a:pt x="1133200" y="1869816"/>
                      <a:pt x="1133200" y="1869816"/>
                    </a:cubicBezTo>
                    <a:cubicBezTo>
                      <a:pt x="1133200" y="1869816"/>
                      <a:pt x="1132237" y="1865312"/>
                      <a:pt x="1132237" y="1865312"/>
                    </a:cubicBezTo>
                    <a:cubicBezTo>
                      <a:pt x="1136741" y="1864349"/>
                      <a:pt x="1136741" y="1864349"/>
                      <a:pt x="1136741" y="1864349"/>
                    </a:cubicBezTo>
                    <a:cubicBezTo>
                      <a:pt x="1135779" y="1859845"/>
                      <a:pt x="1135779" y="1859845"/>
                      <a:pt x="1134817" y="1855341"/>
                    </a:cubicBezTo>
                    <a:cubicBezTo>
                      <a:pt x="1134817" y="1855341"/>
                      <a:pt x="1134817" y="1855341"/>
                      <a:pt x="1138359" y="1849875"/>
                    </a:cubicBezTo>
                    <a:cubicBezTo>
                      <a:pt x="1138359" y="1849875"/>
                      <a:pt x="1138359" y="1849875"/>
                      <a:pt x="1141900" y="1844409"/>
                    </a:cubicBezTo>
                    <a:cubicBezTo>
                      <a:pt x="1141900" y="1844409"/>
                      <a:pt x="1146404" y="1843446"/>
                      <a:pt x="1146404" y="1843446"/>
                    </a:cubicBezTo>
                    <a:cubicBezTo>
                      <a:pt x="1146404" y="1843446"/>
                      <a:pt x="1147367" y="1847951"/>
                      <a:pt x="1147367" y="1847951"/>
                    </a:cubicBezTo>
                    <a:cubicBezTo>
                      <a:pt x="1143824" y="1853416"/>
                      <a:pt x="1144787" y="1857921"/>
                      <a:pt x="1144787" y="1857921"/>
                    </a:cubicBezTo>
                    <a:cubicBezTo>
                      <a:pt x="1140284" y="1858883"/>
                      <a:pt x="1141246" y="1863387"/>
                      <a:pt x="1142208" y="1867891"/>
                    </a:cubicBezTo>
                    <a:cubicBezTo>
                      <a:pt x="1145749" y="1862425"/>
                      <a:pt x="1145749" y="1862425"/>
                      <a:pt x="1150253" y="1861463"/>
                    </a:cubicBezTo>
                    <a:cubicBezTo>
                      <a:pt x="1152833" y="1851492"/>
                      <a:pt x="1151871" y="1846988"/>
                      <a:pt x="1155412" y="1841522"/>
                    </a:cubicBezTo>
                    <a:cubicBezTo>
                      <a:pt x="1155412" y="1841522"/>
                      <a:pt x="1154450" y="1837018"/>
                      <a:pt x="1154450" y="1837018"/>
                    </a:cubicBezTo>
                    <a:cubicBezTo>
                      <a:pt x="1157992" y="1831552"/>
                      <a:pt x="1157030" y="1827047"/>
                      <a:pt x="1156068" y="1822543"/>
                    </a:cubicBezTo>
                    <a:cubicBezTo>
                      <a:pt x="1160572" y="1821581"/>
                      <a:pt x="1160572" y="1821581"/>
                      <a:pt x="1160572" y="1821581"/>
                    </a:cubicBezTo>
                    <a:cubicBezTo>
                      <a:pt x="1171197" y="1805182"/>
                      <a:pt x="1189869" y="1782355"/>
                      <a:pt x="1199532" y="1761452"/>
                    </a:cubicBezTo>
                    <a:cubicBezTo>
                      <a:pt x="1199532" y="1761452"/>
                      <a:pt x="1203074" y="1755985"/>
                      <a:pt x="1203074" y="1755985"/>
                    </a:cubicBezTo>
                    <a:cubicBezTo>
                      <a:pt x="1203074" y="1755985"/>
                      <a:pt x="1207577" y="1755023"/>
                      <a:pt x="1206615" y="1750519"/>
                    </a:cubicBezTo>
                    <a:cubicBezTo>
                      <a:pt x="1211119" y="1749556"/>
                      <a:pt x="1210157" y="1745053"/>
                      <a:pt x="1213699" y="1739586"/>
                    </a:cubicBezTo>
                    <a:cubicBezTo>
                      <a:pt x="1213699" y="1739586"/>
                      <a:pt x="1217240" y="1734120"/>
                      <a:pt x="1217240" y="1734120"/>
                    </a:cubicBezTo>
                    <a:cubicBezTo>
                      <a:pt x="1220782" y="1728654"/>
                      <a:pt x="1224324" y="1723188"/>
                      <a:pt x="1227866" y="1717721"/>
                    </a:cubicBezTo>
                    <a:cubicBezTo>
                      <a:pt x="1232370" y="1716759"/>
                      <a:pt x="1235912" y="1711293"/>
                      <a:pt x="1234950" y="1706789"/>
                    </a:cubicBezTo>
                    <a:cubicBezTo>
                      <a:pt x="1239454" y="1705826"/>
                      <a:pt x="1239454" y="1705826"/>
                      <a:pt x="1239454" y="1705826"/>
                    </a:cubicBezTo>
                    <a:cubicBezTo>
                      <a:pt x="1242996" y="1700360"/>
                      <a:pt x="1252659" y="1679456"/>
                      <a:pt x="1268751" y="1666599"/>
                    </a:cubicBezTo>
                    <a:cubicBezTo>
                      <a:pt x="1270041" y="1661614"/>
                      <a:pt x="1275353" y="1653415"/>
                      <a:pt x="1280989" y="1643969"/>
                    </a:cubicBezTo>
                    <a:lnTo>
                      <a:pt x="1294822" y="1614580"/>
                    </a:lnTo>
                    <a:lnTo>
                      <a:pt x="1295376" y="1620968"/>
                    </a:lnTo>
                    <a:cubicBezTo>
                      <a:pt x="1297773" y="1632189"/>
                      <a:pt x="1288150" y="1642066"/>
                      <a:pt x="1280397" y="1651544"/>
                    </a:cubicBezTo>
                    <a:cubicBezTo>
                      <a:pt x="1230267" y="1718960"/>
                      <a:pt x="1188817" y="1790388"/>
                      <a:pt x="1150037" y="1865158"/>
                    </a:cubicBezTo>
                    <a:cubicBezTo>
                      <a:pt x="1146023" y="1873837"/>
                      <a:pt x="1125579" y="1887981"/>
                      <a:pt x="1157500" y="1890938"/>
                    </a:cubicBezTo>
                    <a:cubicBezTo>
                      <a:pt x="1175530" y="1892953"/>
                      <a:pt x="1159625" y="1910038"/>
                      <a:pt x="1155212" y="1916847"/>
                    </a:cubicBezTo>
                    <a:cubicBezTo>
                      <a:pt x="1067755" y="2084143"/>
                      <a:pt x="1005537" y="2259733"/>
                      <a:pt x="966688" y="2444019"/>
                    </a:cubicBezTo>
                    <a:cubicBezTo>
                      <a:pt x="916582" y="2685460"/>
                      <a:pt x="913758" y="2928532"/>
                      <a:pt x="940585" y="3173091"/>
                    </a:cubicBezTo>
                    <a:cubicBezTo>
                      <a:pt x="940985" y="3174961"/>
                      <a:pt x="941784" y="3178702"/>
                      <a:pt x="947522" y="3187253"/>
                    </a:cubicBezTo>
                    <a:cubicBezTo>
                      <a:pt x="974972" y="3077752"/>
                      <a:pt x="932698" y="2971416"/>
                      <a:pt x="961347" y="2867525"/>
                    </a:cubicBezTo>
                    <a:cubicBezTo>
                      <a:pt x="960496" y="2945922"/>
                      <a:pt x="1000117" y="3021540"/>
                      <a:pt x="983906" y="3101263"/>
                    </a:cubicBezTo>
                    <a:cubicBezTo>
                      <a:pt x="978550" y="3121962"/>
                      <a:pt x="978406" y="3139591"/>
                      <a:pt x="992151" y="3158164"/>
                    </a:cubicBezTo>
                    <a:cubicBezTo>
                      <a:pt x="1007767" y="3176337"/>
                      <a:pt x="1012961" y="3200648"/>
                      <a:pt x="1014015" y="3223887"/>
                    </a:cubicBezTo>
                    <a:cubicBezTo>
                      <a:pt x="1028329" y="3400726"/>
                      <a:pt x="1098350" y="3563707"/>
                      <a:pt x="1162759" y="3727888"/>
                    </a:cubicBezTo>
                    <a:cubicBezTo>
                      <a:pt x="1171692" y="3751399"/>
                      <a:pt x="1182498" y="3774511"/>
                      <a:pt x="1178341" y="3800819"/>
                    </a:cubicBezTo>
                    <a:cubicBezTo>
                      <a:pt x="1177397" y="3814708"/>
                      <a:pt x="1183934" y="3826999"/>
                      <a:pt x="1193412" y="3834752"/>
                    </a:cubicBezTo>
                    <a:cubicBezTo>
                      <a:pt x="1246814" y="3874183"/>
                      <a:pt x="1265608" y="3934695"/>
                      <a:pt x="1287744" y="3992539"/>
                    </a:cubicBezTo>
                    <a:cubicBezTo>
                      <a:pt x="1297078" y="4017920"/>
                      <a:pt x="1304541" y="4043701"/>
                      <a:pt x="1330979" y="4057607"/>
                    </a:cubicBezTo>
                    <a:cubicBezTo>
                      <a:pt x="1340057" y="4063489"/>
                      <a:pt x="1339785" y="4071369"/>
                      <a:pt x="1343653" y="4080319"/>
                    </a:cubicBezTo>
                    <a:cubicBezTo>
                      <a:pt x="1347648" y="4099019"/>
                      <a:pt x="1354984" y="4115051"/>
                      <a:pt x="1369002" y="4125744"/>
                    </a:cubicBezTo>
                    <a:cubicBezTo>
                      <a:pt x="1437892" y="4173599"/>
                      <a:pt x="1482325" y="4244277"/>
                      <a:pt x="1538651" y="4306548"/>
                    </a:cubicBezTo>
                    <a:cubicBezTo>
                      <a:pt x="1848443" y="4649041"/>
                      <a:pt x="2240609" y="4837057"/>
                      <a:pt x="2686262" y="4927608"/>
                    </a:cubicBezTo>
                    <a:cubicBezTo>
                      <a:pt x="2813000" y="4953326"/>
                      <a:pt x="2941336" y="4986526"/>
                      <a:pt x="3070633" y="4978456"/>
                    </a:cubicBezTo>
                    <a:cubicBezTo>
                      <a:pt x="3236262" y="4966535"/>
                      <a:pt x="3400965" y="4941124"/>
                      <a:pt x="3564597" y="4919852"/>
                    </a:cubicBezTo>
                    <a:cubicBezTo>
                      <a:pt x="3600929" y="4916001"/>
                      <a:pt x="3637134" y="4902400"/>
                      <a:pt x="3668800" y="4885857"/>
                    </a:cubicBezTo>
                    <a:cubicBezTo>
                      <a:pt x="3677352" y="4880120"/>
                      <a:pt x="3688173" y="4875853"/>
                      <a:pt x="3697923" y="4875725"/>
                    </a:cubicBezTo>
                    <a:cubicBezTo>
                      <a:pt x="3759495" y="4880168"/>
                      <a:pt x="3807864" y="4850281"/>
                      <a:pt x="3859302" y="4825603"/>
                    </a:cubicBezTo>
                    <a:cubicBezTo>
                      <a:pt x="3981154" y="4764374"/>
                      <a:pt x="4106072" y="4708354"/>
                      <a:pt x="4218717" y="4631492"/>
                    </a:cubicBezTo>
                    <a:cubicBezTo>
                      <a:pt x="4726089" y="4278670"/>
                      <a:pt x="5050014" y="3808608"/>
                      <a:pt x="5136420" y="3187886"/>
                    </a:cubicBezTo>
                    <a:cubicBezTo>
                      <a:pt x="5163250" y="3002258"/>
                      <a:pt x="5133847" y="2818866"/>
                      <a:pt x="5095093" y="2637473"/>
                    </a:cubicBezTo>
                    <a:cubicBezTo>
                      <a:pt x="5007996" y="2229804"/>
                      <a:pt x="4835925" y="1863754"/>
                      <a:pt x="4552027" y="1550927"/>
                    </a:cubicBezTo>
                    <a:cubicBezTo>
                      <a:pt x="4447383" y="1436406"/>
                      <a:pt x="4331245" y="1332162"/>
                      <a:pt x="4206285" y="1241535"/>
                    </a:cubicBezTo>
                    <a:cubicBezTo>
                      <a:pt x="4141534" y="1194752"/>
                      <a:pt x="4074914" y="1148367"/>
                      <a:pt x="4017916" y="1092106"/>
                    </a:cubicBezTo>
                    <a:cubicBezTo>
                      <a:pt x="3946102" y="1021411"/>
                      <a:pt x="3860780" y="979023"/>
                      <a:pt x="3766634" y="950252"/>
                    </a:cubicBezTo>
                    <a:cubicBezTo>
                      <a:pt x="3358801" y="826200"/>
                      <a:pt x="2946216" y="826355"/>
                      <a:pt x="2533034" y="924406"/>
                    </a:cubicBezTo>
                    <a:cubicBezTo>
                      <a:pt x="2476929" y="936392"/>
                      <a:pt x="2419353" y="950648"/>
                      <a:pt x="2362177" y="966775"/>
                    </a:cubicBezTo>
                    <a:cubicBezTo>
                      <a:pt x="2463328" y="900190"/>
                      <a:pt x="2585272" y="903469"/>
                      <a:pt x="2692688" y="857055"/>
                    </a:cubicBezTo>
                    <a:cubicBezTo>
                      <a:pt x="2635257" y="853681"/>
                      <a:pt x="2580622" y="863399"/>
                      <a:pt x="2526787" y="876855"/>
                    </a:cubicBezTo>
                    <a:cubicBezTo>
                      <a:pt x="2469610" y="892981"/>
                      <a:pt x="2412035" y="907237"/>
                      <a:pt x="2357128" y="924834"/>
                    </a:cubicBezTo>
                    <a:cubicBezTo>
                      <a:pt x="2301822" y="940562"/>
                      <a:pt x="2247314" y="960029"/>
                      <a:pt x="2195476" y="982835"/>
                    </a:cubicBezTo>
                    <a:cubicBezTo>
                      <a:pt x="2141369" y="1004172"/>
                      <a:pt x="2092200" y="1030320"/>
                      <a:pt x="2038892" y="1055397"/>
                    </a:cubicBezTo>
                    <a:cubicBezTo>
                      <a:pt x="2033826" y="1040836"/>
                      <a:pt x="2051456" y="1040981"/>
                      <a:pt x="2051328" y="1031230"/>
                    </a:cubicBezTo>
                    <a:cubicBezTo>
                      <a:pt x="2049059" y="1029760"/>
                      <a:pt x="2046789" y="1028290"/>
                      <a:pt x="2044919" y="1028689"/>
                    </a:cubicBezTo>
                    <a:cubicBezTo>
                      <a:pt x="2007516" y="1036680"/>
                      <a:pt x="1975850" y="1053222"/>
                      <a:pt x="1942714" y="1072034"/>
                    </a:cubicBezTo>
                    <a:cubicBezTo>
                      <a:pt x="1843705" y="1130339"/>
                      <a:pt x="1749635" y="1193455"/>
                      <a:pt x="1659433" y="1265523"/>
                    </a:cubicBezTo>
                    <a:cubicBezTo>
                      <a:pt x="1639387" y="1281537"/>
                      <a:pt x="1618543" y="1293812"/>
                      <a:pt x="1591162" y="1293796"/>
                    </a:cubicBezTo>
                    <a:cubicBezTo>
                      <a:pt x="1566051" y="1295250"/>
                      <a:pt x="1549075" y="1316475"/>
                      <a:pt x="1530900" y="1332091"/>
                    </a:cubicBezTo>
                    <a:cubicBezTo>
                      <a:pt x="1515131" y="1345237"/>
                      <a:pt x="1498863" y="1356045"/>
                      <a:pt x="1480860" y="1363313"/>
                    </a:cubicBezTo>
                    <a:lnTo>
                      <a:pt x="1469896" y="1366433"/>
                    </a:lnTo>
                    <a:lnTo>
                      <a:pt x="1485917" y="1349400"/>
                    </a:lnTo>
                    <a:cubicBezTo>
                      <a:pt x="1513115" y="1322395"/>
                      <a:pt x="1542565" y="1294909"/>
                      <a:pt x="1574268" y="1266943"/>
                    </a:cubicBezTo>
                    <a:cubicBezTo>
                      <a:pt x="1606451" y="1241229"/>
                      <a:pt x="1667276" y="1195266"/>
                      <a:pt x="1710085" y="1153153"/>
                    </a:cubicBezTo>
                    <a:cubicBezTo>
                      <a:pt x="1756743" y="1129056"/>
                      <a:pt x="1799552" y="1086942"/>
                      <a:pt x="1853295" y="1051913"/>
                    </a:cubicBezTo>
                    <a:cubicBezTo>
                      <a:pt x="1856836" y="1046446"/>
                      <a:pt x="1862302" y="1049988"/>
                      <a:pt x="1870349" y="1043559"/>
                    </a:cubicBezTo>
                    <a:cubicBezTo>
                      <a:pt x="1961740" y="986358"/>
                      <a:pt x="2063102" y="931734"/>
                      <a:pt x="2165426" y="881616"/>
                    </a:cubicBezTo>
                    <a:cubicBezTo>
                      <a:pt x="2217070" y="858808"/>
                      <a:pt x="2269194" y="838252"/>
                      <a:pt x="2321799" y="819950"/>
                    </a:cubicBezTo>
                    <a:lnTo>
                      <a:pt x="2427971" y="787847"/>
                    </a:lnTo>
                    <a:lnTo>
                      <a:pt x="2380636" y="803258"/>
                    </a:lnTo>
                    <a:cubicBezTo>
                      <a:pt x="2364348" y="809681"/>
                      <a:pt x="2349305" y="816427"/>
                      <a:pt x="2340778" y="820604"/>
                    </a:cubicBezTo>
                    <a:cubicBezTo>
                      <a:pt x="2336273" y="821566"/>
                      <a:pt x="2336273" y="821566"/>
                      <a:pt x="2336273" y="821566"/>
                    </a:cubicBezTo>
                    <a:cubicBezTo>
                      <a:pt x="2288653" y="841160"/>
                      <a:pt x="2258087" y="852399"/>
                      <a:pt x="2205963" y="872955"/>
                    </a:cubicBezTo>
                    <a:cubicBezTo>
                      <a:pt x="2201459" y="873917"/>
                      <a:pt x="2201459" y="873917"/>
                      <a:pt x="2201459" y="873917"/>
                    </a:cubicBezTo>
                    <a:cubicBezTo>
                      <a:pt x="2202421" y="878421"/>
                      <a:pt x="2197917" y="879383"/>
                      <a:pt x="2202421" y="878421"/>
                    </a:cubicBezTo>
                    <a:cubicBezTo>
                      <a:pt x="2202421" y="878421"/>
                      <a:pt x="2206925" y="877459"/>
                      <a:pt x="2211429" y="876496"/>
                    </a:cubicBezTo>
                    <a:cubicBezTo>
                      <a:pt x="2259049" y="856904"/>
                      <a:pt x="2294120" y="844701"/>
                      <a:pt x="2337236" y="826071"/>
                    </a:cubicBezTo>
                    <a:cubicBezTo>
                      <a:pt x="2338198" y="830575"/>
                      <a:pt x="2338198" y="830575"/>
                      <a:pt x="2342703" y="829613"/>
                    </a:cubicBezTo>
                    <a:cubicBezTo>
                      <a:pt x="2342703" y="829613"/>
                      <a:pt x="2347207" y="828650"/>
                      <a:pt x="2347207" y="828650"/>
                    </a:cubicBezTo>
                    <a:cubicBezTo>
                      <a:pt x="2347207" y="828650"/>
                      <a:pt x="2347207" y="828650"/>
                      <a:pt x="2346245" y="824146"/>
                    </a:cubicBezTo>
                    <a:cubicBezTo>
                      <a:pt x="2384856" y="806478"/>
                      <a:pt x="2432785" y="810367"/>
                      <a:pt x="2437943" y="790426"/>
                    </a:cubicBezTo>
                    <a:lnTo>
                      <a:pt x="2455960" y="786577"/>
                    </a:lnTo>
                    <a:cubicBezTo>
                      <a:pt x="2460464" y="785615"/>
                      <a:pt x="2464967" y="784653"/>
                      <a:pt x="2464967" y="784653"/>
                    </a:cubicBezTo>
                    <a:cubicBezTo>
                      <a:pt x="2465930" y="789157"/>
                      <a:pt x="2467854" y="798165"/>
                      <a:pt x="2464313" y="803631"/>
                    </a:cubicBezTo>
                    <a:cubicBezTo>
                      <a:pt x="2459809" y="804594"/>
                      <a:pt x="2455304" y="805556"/>
                      <a:pt x="2450800" y="806518"/>
                    </a:cubicBezTo>
                    <a:cubicBezTo>
                      <a:pt x="2437288" y="809405"/>
                      <a:pt x="2429242" y="815833"/>
                      <a:pt x="2420234" y="817758"/>
                    </a:cubicBezTo>
                    <a:cubicBezTo>
                      <a:pt x="2420234" y="817758"/>
                      <a:pt x="2415730" y="818720"/>
                      <a:pt x="2415730" y="818720"/>
                    </a:cubicBezTo>
                    <a:cubicBezTo>
                      <a:pt x="2412188" y="824186"/>
                      <a:pt x="2407684" y="825149"/>
                      <a:pt x="2403180" y="826111"/>
                    </a:cubicBezTo>
                    <a:cubicBezTo>
                      <a:pt x="2403180" y="826111"/>
                      <a:pt x="2398676" y="827073"/>
                      <a:pt x="2398676" y="827073"/>
                    </a:cubicBezTo>
                    <a:cubicBezTo>
                      <a:pt x="2399639" y="831577"/>
                      <a:pt x="2404142" y="830615"/>
                      <a:pt x="2404142" y="830615"/>
                    </a:cubicBezTo>
                    <a:cubicBezTo>
                      <a:pt x="2413151" y="828691"/>
                      <a:pt x="2412188" y="824186"/>
                      <a:pt x="2416693" y="823224"/>
                    </a:cubicBezTo>
                    <a:cubicBezTo>
                      <a:pt x="2416693" y="823224"/>
                      <a:pt x="2416693" y="823224"/>
                      <a:pt x="2421196" y="822262"/>
                    </a:cubicBezTo>
                    <a:cubicBezTo>
                      <a:pt x="2416693" y="823224"/>
                      <a:pt x="2417655" y="827728"/>
                      <a:pt x="2417655" y="827728"/>
                    </a:cubicBezTo>
                    <a:cubicBezTo>
                      <a:pt x="2417655" y="827728"/>
                      <a:pt x="2422158" y="826766"/>
                      <a:pt x="2422158" y="826766"/>
                    </a:cubicBezTo>
                    <a:cubicBezTo>
                      <a:pt x="2426663" y="825804"/>
                      <a:pt x="2431167" y="824841"/>
                      <a:pt x="2431167" y="824841"/>
                    </a:cubicBezTo>
                    <a:cubicBezTo>
                      <a:pt x="2431167" y="824841"/>
                      <a:pt x="2430205" y="820337"/>
                      <a:pt x="2430205" y="820337"/>
                    </a:cubicBezTo>
                    <a:cubicBezTo>
                      <a:pt x="2434709" y="819375"/>
                      <a:pt x="2442754" y="812946"/>
                      <a:pt x="2447259" y="811984"/>
                    </a:cubicBezTo>
                    <a:cubicBezTo>
                      <a:pt x="2456267" y="810059"/>
                      <a:pt x="2460771" y="809097"/>
                      <a:pt x="2469779" y="807172"/>
                    </a:cubicBezTo>
                    <a:cubicBezTo>
                      <a:pt x="2492299" y="802361"/>
                      <a:pt x="2492299" y="802361"/>
                      <a:pt x="2492299" y="802361"/>
                    </a:cubicBezTo>
                    <a:cubicBezTo>
                      <a:pt x="2496804" y="801399"/>
                      <a:pt x="2500345" y="795933"/>
                      <a:pt x="2500345" y="795933"/>
                    </a:cubicBezTo>
                    <a:cubicBezTo>
                      <a:pt x="2500345" y="795933"/>
                      <a:pt x="2495842" y="796895"/>
                      <a:pt x="2491337" y="797858"/>
                    </a:cubicBezTo>
                    <a:cubicBezTo>
                      <a:pt x="2473321" y="801707"/>
                      <a:pt x="2473321" y="801707"/>
                      <a:pt x="2473321" y="801707"/>
                    </a:cubicBezTo>
                    <a:cubicBezTo>
                      <a:pt x="2475900" y="791736"/>
                      <a:pt x="2479442" y="786270"/>
                      <a:pt x="2478479" y="781766"/>
                    </a:cubicBezTo>
                    <a:cubicBezTo>
                      <a:pt x="2477517" y="777261"/>
                      <a:pt x="2477517" y="777261"/>
                      <a:pt x="2477517" y="777261"/>
                    </a:cubicBezTo>
                    <a:cubicBezTo>
                      <a:pt x="2482021" y="776299"/>
                      <a:pt x="2482021" y="776299"/>
                      <a:pt x="2486526" y="775337"/>
                    </a:cubicBezTo>
                    <a:cubicBezTo>
                      <a:pt x="2490068" y="769870"/>
                      <a:pt x="2490068" y="769870"/>
                      <a:pt x="2490068" y="769870"/>
                    </a:cubicBezTo>
                    <a:cubicBezTo>
                      <a:pt x="2484601" y="766329"/>
                      <a:pt x="2484601" y="766329"/>
                      <a:pt x="2484601" y="766329"/>
                    </a:cubicBezTo>
                    <a:close/>
                    <a:moveTo>
                      <a:pt x="4722193" y="185911"/>
                    </a:moveTo>
                    <a:cubicBezTo>
                      <a:pt x="4753921" y="193845"/>
                      <a:pt x="4773751" y="197812"/>
                      <a:pt x="4809446" y="213679"/>
                    </a:cubicBezTo>
                    <a:cubicBezTo>
                      <a:pt x="4809446" y="213679"/>
                      <a:pt x="4809446" y="217645"/>
                      <a:pt x="4801514" y="217645"/>
                    </a:cubicBezTo>
                    <a:cubicBezTo>
                      <a:pt x="4801514" y="217645"/>
                      <a:pt x="4833242" y="229546"/>
                      <a:pt x="4841174" y="225579"/>
                    </a:cubicBezTo>
                    <a:cubicBezTo>
                      <a:pt x="4849106" y="233513"/>
                      <a:pt x="4853073" y="237479"/>
                      <a:pt x="4849106" y="241446"/>
                    </a:cubicBezTo>
                    <a:cubicBezTo>
                      <a:pt x="4864970" y="241446"/>
                      <a:pt x="4904631" y="269214"/>
                      <a:pt x="4928427" y="277147"/>
                    </a:cubicBezTo>
                    <a:cubicBezTo>
                      <a:pt x="4936360" y="281114"/>
                      <a:pt x="4940326" y="281114"/>
                      <a:pt x="4948258" y="285081"/>
                    </a:cubicBezTo>
                    <a:cubicBezTo>
                      <a:pt x="5011715" y="312848"/>
                      <a:pt x="5071206" y="356483"/>
                      <a:pt x="5126730" y="392184"/>
                    </a:cubicBezTo>
                    <a:cubicBezTo>
                      <a:pt x="5146560" y="404084"/>
                      <a:pt x="5186221" y="419951"/>
                      <a:pt x="5178288" y="427885"/>
                    </a:cubicBezTo>
                    <a:cubicBezTo>
                      <a:pt x="5194153" y="435818"/>
                      <a:pt x="5206051" y="443752"/>
                      <a:pt x="5213983" y="443752"/>
                    </a:cubicBezTo>
                    <a:cubicBezTo>
                      <a:pt x="5225881" y="455652"/>
                      <a:pt x="5217949" y="455652"/>
                      <a:pt x="5213984" y="455652"/>
                    </a:cubicBezTo>
                    <a:cubicBezTo>
                      <a:pt x="5170357" y="435818"/>
                      <a:pt x="5122764" y="400117"/>
                      <a:pt x="5091035" y="380284"/>
                    </a:cubicBezTo>
                    <a:cubicBezTo>
                      <a:pt x="5087070" y="376317"/>
                      <a:pt x="5083104" y="376317"/>
                      <a:pt x="5083103" y="380284"/>
                    </a:cubicBezTo>
                    <a:cubicBezTo>
                      <a:pt x="5087069" y="380284"/>
                      <a:pt x="5087069" y="380284"/>
                      <a:pt x="5091036" y="384250"/>
                    </a:cubicBezTo>
                    <a:cubicBezTo>
                      <a:pt x="5095002" y="384250"/>
                      <a:pt x="5098967" y="388217"/>
                      <a:pt x="5098968" y="392184"/>
                    </a:cubicBezTo>
                    <a:cubicBezTo>
                      <a:pt x="5098968" y="392184"/>
                      <a:pt x="5095002" y="392184"/>
                      <a:pt x="5091035" y="388217"/>
                    </a:cubicBezTo>
                    <a:cubicBezTo>
                      <a:pt x="5091035" y="388217"/>
                      <a:pt x="5091035" y="388217"/>
                      <a:pt x="5087069" y="388217"/>
                    </a:cubicBezTo>
                    <a:cubicBezTo>
                      <a:pt x="5126730" y="419951"/>
                      <a:pt x="5170356" y="447719"/>
                      <a:pt x="5217950" y="479453"/>
                    </a:cubicBezTo>
                    <a:cubicBezTo>
                      <a:pt x="5261576" y="507220"/>
                      <a:pt x="5305202" y="538955"/>
                      <a:pt x="5348829" y="574656"/>
                    </a:cubicBezTo>
                    <a:cubicBezTo>
                      <a:pt x="5360727" y="578622"/>
                      <a:pt x="5368659" y="582589"/>
                      <a:pt x="5376592" y="590523"/>
                    </a:cubicBezTo>
                    <a:cubicBezTo>
                      <a:pt x="5416252" y="622257"/>
                      <a:pt x="5440049" y="638124"/>
                      <a:pt x="5471777" y="669858"/>
                    </a:cubicBezTo>
                    <a:cubicBezTo>
                      <a:pt x="5475743" y="669858"/>
                      <a:pt x="5483675" y="665892"/>
                      <a:pt x="5487641" y="661925"/>
                    </a:cubicBezTo>
                    <a:cubicBezTo>
                      <a:pt x="5499539" y="669858"/>
                      <a:pt x="5507472" y="673825"/>
                      <a:pt x="5511437" y="673825"/>
                    </a:cubicBezTo>
                    <a:cubicBezTo>
                      <a:pt x="5511437" y="673825"/>
                      <a:pt x="5507471" y="669858"/>
                      <a:pt x="5507471" y="669858"/>
                    </a:cubicBezTo>
                    <a:cubicBezTo>
                      <a:pt x="5507471" y="665891"/>
                      <a:pt x="5507471" y="665891"/>
                      <a:pt x="5507471" y="665891"/>
                    </a:cubicBezTo>
                    <a:cubicBezTo>
                      <a:pt x="5511438" y="665892"/>
                      <a:pt x="5515403" y="669858"/>
                      <a:pt x="5515404" y="673825"/>
                    </a:cubicBezTo>
                    <a:cubicBezTo>
                      <a:pt x="5515404" y="673825"/>
                      <a:pt x="5519369" y="673825"/>
                      <a:pt x="5519369" y="677792"/>
                    </a:cubicBezTo>
                    <a:cubicBezTo>
                      <a:pt x="5527301" y="669858"/>
                      <a:pt x="5543166" y="681759"/>
                      <a:pt x="5562995" y="701593"/>
                    </a:cubicBezTo>
                    <a:cubicBezTo>
                      <a:pt x="5582826" y="721427"/>
                      <a:pt x="5606623" y="745227"/>
                      <a:pt x="5626452" y="765061"/>
                    </a:cubicBezTo>
                    <a:cubicBezTo>
                      <a:pt x="5630419" y="776961"/>
                      <a:pt x="5610589" y="753161"/>
                      <a:pt x="5610589" y="757128"/>
                    </a:cubicBezTo>
                    <a:cubicBezTo>
                      <a:pt x="5610589" y="757128"/>
                      <a:pt x="5614555" y="761094"/>
                      <a:pt x="5614555" y="761094"/>
                    </a:cubicBezTo>
                    <a:cubicBezTo>
                      <a:pt x="5618520" y="765061"/>
                      <a:pt x="5622487" y="765061"/>
                      <a:pt x="5618521" y="769028"/>
                    </a:cubicBezTo>
                    <a:cubicBezTo>
                      <a:pt x="5618521" y="769028"/>
                      <a:pt x="5618521" y="769028"/>
                      <a:pt x="5614555" y="765061"/>
                    </a:cubicBezTo>
                    <a:cubicBezTo>
                      <a:pt x="5614555" y="765061"/>
                      <a:pt x="5614555" y="765061"/>
                      <a:pt x="5610588" y="765061"/>
                    </a:cubicBezTo>
                    <a:cubicBezTo>
                      <a:pt x="5622486" y="776961"/>
                      <a:pt x="5634385" y="788862"/>
                      <a:pt x="5630418" y="792829"/>
                    </a:cubicBezTo>
                    <a:cubicBezTo>
                      <a:pt x="5618521" y="788862"/>
                      <a:pt x="5598690" y="769028"/>
                      <a:pt x="5590759" y="765061"/>
                    </a:cubicBezTo>
                    <a:cubicBezTo>
                      <a:pt x="5590759" y="765061"/>
                      <a:pt x="5590759" y="765061"/>
                      <a:pt x="5594724" y="769028"/>
                    </a:cubicBezTo>
                    <a:cubicBezTo>
                      <a:pt x="5598690" y="772995"/>
                      <a:pt x="5598690" y="772995"/>
                      <a:pt x="5602657" y="776961"/>
                    </a:cubicBezTo>
                    <a:cubicBezTo>
                      <a:pt x="5602657" y="776961"/>
                      <a:pt x="5598690" y="776961"/>
                      <a:pt x="5598690" y="776961"/>
                    </a:cubicBezTo>
                    <a:cubicBezTo>
                      <a:pt x="5598690" y="772995"/>
                      <a:pt x="5594725" y="772995"/>
                      <a:pt x="5594725" y="772995"/>
                    </a:cubicBezTo>
                    <a:cubicBezTo>
                      <a:pt x="5602657" y="776961"/>
                      <a:pt x="5606622" y="788862"/>
                      <a:pt x="5614555" y="796795"/>
                    </a:cubicBezTo>
                    <a:cubicBezTo>
                      <a:pt x="5650249" y="832496"/>
                      <a:pt x="5693876" y="868197"/>
                      <a:pt x="5729570" y="907865"/>
                    </a:cubicBezTo>
                    <a:cubicBezTo>
                      <a:pt x="5741468" y="919765"/>
                      <a:pt x="5745434" y="927699"/>
                      <a:pt x="5757333" y="943566"/>
                    </a:cubicBezTo>
                    <a:cubicBezTo>
                      <a:pt x="5789061" y="979267"/>
                      <a:pt x="5824756" y="1022902"/>
                      <a:pt x="5856484" y="1058602"/>
                    </a:cubicBezTo>
                    <a:cubicBezTo>
                      <a:pt x="5884247" y="1094304"/>
                      <a:pt x="5908042" y="1122071"/>
                      <a:pt x="5908043" y="1133972"/>
                    </a:cubicBezTo>
                    <a:cubicBezTo>
                      <a:pt x="5908043" y="1133972"/>
                      <a:pt x="5908043" y="1133972"/>
                      <a:pt x="5908042" y="1137938"/>
                    </a:cubicBezTo>
                    <a:cubicBezTo>
                      <a:pt x="5908042" y="1137938"/>
                      <a:pt x="5908042" y="1137938"/>
                      <a:pt x="5912009" y="1141905"/>
                    </a:cubicBezTo>
                    <a:cubicBezTo>
                      <a:pt x="5915975" y="1141905"/>
                      <a:pt x="5915975" y="1145872"/>
                      <a:pt x="5915975" y="1149838"/>
                    </a:cubicBezTo>
                    <a:cubicBezTo>
                      <a:pt x="5915975" y="1149838"/>
                      <a:pt x="5915975" y="1149838"/>
                      <a:pt x="5912008" y="1145872"/>
                    </a:cubicBezTo>
                    <a:cubicBezTo>
                      <a:pt x="5912008" y="1145872"/>
                      <a:pt x="5912008" y="1145872"/>
                      <a:pt x="5908042" y="1141905"/>
                    </a:cubicBezTo>
                    <a:cubicBezTo>
                      <a:pt x="5915974" y="1157772"/>
                      <a:pt x="5927873" y="1173639"/>
                      <a:pt x="5935805" y="1185539"/>
                    </a:cubicBezTo>
                    <a:cubicBezTo>
                      <a:pt x="5931839" y="1189506"/>
                      <a:pt x="5939771" y="1205373"/>
                      <a:pt x="5931839" y="1205373"/>
                    </a:cubicBezTo>
                    <a:cubicBezTo>
                      <a:pt x="5987364" y="1280742"/>
                      <a:pt x="6007194" y="1344210"/>
                      <a:pt x="6054787" y="1391812"/>
                    </a:cubicBezTo>
                    <a:cubicBezTo>
                      <a:pt x="6078583" y="1443380"/>
                      <a:pt x="6078583" y="1479081"/>
                      <a:pt x="6110311" y="1530649"/>
                    </a:cubicBezTo>
                    <a:cubicBezTo>
                      <a:pt x="6110311" y="1534616"/>
                      <a:pt x="6114277" y="1546516"/>
                      <a:pt x="6118243" y="1550483"/>
                    </a:cubicBezTo>
                    <a:cubicBezTo>
                      <a:pt x="6130142" y="1574284"/>
                      <a:pt x="6146006" y="1606018"/>
                      <a:pt x="6157904" y="1633786"/>
                    </a:cubicBezTo>
                    <a:cubicBezTo>
                      <a:pt x="6169802" y="1661553"/>
                      <a:pt x="6177734" y="1693287"/>
                      <a:pt x="6177734" y="1709154"/>
                    </a:cubicBezTo>
                    <a:cubicBezTo>
                      <a:pt x="6169802" y="1705187"/>
                      <a:pt x="6161869" y="1689320"/>
                      <a:pt x="6153938" y="1669486"/>
                    </a:cubicBezTo>
                    <a:cubicBezTo>
                      <a:pt x="6149972" y="1649652"/>
                      <a:pt x="6142039" y="1629819"/>
                      <a:pt x="6134108" y="1621885"/>
                    </a:cubicBezTo>
                    <a:cubicBezTo>
                      <a:pt x="6130142" y="1609984"/>
                      <a:pt x="6130141" y="1602051"/>
                      <a:pt x="6130142" y="1590151"/>
                    </a:cubicBezTo>
                    <a:cubicBezTo>
                      <a:pt x="6114278" y="1554450"/>
                      <a:pt x="6106345" y="1542549"/>
                      <a:pt x="6090481" y="1514782"/>
                    </a:cubicBezTo>
                    <a:cubicBezTo>
                      <a:pt x="6098413" y="1518749"/>
                      <a:pt x="6086515" y="1498915"/>
                      <a:pt x="6082549" y="1487014"/>
                    </a:cubicBezTo>
                    <a:cubicBezTo>
                      <a:pt x="6078583" y="1483048"/>
                      <a:pt x="6066685" y="1471147"/>
                      <a:pt x="6074617" y="1487014"/>
                    </a:cubicBezTo>
                    <a:cubicBezTo>
                      <a:pt x="6058752" y="1459247"/>
                      <a:pt x="6038922" y="1423546"/>
                      <a:pt x="6019092" y="1383878"/>
                    </a:cubicBezTo>
                    <a:cubicBezTo>
                      <a:pt x="6003227" y="1348177"/>
                      <a:pt x="5979431" y="1308510"/>
                      <a:pt x="5959602" y="1272808"/>
                    </a:cubicBezTo>
                    <a:cubicBezTo>
                      <a:pt x="5959602" y="1272808"/>
                      <a:pt x="5955635" y="1264875"/>
                      <a:pt x="5963568" y="1264875"/>
                    </a:cubicBezTo>
                    <a:cubicBezTo>
                      <a:pt x="5935805" y="1221240"/>
                      <a:pt x="5923907" y="1197439"/>
                      <a:pt x="5900111" y="1181572"/>
                    </a:cubicBezTo>
                    <a:cubicBezTo>
                      <a:pt x="5888213" y="1157772"/>
                      <a:pt x="5876315" y="1145872"/>
                      <a:pt x="5868382" y="1130005"/>
                    </a:cubicBezTo>
                    <a:cubicBezTo>
                      <a:pt x="5860450" y="1122071"/>
                      <a:pt x="5868382" y="1133971"/>
                      <a:pt x="5864416" y="1133972"/>
                    </a:cubicBezTo>
                    <a:cubicBezTo>
                      <a:pt x="5852518" y="1118104"/>
                      <a:pt x="5840619" y="1102237"/>
                      <a:pt x="5828722" y="1086370"/>
                    </a:cubicBezTo>
                    <a:cubicBezTo>
                      <a:pt x="5840619" y="1086370"/>
                      <a:pt x="5828721" y="1074470"/>
                      <a:pt x="5824755" y="1066536"/>
                    </a:cubicBezTo>
                    <a:cubicBezTo>
                      <a:pt x="5828721" y="1058603"/>
                      <a:pt x="5844586" y="1070503"/>
                      <a:pt x="5860450" y="1078437"/>
                    </a:cubicBezTo>
                    <a:cubicBezTo>
                      <a:pt x="5856484" y="1058602"/>
                      <a:pt x="5804925" y="1014968"/>
                      <a:pt x="5789061" y="995134"/>
                    </a:cubicBezTo>
                    <a:cubicBezTo>
                      <a:pt x="5789061" y="999101"/>
                      <a:pt x="5789061" y="999101"/>
                      <a:pt x="5789061" y="999101"/>
                    </a:cubicBezTo>
                    <a:cubicBezTo>
                      <a:pt x="5793027" y="1003068"/>
                      <a:pt x="5793027" y="1007034"/>
                      <a:pt x="5793027" y="1007034"/>
                    </a:cubicBezTo>
                    <a:cubicBezTo>
                      <a:pt x="5789061" y="1003068"/>
                      <a:pt x="5785095" y="1003068"/>
                      <a:pt x="5785095" y="999101"/>
                    </a:cubicBezTo>
                    <a:cubicBezTo>
                      <a:pt x="5781129" y="1003068"/>
                      <a:pt x="5757332" y="975300"/>
                      <a:pt x="5765264" y="975300"/>
                    </a:cubicBezTo>
                    <a:cubicBezTo>
                      <a:pt x="5761299" y="975300"/>
                      <a:pt x="5761299" y="975300"/>
                      <a:pt x="5757332" y="971334"/>
                    </a:cubicBezTo>
                    <a:cubicBezTo>
                      <a:pt x="5757332" y="971334"/>
                      <a:pt x="5757332" y="971334"/>
                      <a:pt x="5757333" y="967367"/>
                    </a:cubicBezTo>
                    <a:cubicBezTo>
                      <a:pt x="5757333" y="967367"/>
                      <a:pt x="5757333" y="963400"/>
                      <a:pt x="5757333" y="963400"/>
                    </a:cubicBezTo>
                    <a:cubicBezTo>
                      <a:pt x="5757333" y="963400"/>
                      <a:pt x="5757333" y="963400"/>
                      <a:pt x="5761298" y="967367"/>
                    </a:cubicBezTo>
                    <a:cubicBezTo>
                      <a:pt x="5737503" y="939599"/>
                      <a:pt x="5753366" y="963400"/>
                      <a:pt x="5749401" y="967367"/>
                    </a:cubicBezTo>
                    <a:cubicBezTo>
                      <a:pt x="5745435" y="971333"/>
                      <a:pt x="5737502" y="963400"/>
                      <a:pt x="5737502" y="963400"/>
                    </a:cubicBezTo>
                    <a:cubicBezTo>
                      <a:pt x="5733536" y="967367"/>
                      <a:pt x="5753367" y="991167"/>
                      <a:pt x="5741469" y="983234"/>
                    </a:cubicBezTo>
                    <a:cubicBezTo>
                      <a:pt x="5729571" y="975300"/>
                      <a:pt x="5717672" y="967367"/>
                      <a:pt x="5705773" y="955466"/>
                    </a:cubicBezTo>
                    <a:cubicBezTo>
                      <a:pt x="5697842" y="943566"/>
                      <a:pt x="5685944" y="935633"/>
                      <a:pt x="5674045" y="919765"/>
                    </a:cubicBezTo>
                    <a:cubicBezTo>
                      <a:pt x="5678011" y="911832"/>
                      <a:pt x="5697842" y="931666"/>
                      <a:pt x="5705774" y="935633"/>
                    </a:cubicBezTo>
                    <a:cubicBezTo>
                      <a:pt x="5713706" y="931666"/>
                      <a:pt x="5697841" y="919765"/>
                      <a:pt x="5697842" y="915799"/>
                    </a:cubicBezTo>
                    <a:cubicBezTo>
                      <a:pt x="5689910" y="911832"/>
                      <a:pt x="5681977" y="899931"/>
                      <a:pt x="5678012" y="899931"/>
                    </a:cubicBezTo>
                    <a:cubicBezTo>
                      <a:pt x="5622487" y="836463"/>
                      <a:pt x="5566962" y="804729"/>
                      <a:pt x="5523336" y="749194"/>
                    </a:cubicBezTo>
                    <a:cubicBezTo>
                      <a:pt x="5515403" y="741261"/>
                      <a:pt x="5503505" y="733327"/>
                      <a:pt x="5495573" y="725393"/>
                    </a:cubicBezTo>
                    <a:cubicBezTo>
                      <a:pt x="5475743" y="705559"/>
                      <a:pt x="5479709" y="709526"/>
                      <a:pt x="5455913" y="689692"/>
                    </a:cubicBezTo>
                    <a:cubicBezTo>
                      <a:pt x="5451947" y="685725"/>
                      <a:pt x="5447980" y="685725"/>
                      <a:pt x="5447981" y="689692"/>
                    </a:cubicBezTo>
                    <a:cubicBezTo>
                      <a:pt x="5416252" y="665892"/>
                      <a:pt x="5396422" y="650024"/>
                      <a:pt x="5376591" y="634157"/>
                    </a:cubicBezTo>
                    <a:cubicBezTo>
                      <a:pt x="5356762" y="618290"/>
                      <a:pt x="5340897" y="602423"/>
                      <a:pt x="5317100" y="582589"/>
                    </a:cubicBezTo>
                    <a:cubicBezTo>
                      <a:pt x="5305203" y="578622"/>
                      <a:pt x="5317101" y="590523"/>
                      <a:pt x="5313135" y="598456"/>
                    </a:cubicBezTo>
                    <a:cubicBezTo>
                      <a:pt x="5305202" y="594490"/>
                      <a:pt x="5305202" y="594490"/>
                      <a:pt x="5301237" y="594489"/>
                    </a:cubicBezTo>
                    <a:cubicBezTo>
                      <a:pt x="5277440" y="578622"/>
                      <a:pt x="5273474" y="570689"/>
                      <a:pt x="5249678" y="554822"/>
                    </a:cubicBezTo>
                    <a:cubicBezTo>
                      <a:pt x="5249678" y="550855"/>
                      <a:pt x="5253644" y="550855"/>
                      <a:pt x="5249677" y="546888"/>
                    </a:cubicBezTo>
                    <a:cubicBezTo>
                      <a:pt x="5253644" y="546888"/>
                      <a:pt x="5257610" y="542921"/>
                      <a:pt x="5273474" y="554822"/>
                    </a:cubicBezTo>
                    <a:cubicBezTo>
                      <a:pt x="5257610" y="538955"/>
                      <a:pt x="5229847" y="519121"/>
                      <a:pt x="5206051" y="503254"/>
                    </a:cubicBezTo>
                    <a:cubicBezTo>
                      <a:pt x="5178289" y="487386"/>
                      <a:pt x="5154492" y="471519"/>
                      <a:pt x="5142594" y="455652"/>
                    </a:cubicBezTo>
                    <a:cubicBezTo>
                      <a:pt x="5091036" y="431852"/>
                      <a:pt x="5063273" y="408051"/>
                      <a:pt x="5015681" y="380283"/>
                    </a:cubicBezTo>
                    <a:cubicBezTo>
                      <a:pt x="4991884" y="372350"/>
                      <a:pt x="5027579" y="396151"/>
                      <a:pt x="5007749" y="392184"/>
                    </a:cubicBezTo>
                    <a:cubicBezTo>
                      <a:pt x="4999817" y="384250"/>
                      <a:pt x="4995850" y="388217"/>
                      <a:pt x="4983952" y="380284"/>
                    </a:cubicBezTo>
                    <a:cubicBezTo>
                      <a:pt x="4991884" y="376317"/>
                      <a:pt x="4976020" y="364416"/>
                      <a:pt x="4991884" y="364416"/>
                    </a:cubicBezTo>
                    <a:cubicBezTo>
                      <a:pt x="4979986" y="352516"/>
                      <a:pt x="4940325" y="332682"/>
                      <a:pt x="4916529" y="328715"/>
                    </a:cubicBezTo>
                    <a:cubicBezTo>
                      <a:pt x="4853072" y="285081"/>
                      <a:pt x="4777718" y="253346"/>
                      <a:pt x="4674600" y="213679"/>
                    </a:cubicBezTo>
                    <a:cubicBezTo>
                      <a:pt x="4698397" y="209712"/>
                      <a:pt x="4730125" y="221612"/>
                      <a:pt x="4761853" y="229546"/>
                    </a:cubicBezTo>
                    <a:cubicBezTo>
                      <a:pt x="4797548" y="249380"/>
                      <a:pt x="4857039" y="273180"/>
                      <a:pt x="4900665" y="289047"/>
                    </a:cubicBezTo>
                    <a:cubicBezTo>
                      <a:pt x="4896699" y="289048"/>
                      <a:pt x="4892733" y="285081"/>
                      <a:pt x="4892733" y="285081"/>
                    </a:cubicBezTo>
                    <a:cubicBezTo>
                      <a:pt x="4896699" y="281114"/>
                      <a:pt x="4900665" y="281114"/>
                      <a:pt x="4904631" y="285081"/>
                    </a:cubicBezTo>
                    <a:cubicBezTo>
                      <a:pt x="4904631" y="285081"/>
                      <a:pt x="4904631" y="285081"/>
                      <a:pt x="4908597" y="285081"/>
                    </a:cubicBezTo>
                    <a:cubicBezTo>
                      <a:pt x="4864970" y="261280"/>
                      <a:pt x="4817378" y="245413"/>
                      <a:pt x="4785650" y="217645"/>
                    </a:cubicBezTo>
                    <a:cubicBezTo>
                      <a:pt x="4757887" y="209712"/>
                      <a:pt x="4718227" y="197812"/>
                      <a:pt x="4722193" y="185911"/>
                    </a:cubicBezTo>
                    <a:close/>
                    <a:moveTo>
                      <a:pt x="1947650" y="777856"/>
                    </a:moveTo>
                    <a:lnTo>
                      <a:pt x="1935362" y="791245"/>
                    </a:lnTo>
                    <a:cubicBezTo>
                      <a:pt x="1928321" y="796870"/>
                      <a:pt x="1920035" y="802172"/>
                      <a:pt x="1909737" y="809082"/>
                    </a:cubicBezTo>
                    <a:cubicBezTo>
                      <a:pt x="1913279" y="803615"/>
                      <a:pt x="1908774" y="804578"/>
                      <a:pt x="1904271" y="805540"/>
                    </a:cubicBezTo>
                    <a:cubicBezTo>
                      <a:pt x="1882713" y="814856"/>
                      <a:pt x="1864041" y="837684"/>
                      <a:pt x="1846987" y="846036"/>
                    </a:cubicBezTo>
                    <a:cubicBezTo>
                      <a:pt x="1846987" y="846036"/>
                      <a:pt x="1850529" y="840570"/>
                      <a:pt x="1850529" y="840570"/>
                    </a:cubicBezTo>
                    <a:cubicBezTo>
                      <a:pt x="1820925" y="856314"/>
                      <a:pt x="1797750" y="880104"/>
                      <a:pt x="1787779" y="877524"/>
                    </a:cubicBezTo>
                    <a:cubicBezTo>
                      <a:pt x="1787779" y="877524"/>
                      <a:pt x="1788741" y="882029"/>
                      <a:pt x="1784238" y="882991"/>
                    </a:cubicBezTo>
                    <a:cubicBezTo>
                      <a:pt x="1773612" y="899390"/>
                      <a:pt x="1793246" y="881066"/>
                      <a:pt x="1797750" y="880104"/>
                    </a:cubicBezTo>
                    <a:cubicBezTo>
                      <a:pt x="1785681" y="889746"/>
                      <a:pt x="1777154" y="893923"/>
                      <a:pt x="1770316" y="897739"/>
                    </a:cubicBezTo>
                    <a:lnTo>
                      <a:pt x="1753457" y="912815"/>
                    </a:lnTo>
                    <a:lnTo>
                      <a:pt x="1753020" y="913030"/>
                    </a:lnTo>
                    <a:lnTo>
                      <a:pt x="1753224" y="903157"/>
                    </a:lnTo>
                    <a:cubicBezTo>
                      <a:pt x="1752863" y="901468"/>
                      <a:pt x="1750611" y="901949"/>
                      <a:pt x="1742083" y="906126"/>
                    </a:cubicBezTo>
                    <a:cubicBezTo>
                      <a:pt x="1740794" y="911111"/>
                      <a:pt x="1742401" y="913123"/>
                      <a:pt x="1743445" y="915254"/>
                    </a:cubicBezTo>
                    <a:lnTo>
                      <a:pt x="1742879" y="918021"/>
                    </a:lnTo>
                    <a:lnTo>
                      <a:pt x="1735613" y="921596"/>
                    </a:lnTo>
                    <a:cubicBezTo>
                      <a:pt x="1713871" y="930519"/>
                      <a:pt x="1691059" y="937592"/>
                      <a:pt x="1666447" y="941384"/>
                    </a:cubicBezTo>
                    <a:cubicBezTo>
                      <a:pt x="1683297" y="910409"/>
                      <a:pt x="1705611" y="895863"/>
                      <a:pt x="1730595" y="884660"/>
                    </a:cubicBezTo>
                    <a:cubicBezTo>
                      <a:pt x="1789914" y="860254"/>
                      <a:pt x="1846962" y="834378"/>
                      <a:pt x="1900144" y="799552"/>
                    </a:cubicBezTo>
                    <a:cubicBezTo>
                      <a:pt x="1910366" y="792479"/>
                      <a:pt x="1921080" y="787135"/>
                      <a:pt x="1932099" y="782795"/>
                    </a:cubicBezTo>
                    <a:close/>
                    <a:moveTo>
                      <a:pt x="2248188" y="634910"/>
                    </a:moveTo>
                    <a:lnTo>
                      <a:pt x="2249855" y="637515"/>
                    </a:lnTo>
                    <a:cubicBezTo>
                      <a:pt x="2249855" y="637515"/>
                      <a:pt x="2245351" y="638477"/>
                      <a:pt x="2245351" y="638477"/>
                    </a:cubicBezTo>
                    <a:cubicBezTo>
                      <a:pt x="2240848" y="639439"/>
                      <a:pt x="2236343" y="640402"/>
                      <a:pt x="2237306" y="644906"/>
                    </a:cubicBezTo>
                    <a:cubicBezTo>
                      <a:pt x="2237306" y="644906"/>
                      <a:pt x="2237306" y="644906"/>
                      <a:pt x="2241810" y="643944"/>
                    </a:cubicBezTo>
                    <a:cubicBezTo>
                      <a:pt x="2246313" y="642981"/>
                      <a:pt x="2246313" y="642981"/>
                      <a:pt x="2246313" y="642981"/>
                    </a:cubicBezTo>
                    <a:cubicBezTo>
                      <a:pt x="2214785" y="649717"/>
                      <a:pt x="2158157" y="671235"/>
                      <a:pt x="2139485" y="694062"/>
                    </a:cubicBezTo>
                    <a:cubicBezTo>
                      <a:pt x="2129352" y="696227"/>
                      <a:pt x="2118050" y="699820"/>
                      <a:pt x="2105648" y="704456"/>
                    </a:cubicBezTo>
                    <a:lnTo>
                      <a:pt x="2080196" y="714942"/>
                    </a:lnTo>
                    <a:lnTo>
                      <a:pt x="2084254" y="709377"/>
                    </a:lnTo>
                    <a:cubicBezTo>
                      <a:pt x="2090808" y="694289"/>
                      <a:pt x="2105370" y="689222"/>
                      <a:pt x="2119532" y="682286"/>
                    </a:cubicBezTo>
                    <a:close/>
                    <a:moveTo>
                      <a:pt x="2411064" y="586743"/>
                    </a:moveTo>
                    <a:lnTo>
                      <a:pt x="2413620" y="588398"/>
                    </a:lnTo>
                    <a:cubicBezTo>
                      <a:pt x="2404611" y="590323"/>
                      <a:pt x="2395603" y="592248"/>
                      <a:pt x="2392061" y="597714"/>
                    </a:cubicBezTo>
                    <a:cubicBezTo>
                      <a:pt x="2387558" y="598676"/>
                      <a:pt x="2378549" y="600601"/>
                      <a:pt x="2374045" y="601563"/>
                    </a:cubicBezTo>
                    <a:cubicBezTo>
                      <a:pt x="2360533" y="604450"/>
                      <a:pt x="2351525" y="606375"/>
                      <a:pt x="2338013" y="609261"/>
                    </a:cubicBezTo>
                    <a:cubicBezTo>
                      <a:pt x="2315492" y="614073"/>
                      <a:pt x="2299400" y="626930"/>
                      <a:pt x="2275917" y="627238"/>
                    </a:cubicBezTo>
                    <a:lnTo>
                      <a:pt x="2276204" y="626130"/>
                    </a:lnTo>
                    <a:lnTo>
                      <a:pt x="2387086" y="592524"/>
                    </a:lnTo>
                    <a:close/>
                    <a:moveTo>
                      <a:pt x="2522905" y="559776"/>
                    </a:moveTo>
                    <a:lnTo>
                      <a:pt x="2540871" y="556503"/>
                    </a:lnTo>
                    <a:lnTo>
                      <a:pt x="2502340" y="564735"/>
                    </a:lnTo>
                    <a:close/>
                    <a:moveTo>
                      <a:pt x="2659387" y="432280"/>
                    </a:moveTo>
                    <a:lnTo>
                      <a:pt x="2798433" y="411539"/>
                    </a:lnTo>
                    <a:lnTo>
                      <a:pt x="2817780" y="409701"/>
                    </a:lnTo>
                    <a:cubicBezTo>
                      <a:pt x="2861544" y="406863"/>
                      <a:pt x="2905643" y="405324"/>
                      <a:pt x="2950086" y="405117"/>
                    </a:cubicBezTo>
                    <a:cubicBezTo>
                      <a:pt x="2973528" y="404997"/>
                      <a:pt x="2986083" y="404270"/>
                      <a:pt x="2996187" y="398934"/>
                    </a:cubicBezTo>
                    <a:lnTo>
                      <a:pt x="3005378" y="391284"/>
                    </a:lnTo>
                    <a:lnTo>
                      <a:pt x="3093771" y="385395"/>
                    </a:lnTo>
                    <a:cubicBezTo>
                      <a:pt x="3382401" y="377891"/>
                      <a:pt x="3667463" y="417068"/>
                      <a:pt x="3939070" y="497975"/>
                    </a:cubicBezTo>
                    <a:cubicBezTo>
                      <a:pt x="3930063" y="499900"/>
                      <a:pt x="3924596" y="496358"/>
                      <a:pt x="3925558" y="500862"/>
                    </a:cubicBezTo>
                    <a:cubicBezTo>
                      <a:pt x="3962860" y="521150"/>
                      <a:pt x="3970907" y="514722"/>
                      <a:pt x="4005322" y="521498"/>
                    </a:cubicBezTo>
                    <a:cubicBezTo>
                      <a:pt x="4035233" y="529237"/>
                      <a:pt x="4070611" y="540516"/>
                      <a:pt x="4101485" y="552759"/>
                    </a:cubicBezTo>
                    <a:cubicBezTo>
                      <a:pt x="4107913" y="560806"/>
                      <a:pt x="4148757" y="575627"/>
                      <a:pt x="4157765" y="573703"/>
                    </a:cubicBezTo>
                    <a:cubicBezTo>
                      <a:pt x="4158727" y="578207"/>
                      <a:pt x="4158727" y="578207"/>
                      <a:pt x="4158727" y="578207"/>
                    </a:cubicBezTo>
                    <a:cubicBezTo>
                      <a:pt x="4163231" y="577244"/>
                      <a:pt x="4163231" y="577244"/>
                      <a:pt x="4163231" y="577244"/>
                    </a:cubicBezTo>
                    <a:cubicBezTo>
                      <a:pt x="4164194" y="581748"/>
                      <a:pt x="4164194" y="581748"/>
                      <a:pt x="4168698" y="580786"/>
                    </a:cubicBezTo>
                    <a:cubicBezTo>
                      <a:pt x="4173202" y="579823"/>
                      <a:pt x="4173202" y="579823"/>
                      <a:pt x="4178668" y="583366"/>
                    </a:cubicBezTo>
                    <a:cubicBezTo>
                      <a:pt x="4184135" y="586908"/>
                      <a:pt x="4199571" y="593029"/>
                      <a:pt x="4204075" y="592066"/>
                    </a:cubicBezTo>
                    <a:cubicBezTo>
                      <a:pt x="4230445" y="605271"/>
                      <a:pt x="4256814" y="618476"/>
                      <a:pt x="4286726" y="626215"/>
                    </a:cubicBezTo>
                    <a:cubicBezTo>
                      <a:pt x="4297658" y="633298"/>
                      <a:pt x="4308591" y="640382"/>
                      <a:pt x="4318562" y="642961"/>
                    </a:cubicBezTo>
                    <a:cubicBezTo>
                      <a:pt x="4344931" y="656166"/>
                      <a:pt x="4371300" y="669371"/>
                      <a:pt x="4392203" y="679034"/>
                    </a:cubicBezTo>
                    <a:cubicBezTo>
                      <a:pt x="4392203" y="679034"/>
                      <a:pt x="4387699" y="679996"/>
                      <a:pt x="4387699" y="679996"/>
                    </a:cubicBezTo>
                    <a:cubicBezTo>
                      <a:pt x="4393166" y="683538"/>
                      <a:pt x="4398632" y="687079"/>
                      <a:pt x="4403136" y="686117"/>
                    </a:cubicBezTo>
                    <a:cubicBezTo>
                      <a:pt x="4715065" y="845537"/>
                      <a:pt x="4998005" y="1067667"/>
                      <a:pt x="5230091" y="1338337"/>
                    </a:cubicBezTo>
                    <a:cubicBezTo>
                      <a:pt x="5485311" y="1651162"/>
                      <a:pt x="5672621" y="2020882"/>
                      <a:pt x="5771121" y="2437834"/>
                    </a:cubicBezTo>
                    <a:cubicBezTo>
                      <a:pt x="5766617" y="2438796"/>
                      <a:pt x="5766617" y="2438796"/>
                      <a:pt x="5762112" y="2439759"/>
                    </a:cubicBezTo>
                    <a:cubicBezTo>
                      <a:pt x="5744137" y="2377664"/>
                      <a:pt x="5711338" y="2356413"/>
                      <a:pt x="5684663" y="2319726"/>
                    </a:cubicBezTo>
                    <a:cubicBezTo>
                      <a:pt x="5684663" y="2319726"/>
                      <a:pt x="5682083" y="2329696"/>
                      <a:pt x="5684007" y="2338705"/>
                    </a:cubicBezTo>
                    <a:cubicBezTo>
                      <a:pt x="5671150" y="2322613"/>
                      <a:pt x="5667956" y="2285618"/>
                      <a:pt x="5657678" y="2259556"/>
                    </a:cubicBezTo>
                    <a:cubicBezTo>
                      <a:pt x="5643859" y="2238961"/>
                      <a:pt x="5622648" y="2205815"/>
                      <a:pt x="5622648" y="2205815"/>
                    </a:cubicBezTo>
                    <a:cubicBezTo>
                      <a:pt x="5614602" y="2212244"/>
                      <a:pt x="5618451" y="2230260"/>
                      <a:pt x="5623262" y="2252780"/>
                    </a:cubicBezTo>
                    <a:cubicBezTo>
                      <a:pt x="5618758" y="2253742"/>
                      <a:pt x="5617796" y="2249238"/>
                      <a:pt x="5617796" y="2249238"/>
                    </a:cubicBezTo>
                    <a:cubicBezTo>
                      <a:pt x="5616834" y="2244735"/>
                      <a:pt x="5616834" y="2244735"/>
                      <a:pt x="5616834" y="2244735"/>
                    </a:cubicBezTo>
                    <a:cubicBezTo>
                      <a:pt x="5616834" y="2244735"/>
                      <a:pt x="5615871" y="2240230"/>
                      <a:pt x="5615871" y="2240230"/>
                    </a:cubicBezTo>
                    <a:cubicBezTo>
                      <a:pt x="5615871" y="2240230"/>
                      <a:pt x="5614909" y="2235726"/>
                      <a:pt x="5613947" y="2231223"/>
                    </a:cubicBezTo>
                    <a:cubicBezTo>
                      <a:pt x="5609443" y="2232185"/>
                      <a:pt x="5609443" y="2232185"/>
                      <a:pt x="5610406" y="2236688"/>
                    </a:cubicBezTo>
                    <a:cubicBezTo>
                      <a:pt x="5610406" y="2236688"/>
                      <a:pt x="5611368" y="2241193"/>
                      <a:pt x="5611368" y="2241193"/>
                    </a:cubicBezTo>
                    <a:cubicBezTo>
                      <a:pt x="5612330" y="2245697"/>
                      <a:pt x="5612330" y="2245697"/>
                      <a:pt x="5612330" y="2245697"/>
                    </a:cubicBezTo>
                    <a:cubicBezTo>
                      <a:pt x="5597549" y="2220596"/>
                      <a:pt x="5605247" y="2256629"/>
                      <a:pt x="5610713" y="2260171"/>
                    </a:cubicBezTo>
                    <a:cubicBezTo>
                      <a:pt x="5611675" y="2264674"/>
                      <a:pt x="5616179" y="2263712"/>
                      <a:pt x="5616179" y="2263712"/>
                    </a:cubicBezTo>
                    <a:cubicBezTo>
                      <a:pt x="5616179" y="2263712"/>
                      <a:pt x="5615217" y="2259209"/>
                      <a:pt x="5615217" y="2259209"/>
                    </a:cubicBezTo>
                    <a:cubicBezTo>
                      <a:pt x="5618758" y="2253742"/>
                      <a:pt x="5618758" y="2253742"/>
                      <a:pt x="5618758" y="2253742"/>
                    </a:cubicBezTo>
                    <a:cubicBezTo>
                      <a:pt x="5618758" y="2253742"/>
                      <a:pt x="5620683" y="2262750"/>
                      <a:pt x="5621645" y="2267254"/>
                    </a:cubicBezTo>
                    <a:cubicBezTo>
                      <a:pt x="5622607" y="2271759"/>
                      <a:pt x="5622607" y="2271759"/>
                      <a:pt x="5622607" y="2271759"/>
                    </a:cubicBezTo>
                    <a:cubicBezTo>
                      <a:pt x="5629343" y="2303287"/>
                      <a:pt x="5625147" y="2327732"/>
                      <a:pt x="5607785" y="2312602"/>
                    </a:cubicBezTo>
                    <a:cubicBezTo>
                      <a:pt x="5602974" y="2290082"/>
                      <a:pt x="5598470" y="2291044"/>
                      <a:pt x="5591734" y="2259516"/>
                    </a:cubicBezTo>
                    <a:cubicBezTo>
                      <a:pt x="5581764" y="2256936"/>
                      <a:pt x="5585613" y="2274952"/>
                      <a:pt x="5577568" y="2281381"/>
                    </a:cubicBezTo>
                    <a:cubicBezTo>
                      <a:pt x="5555394" y="2243732"/>
                      <a:pt x="5531951" y="2178095"/>
                      <a:pt x="5509432" y="2182907"/>
                    </a:cubicBezTo>
                    <a:cubicBezTo>
                      <a:pt x="5509432" y="2182907"/>
                      <a:pt x="5508469" y="2178402"/>
                      <a:pt x="5508469" y="2178402"/>
                    </a:cubicBezTo>
                    <a:cubicBezTo>
                      <a:pt x="5508469" y="2178402"/>
                      <a:pt x="5506545" y="2169395"/>
                      <a:pt x="5506545" y="2169395"/>
                    </a:cubicBezTo>
                    <a:cubicBezTo>
                      <a:pt x="5501079" y="2165852"/>
                      <a:pt x="5500117" y="2161349"/>
                      <a:pt x="5501079" y="2165852"/>
                    </a:cubicBezTo>
                    <a:cubicBezTo>
                      <a:pt x="5494650" y="2157807"/>
                      <a:pt x="5491764" y="2144295"/>
                      <a:pt x="5476981" y="2119196"/>
                    </a:cubicBezTo>
                    <a:cubicBezTo>
                      <a:pt x="5470553" y="2111149"/>
                      <a:pt x="5469591" y="2106645"/>
                      <a:pt x="5468629" y="2102141"/>
                    </a:cubicBezTo>
                    <a:cubicBezTo>
                      <a:pt x="5468629" y="2102141"/>
                      <a:pt x="5463162" y="2098599"/>
                      <a:pt x="5463162" y="2098599"/>
                    </a:cubicBezTo>
                    <a:cubicBezTo>
                      <a:pt x="5462200" y="2094096"/>
                      <a:pt x="5462200" y="2094096"/>
                      <a:pt x="5462200" y="2094096"/>
                    </a:cubicBezTo>
                    <a:cubicBezTo>
                      <a:pt x="5461238" y="2089591"/>
                      <a:pt x="5457696" y="2095058"/>
                      <a:pt x="5457696" y="2095058"/>
                    </a:cubicBezTo>
                    <a:cubicBezTo>
                      <a:pt x="5456733" y="2090554"/>
                      <a:pt x="5456733" y="2090554"/>
                      <a:pt x="5456733" y="2090554"/>
                    </a:cubicBezTo>
                    <a:cubicBezTo>
                      <a:pt x="5452230" y="2091516"/>
                      <a:pt x="5448381" y="2073499"/>
                      <a:pt x="5443876" y="2074462"/>
                    </a:cubicBezTo>
                    <a:cubicBezTo>
                      <a:pt x="5453192" y="2096020"/>
                      <a:pt x="5444839" y="2078966"/>
                      <a:pt x="5442259" y="2088936"/>
                    </a:cubicBezTo>
                    <a:cubicBezTo>
                      <a:pt x="5431981" y="2062874"/>
                      <a:pt x="5439679" y="2098907"/>
                      <a:pt x="5431327" y="2081853"/>
                    </a:cubicBezTo>
                    <a:cubicBezTo>
                      <a:pt x="5421049" y="2055791"/>
                      <a:pt x="5416544" y="2056754"/>
                      <a:pt x="5418162" y="2042279"/>
                    </a:cubicBezTo>
                    <a:cubicBezTo>
                      <a:pt x="5404650" y="2045166"/>
                      <a:pt x="5382169" y="1984034"/>
                      <a:pt x="5359035" y="1941880"/>
                    </a:cubicBezTo>
                    <a:cubicBezTo>
                      <a:pt x="5358072" y="1937376"/>
                      <a:pt x="5351643" y="1929330"/>
                      <a:pt x="5344253" y="1916780"/>
                    </a:cubicBezTo>
                    <a:cubicBezTo>
                      <a:pt x="5322081" y="1879131"/>
                      <a:pt x="5307299" y="1854031"/>
                      <a:pt x="5293479" y="1833435"/>
                    </a:cubicBezTo>
                    <a:cubicBezTo>
                      <a:pt x="5287051" y="1825389"/>
                      <a:pt x="5292517" y="1828931"/>
                      <a:pt x="5290593" y="1819923"/>
                    </a:cubicBezTo>
                    <a:cubicBezTo>
                      <a:pt x="5286088" y="1820885"/>
                      <a:pt x="5280622" y="1817343"/>
                      <a:pt x="5279659" y="1812840"/>
                    </a:cubicBezTo>
                    <a:cubicBezTo>
                      <a:pt x="5278697" y="1808335"/>
                      <a:pt x="5290593" y="1819923"/>
                      <a:pt x="5283202" y="1807373"/>
                    </a:cubicBezTo>
                    <a:cubicBezTo>
                      <a:pt x="5264878" y="1787739"/>
                      <a:pt x="5268419" y="1782274"/>
                      <a:pt x="5242706" y="1750090"/>
                    </a:cubicBezTo>
                    <a:cubicBezTo>
                      <a:pt x="5251713" y="1748165"/>
                      <a:pt x="5251713" y="1748165"/>
                      <a:pt x="5251713" y="1748165"/>
                    </a:cubicBezTo>
                    <a:cubicBezTo>
                      <a:pt x="5237894" y="1727570"/>
                      <a:pt x="5231465" y="1719524"/>
                      <a:pt x="5235314" y="1737540"/>
                    </a:cubicBezTo>
                    <a:cubicBezTo>
                      <a:pt x="5223419" y="1725953"/>
                      <a:pt x="5231465" y="1719524"/>
                      <a:pt x="5215066" y="1708898"/>
                    </a:cubicBezTo>
                    <a:cubicBezTo>
                      <a:pt x="5220532" y="1712441"/>
                      <a:pt x="5219570" y="1707936"/>
                      <a:pt x="5214104" y="1704395"/>
                    </a:cubicBezTo>
                    <a:cubicBezTo>
                      <a:pt x="5218608" y="1703433"/>
                      <a:pt x="5218608" y="1703433"/>
                      <a:pt x="5218608" y="1703433"/>
                    </a:cubicBezTo>
                    <a:cubicBezTo>
                      <a:pt x="5224074" y="1706974"/>
                      <a:pt x="5223112" y="1702470"/>
                      <a:pt x="5223112" y="1702470"/>
                    </a:cubicBezTo>
                    <a:cubicBezTo>
                      <a:pt x="5222150" y="1697966"/>
                      <a:pt x="5222150" y="1697966"/>
                      <a:pt x="5222150" y="1697966"/>
                    </a:cubicBezTo>
                    <a:cubicBezTo>
                      <a:pt x="5235008" y="1714058"/>
                      <a:pt x="5224729" y="1687995"/>
                      <a:pt x="5212834" y="1676408"/>
                    </a:cubicBezTo>
                    <a:cubicBezTo>
                      <a:pt x="5217338" y="1675445"/>
                      <a:pt x="5217338" y="1675445"/>
                      <a:pt x="5217338" y="1675445"/>
                    </a:cubicBezTo>
                    <a:cubicBezTo>
                      <a:pt x="5217338" y="1675445"/>
                      <a:pt x="5217338" y="1675445"/>
                      <a:pt x="5216376" y="1670942"/>
                    </a:cubicBezTo>
                    <a:cubicBezTo>
                      <a:pt x="5216376" y="1670942"/>
                      <a:pt x="5210910" y="1667400"/>
                      <a:pt x="5210910" y="1667400"/>
                    </a:cubicBezTo>
                    <a:cubicBezTo>
                      <a:pt x="5197090" y="1646805"/>
                      <a:pt x="5176842" y="1618163"/>
                      <a:pt x="5156595" y="1589521"/>
                    </a:cubicBezTo>
                    <a:cubicBezTo>
                      <a:pt x="5131842" y="1561842"/>
                      <a:pt x="5107090" y="1534163"/>
                      <a:pt x="5088767" y="1514530"/>
                    </a:cubicBezTo>
                    <a:cubicBezTo>
                      <a:pt x="5080413" y="1497476"/>
                      <a:pt x="5056623" y="1474300"/>
                      <a:pt x="5031871" y="1446621"/>
                    </a:cubicBezTo>
                    <a:cubicBezTo>
                      <a:pt x="5012585" y="1422484"/>
                      <a:pt x="4987833" y="1394804"/>
                      <a:pt x="4977555" y="1368743"/>
                    </a:cubicBezTo>
                    <a:cubicBezTo>
                      <a:pt x="4967585" y="1366163"/>
                      <a:pt x="4955689" y="1354576"/>
                      <a:pt x="4950224" y="1351033"/>
                    </a:cubicBezTo>
                    <a:cubicBezTo>
                      <a:pt x="4950224" y="1351033"/>
                      <a:pt x="4949261" y="1346529"/>
                      <a:pt x="4949261" y="1346529"/>
                    </a:cubicBezTo>
                    <a:cubicBezTo>
                      <a:pt x="4943795" y="1342988"/>
                      <a:pt x="4943795" y="1342988"/>
                      <a:pt x="4942833" y="1338484"/>
                    </a:cubicBezTo>
                    <a:cubicBezTo>
                      <a:pt x="4938328" y="1339446"/>
                      <a:pt x="4938328" y="1339446"/>
                      <a:pt x="4939291" y="1343950"/>
                    </a:cubicBezTo>
                    <a:cubicBezTo>
                      <a:pt x="4894290" y="1287629"/>
                      <a:pt x="4813913" y="1220029"/>
                      <a:pt x="4736115" y="1142457"/>
                    </a:cubicBezTo>
                    <a:cubicBezTo>
                      <a:pt x="4736115" y="1142457"/>
                      <a:pt x="4736115" y="1142457"/>
                      <a:pt x="4735152" y="1137953"/>
                    </a:cubicBezTo>
                    <a:cubicBezTo>
                      <a:pt x="4748664" y="1135066"/>
                      <a:pt x="4747047" y="1149540"/>
                      <a:pt x="4778882" y="1166287"/>
                    </a:cubicBezTo>
                    <a:cubicBezTo>
                      <a:pt x="4775341" y="1171753"/>
                      <a:pt x="4776303" y="1176257"/>
                      <a:pt x="4782731" y="1184304"/>
                    </a:cubicBezTo>
                    <a:cubicBezTo>
                      <a:pt x="4788198" y="1187845"/>
                      <a:pt x="4804597" y="1198470"/>
                      <a:pt x="4821959" y="1213600"/>
                    </a:cubicBezTo>
                    <a:cubicBezTo>
                      <a:pt x="4839320" y="1228729"/>
                      <a:pt x="4856681" y="1243859"/>
                      <a:pt x="4857643" y="1248362"/>
                    </a:cubicBezTo>
                    <a:cubicBezTo>
                      <a:pt x="4869538" y="1259950"/>
                      <a:pt x="4893328" y="1283126"/>
                      <a:pt x="4916156" y="1301797"/>
                    </a:cubicBezTo>
                    <a:cubicBezTo>
                      <a:pt x="4934479" y="1321429"/>
                      <a:pt x="4952803" y="1341064"/>
                      <a:pt x="4953765" y="1345567"/>
                    </a:cubicBezTo>
                    <a:cubicBezTo>
                      <a:pt x="4969202" y="1351689"/>
                      <a:pt x="4990413" y="1384834"/>
                      <a:pt x="5006812" y="1395460"/>
                    </a:cubicBezTo>
                    <a:cubicBezTo>
                      <a:pt x="5006812" y="1395460"/>
                      <a:pt x="5007774" y="1399963"/>
                      <a:pt x="5007774" y="1399963"/>
                    </a:cubicBezTo>
                    <a:cubicBezTo>
                      <a:pt x="5008736" y="1404467"/>
                      <a:pt x="5008736" y="1404467"/>
                      <a:pt x="5008736" y="1404467"/>
                    </a:cubicBezTo>
                    <a:cubicBezTo>
                      <a:pt x="5008736" y="1404467"/>
                      <a:pt x="5013240" y="1403505"/>
                      <a:pt x="5013240" y="1403505"/>
                    </a:cubicBezTo>
                    <a:cubicBezTo>
                      <a:pt x="5025135" y="1415093"/>
                      <a:pt x="5020631" y="1416055"/>
                      <a:pt x="5027059" y="1424100"/>
                    </a:cubicBezTo>
                    <a:cubicBezTo>
                      <a:pt x="5027059" y="1424100"/>
                      <a:pt x="5028022" y="1428605"/>
                      <a:pt x="5028022" y="1428605"/>
                    </a:cubicBezTo>
                    <a:cubicBezTo>
                      <a:pt x="5028022" y="1428605"/>
                      <a:pt x="5033488" y="1432147"/>
                      <a:pt x="5033488" y="1432147"/>
                    </a:cubicBezTo>
                    <a:cubicBezTo>
                      <a:pt x="5032526" y="1427642"/>
                      <a:pt x="5032526" y="1427642"/>
                      <a:pt x="5032526" y="1427642"/>
                    </a:cubicBezTo>
                    <a:cubicBezTo>
                      <a:pt x="5050850" y="1447277"/>
                      <a:pt x="5058241" y="1459826"/>
                      <a:pt x="5074640" y="1470451"/>
                    </a:cubicBezTo>
                    <a:cubicBezTo>
                      <a:pt x="5070135" y="1471414"/>
                      <a:pt x="5070135" y="1471414"/>
                      <a:pt x="5070135" y="1471414"/>
                    </a:cubicBezTo>
                    <a:lnTo>
                      <a:pt x="5071097" y="1475917"/>
                    </a:lnTo>
                    <a:cubicBezTo>
                      <a:pt x="5072060" y="1480421"/>
                      <a:pt x="5076564" y="1479459"/>
                      <a:pt x="5076564" y="1479459"/>
                    </a:cubicBezTo>
                    <a:cubicBezTo>
                      <a:pt x="5076564" y="1479459"/>
                      <a:pt x="5076564" y="1479459"/>
                      <a:pt x="5081068" y="1478497"/>
                    </a:cubicBezTo>
                    <a:cubicBezTo>
                      <a:pt x="5082031" y="1483001"/>
                      <a:pt x="5082031" y="1483001"/>
                      <a:pt x="5082031" y="1483001"/>
                    </a:cubicBezTo>
                    <a:cubicBezTo>
                      <a:pt x="5093925" y="1494589"/>
                      <a:pt x="5090383" y="1500055"/>
                      <a:pt x="5096812" y="1508101"/>
                    </a:cubicBezTo>
                    <a:cubicBezTo>
                      <a:pt x="5101316" y="1507139"/>
                      <a:pt x="5100354" y="1502634"/>
                      <a:pt x="5106783" y="1510680"/>
                    </a:cubicBezTo>
                    <a:cubicBezTo>
                      <a:pt x="5107745" y="1515184"/>
                      <a:pt x="5112248" y="1514222"/>
                      <a:pt x="5113211" y="1518726"/>
                    </a:cubicBezTo>
                    <a:cubicBezTo>
                      <a:pt x="5108707" y="1519688"/>
                      <a:pt x="5108707" y="1519688"/>
                      <a:pt x="5109670" y="1524192"/>
                    </a:cubicBezTo>
                    <a:cubicBezTo>
                      <a:pt x="5109670" y="1524192"/>
                      <a:pt x="5110632" y="1528696"/>
                      <a:pt x="5115135" y="1527734"/>
                    </a:cubicBezTo>
                    <a:cubicBezTo>
                      <a:pt x="5115135" y="1527734"/>
                      <a:pt x="5116098" y="1532238"/>
                      <a:pt x="5120602" y="1531276"/>
                    </a:cubicBezTo>
                    <a:cubicBezTo>
                      <a:pt x="5127031" y="1539322"/>
                      <a:pt x="5157249" y="1570543"/>
                      <a:pt x="5151783" y="1567000"/>
                    </a:cubicBezTo>
                    <a:cubicBezTo>
                      <a:pt x="5159829" y="1560573"/>
                      <a:pt x="5135383" y="1556375"/>
                      <a:pt x="5143430" y="1549947"/>
                    </a:cubicBezTo>
                    <a:cubicBezTo>
                      <a:pt x="5137963" y="1546406"/>
                      <a:pt x="5132496" y="1542863"/>
                      <a:pt x="5126069" y="1534818"/>
                    </a:cubicBezTo>
                    <a:cubicBezTo>
                      <a:pt x="5126069" y="1534818"/>
                      <a:pt x="5126069" y="1534818"/>
                      <a:pt x="5125106" y="1530313"/>
                    </a:cubicBezTo>
                    <a:cubicBezTo>
                      <a:pt x="5125106" y="1530313"/>
                      <a:pt x="5124144" y="1525809"/>
                      <a:pt x="5124144" y="1525809"/>
                    </a:cubicBezTo>
                    <a:cubicBezTo>
                      <a:pt x="5123182" y="1521306"/>
                      <a:pt x="5117715" y="1517764"/>
                      <a:pt x="5117715" y="1517764"/>
                    </a:cubicBezTo>
                    <a:cubicBezTo>
                      <a:pt x="5114828" y="1504252"/>
                      <a:pt x="5100354" y="1502634"/>
                      <a:pt x="5087496" y="1486543"/>
                    </a:cubicBezTo>
                    <a:cubicBezTo>
                      <a:pt x="5092001" y="1485581"/>
                      <a:pt x="5091038" y="1481077"/>
                      <a:pt x="5085572" y="1477535"/>
                    </a:cubicBezTo>
                    <a:cubicBezTo>
                      <a:pt x="5084609" y="1473030"/>
                      <a:pt x="5084609" y="1473030"/>
                      <a:pt x="5084609" y="1473030"/>
                    </a:cubicBezTo>
                    <a:cubicBezTo>
                      <a:pt x="5084609" y="1473030"/>
                      <a:pt x="5083647" y="1468527"/>
                      <a:pt x="5082685" y="1464022"/>
                    </a:cubicBezTo>
                    <a:cubicBezTo>
                      <a:pt x="5078182" y="1464985"/>
                      <a:pt x="5077219" y="1460480"/>
                      <a:pt x="5078182" y="1464985"/>
                    </a:cubicBezTo>
                    <a:cubicBezTo>
                      <a:pt x="5078182" y="1464985"/>
                      <a:pt x="5073677" y="1465947"/>
                      <a:pt x="5073677" y="1465947"/>
                    </a:cubicBezTo>
                    <a:cubicBezTo>
                      <a:pt x="5070790" y="1452435"/>
                      <a:pt x="5062744" y="1458864"/>
                      <a:pt x="5056316" y="1450817"/>
                    </a:cubicBezTo>
                    <a:cubicBezTo>
                      <a:pt x="5048925" y="1438268"/>
                      <a:pt x="5042496" y="1430222"/>
                      <a:pt x="5037030" y="1426680"/>
                    </a:cubicBezTo>
                    <a:cubicBezTo>
                      <a:pt x="5037030" y="1426680"/>
                      <a:pt x="5036068" y="1422176"/>
                      <a:pt x="5036068" y="1422176"/>
                    </a:cubicBezTo>
                    <a:cubicBezTo>
                      <a:pt x="5036068" y="1422176"/>
                      <a:pt x="5036068" y="1422176"/>
                      <a:pt x="5035106" y="1417673"/>
                    </a:cubicBezTo>
                    <a:cubicBezTo>
                      <a:pt x="5024173" y="1410588"/>
                      <a:pt x="5024173" y="1410588"/>
                      <a:pt x="5017744" y="1402543"/>
                    </a:cubicBezTo>
                    <a:cubicBezTo>
                      <a:pt x="5018706" y="1407047"/>
                      <a:pt x="5018706" y="1407047"/>
                      <a:pt x="5023210" y="1406085"/>
                    </a:cubicBezTo>
                    <a:cubicBezTo>
                      <a:pt x="5023210" y="1406085"/>
                      <a:pt x="5023210" y="1406085"/>
                      <a:pt x="5022248" y="1401581"/>
                    </a:cubicBezTo>
                    <a:cubicBezTo>
                      <a:pt x="5022248" y="1401581"/>
                      <a:pt x="5016781" y="1398039"/>
                      <a:pt x="5016781" y="1398039"/>
                    </a:cubicBezTo>
                    <a:cubicBezTo>
                      <a:pt x="5011316" y="1394497"/>
                      <a:pt x="5011316" y="1394497"/>
                      <a:pt x="5011316" y="1394497"/>
                    </a:cubicBezTo>
                    <a:cubicBezTo>
                      <a:pt x="5010354" y="1389993"/>
                      <a:pt x="5010354" y="1389993"/>
                      <a:pt x="5003925" y="1381948"/>
                    </a:cubicBezTo>
                    <a:cubicBezTo>
                      <a:pt x="5004887" y="1386451"/>
                      <a:pt x="4999420" y="1382910"/>
                      <a:pt x="4992992" y="1374863"/>
                    </a:cubicBezTo>
                    <a:cubicBezTo>
                      <a:pt x="4997496" y="1373901"/>
                      <a:pt x="4998458" y="1378406"/>
                      <a:pt x="5002962" y="1377443"/>
                    </a:cubicBezTo>
                    <a:cubicBezTo>
                      <a:pt x="4991068" y="1365856"/>
                      <a:pt x="4992992" y="1374863"/>
                      <a:pt x="4986564" y="1366818"/>
                    </a:cubicBezTo>
                    <a:cubicBezTo>
                      <a:pt x="4979172" y="1354268"/>
                      <a:pt x="4985601" y="1362314"/>
                      <a:pt x="4968240" y="1347184"/>
                    </a:cubicBezTo>
                    <a:cubicBezTo>
                      <a:pt x="4971781" y="1341718"/>
                      <a:pt x="4977248" y="1345260"/>
                      <a:pt x="4981752" y="1344297"/>
                    </a:cubicBezTo>
                    <a:cubicBezTo>
                      <a:pt x="4970819" y="1337214"/>
                      <a:pt x="4965353" y="1333672"/>
                      <a:pt x="4959887" y="1330131"/>
                    </a:cubicBezTo>
                    <a:cubicBezTo>
                      <a:pt x="4964391" y="1329169"/>
                      <a:pt x="4964391" y="1329169"/>
                      <a:pt x="4964391" y="1329169"/>
                    </a:cubicBezTo>
                    <a:cubicBezTo>
                      <a:pt x="4964391" y="1329169"/>
                      <a:pt x="4964391" y="1329169"/>
                      <a:pt x="4963429" y="1324664"/>
                    </a:cubicBezTo>
                    <a:cubicBezTo>
                      <a:pt x="4963429" y="1324664"/>
                      <a:pt x="4958925" y="1325627"/>
                      <a:pt x="4957962" y="1321122"/>
                    </a:cubicBezTo>
                    <a:cubicBezTo>
                      <a:pt x="4952496" y="1317580"/>
                      <a:pt x="4946067" y="1309535"/>
                      <a:pt x="4941563" y="1310497"/>
                    </a:cubicBezTo>
                    <a:cubicBezTo>
                      <a:pt x="4941563" y="1310497"/>
                      <a:pt x="4936097" y="1306955"/>
                      <a:pt x="4935134" y="1302452"/>
                    </a:cubicBezTo>
                    <a:cubicBezTo>
                      <a:pt x="4935134" y="1302452"/>
                      <a:pt x="4935134" y="1302452"/>
                      <a:pt x="4929668" y="1298910"/>
                    </a:cubicBezTo>
                    <a:cubicBezTo>
                      <a:pt x="4929668" y="1298910"/>
                      <a:pt x="4929668" y="1298910"/>
                      <a:pt x="4930630" y="1303414"/>
                    </a:cubicBezTo>
                    <a:cubicBezTo>
                      <a:pt x="4930630" y="1303414"/>
                      <a:pt x="4930630" y="1303414"/>
                      <a:pt x="4931592" y="1307917"/>
                    </a:cubicBezTo>
                    <a:cubicBezTo>
                      <a:pt x="4915193" y="1297292"/>
                      <a:pt x="4907802" y="1284743"/>
                      <a:pt x="4901375" y="1276697"/>
                    </a:cubicBezTo>
                    <a:cubicBezTo>
                      <a:pt x="4905878" y="1275735"/>
                      <a:pt x="4911345" y="1279277"/>
                      <a:pt x="4915849" y="1278314"/>
                    </a:cubicBezTo>
                    <a:cubicBezTo>
                      <a:pt x="4897525" y="1258680"/>
                      <a:pt x="4879201" y="1239048"/>
                      <a:pt x="4883050" y="1257063"/>
                    </a:cubicBezTo>
                    <a:cubicBezTo>
                      <a:pt x="4869231" y="1236468"/>
                      <a:pt x="4869231" y="1236468"/>
                      <a:pt x="4852832" y="1225842"/>
                    </a:cubicBezTo>
                    <a:cubicBezTo>
                      <a:pt x="4852832" y="1225842"/>
                      <a:pt x="4857337" y="1224880"/>
                      <a:pt x="4858299" y="1229384"/>
                    </a:cubicBezTo>
                    <a:cubicBezTo>
                      <a:pt x="4858299" y="1229384"/>
                      <a:pt x="4862802" y="1228422"/>
                      <a:pt x="4862802" y="1228422"/>
                    </a:cubicBezTo>
                    <a:cubicBezTo>
                      <a:pt x="4868269" y="1231963"/>
                      <a:pt x="4867307" y="1227460"/>
                      <a:pt x="4867307" y="1227460"/>
                    </a:cubicBezTo>
                    <a:cubicBezTo>
                      <a:pt x="4866344" y="1222956"/>
                      <a:pt x="4866344" y="1222956"/>
                      <a:pt x="4860878" y="1219413"/>
                    </a:cubicBezTo>
                    <a:cubicBezTo>
                      <a:pt x="4865382" y="1218451"/>
                      <a:pt x="4865382" y="1218451"/>
                      <a:pt x="4865382" y="1218451"/>
                    </a:cubicBezTo>
                    <a:cubicBezTo>
                      <a:pt x="4866344" y="1222956"/>
                      <a:pt x="4870849" y="1221993"/>
                      <a:pt x="4870849" y="1221993"/>
                    </a:cubicBezTo>
                    <a:cubicBezTo>
                      <a:pt x="4871811" y="1226498"/>
                      <a:pt x="4871811" y="1226498"/>
                      <a:pt x="4871811" y="1226498"/>
                    </a:cubicBezTo>
                    <a:cubicBezTo>
                      <a:pt x="4871811" y="1226498"/>
                      <a:pt x="4877276" y="1230039"/>
                      <a:pt x="4877276" y="1230039"/>
                    </a:cubicBezTo>
                    <a:cubicBezTo>
                      <a:pt x="4877276" y="1230039"/>
                      <a:pt x="4882743" y="1233581"/>
                      <a:pt x="4882743" y="1233581"/>
                    </a:cubicBezTo>
                    <a:cubicBezTo>
                      <a:pt x="4924857" y="1276390"/>
                      <a:pt x="4961504" y="1315656"/>
                      <a:pt x="5003618" y="1358465"/>
                    </a:cubicBezTo>
                    <a:cubicBezTo>
                      <a:pt x="5004580" y="1362969"/>
                      <a:pt x="5004580" y="1362969"/>
                      <a:pt x="5004580" y="1362969"/>
                    </a:cubicBezTo>
                    <a:cubicBezTo>
                      <a:pt x="5005542" y="1367472"/>
                      <a:pt x="5010045" y="1366510"/>
                      <a:pt x="5010045" y="1366510"/>
                    </a:cubicBezTo>
                    <a:cubicBezTo>
                      <a:pt x="5026446" y="1377136"/>
                      <a:pt x="5021941" y="1378098"/>
                      <a:pt x="5033836" y="1389686"/>
                    </a:cubicBezTo>
                    <a:cubicBezTo>
                      <a:pt x="5034798" y="1394190"/>
                      <a:pt x="5035760" y="1398694"/>
                      <a:pt x="5041227" y="1402236"/>
                    </a:cubicBezTo>
                    <a:cubicBezTo>
                      <a:pt x="5042189" y="1406739"/>
                      <a:pt x="5046693" y="1405777"/>
                      <a:pt x="5046693" y="1405777"/>
                    </a:cubicBezTo>
                    <a:cubicBezTo>
                      <a:pt x="5058588" y="1417364"/>
                      <a:pt x="5065979" y="1429915"/>
                      <a:pt x="5075949" y="1432494"/>
                    </a:cubicBezTo>
                    <a:cubicBezTo>
                      <a:pt x="5075949" y="1432494"/>
                      <a:pt x="5081416" y="1436036"/>
                      <a:pt x="5081416" y="1436036"/>
                    </a:cubicBezTo>
                    <a:cubicBezTo>
                      <a:pt x="5082378" y="1440541"/>
                      <a:pt x="5083340" y="1445044"/>
                      <a:pt x="5084302" y="1449548"/>
                    </a:cubicBezTo>
                    <a:cubicBezTo>
                      <a:pt x="5088807" y="1448586"/>
                      <a:pt x="5102626" y="1469181"/>
                      <a:pt x="5113559" y="1476265"/>
                    </a:cubicBezTo>
                    <a:cubicBezTo>
                      <a:pt x="5113559" y="1476265"/>
                      <a:pt x="5114521" y="1480769"/>
                      <a:pt x="5119025" y="1479807"/>
                    </a:cubicBezTo>
                    <a:cubicBezTo>
                      <a:pt x="5119987" y="1484311"/>
                      <a:pt x="5119987" y="1484311"/>
                      <a:pt x="5119987" y="1484311"/>
                    </a:cubicBezTo>
                    <a:cubicBezTo>
                      <a:pt x="5146664" y="1520998"/>
                      <a:pt x="5174303" y="1562189"/>
                      <a:pt x="5205484" y="1597915"/>
                    </a:cubicBezTo>
                    <a:cubicBezTo>
                      <a:pt x="5206446" y="1602418"/>
                      <a:pt x="5211913" y="1605960"/>
                      <a:pt x="5217379" y="1609503"/>
                    </a:cubicBezTo>
                    <a:cubicBezTo>
                      <a:pt x="5218341" y="1614006"/>
                      <a:pt x="5219303" y="1618511"/>
                      <a:pt x="5220266" y="1623015"/>
                    </a:cubicBezTo>
                    <a:cubicBezTo>
                      <a:pt x="5219303" y="1618511"/>
                      <a:pt x="5224770" y="1622052"/>
                      <a:pt x="5229274" y="1621090"/>
                    </a:cubicBezTo>
                    <a:cubicBezTo>
                      <a:pt x="5230236" y="1625593"/>
                      <a:pt x="5235702" y="1629136"/>
                      <a:pt x="5235702" y="1629136"/>
                    </a:cubicBezTo>
                    <a:cubicBezTo>
                      <a:pt x="5249522" y="1649732"/>
                      <a:pt x="5258838" y="1671289"/>
                      <a:pt x="5271695" y="1687381"/>
                    </a:cubicBezTo>
                    <a:cubicBezTo>
                      <a:pt x="5271695" y="1687381"/>
                      <a:pt x="5272657" y="1691885"/>
                      <a:pt x="5272657" y="1691885"/>
                    </a:cubicBezTo>
                    <a:cubicBezTo>
                      <a:pt x="5273619" y="1696389"/>
                      <a:pt x="5273619" y="1696389"/>
                      <a:pt x="5274581" y="1700893"/>
                    </a:cubicBezTo>
                    <a:cubicBezTo>
                      <a:pt x="5279086" y="1699931"/>
                      <a:pt x="5279086" y="1699931"/>
                      <a:pt x="5279086" y="1699931"/>
                    </a:cubicBezTo>
                    <a:cubicBezTo>
                      <a:pt x="5298371" y="1724068"/>
                      <a:pt x="5316695" y="1743702"/>
                      <a:pt x="5325048" y="1760755"/>
                    </a:cubicBezTo>
                    <a:cubicBezTo>
                      <a:pt x="5341447" y="1771380"/>
                      <a:pt x="5359115" y="1809993"/>
                      <a:pt x="5380326" y="1843138"/>
                    </a:cubicBezTo>
                    <a:cubicBezTo>
                      <a:pt x="5391259" y="1850222"/>
                      <a:pt x="5402499" y="1880788"/>
                      <a:pt x="5408928" y="1888834"/>
                    </a:cubicBezTo>
                    <a:cubicBezTo>
                      <a:pt x="5408928" y="1888834"/>
                      <a:pt x="5409890" y="1893338"/>
                      <a:pt x="5409890" y="1893338"/>
                    </a:cubicBezTo>
                    <a:cubicBezTo>
                      <a:pt x="5409890" y="1893338"/>
                      <a:pt x="5410852" y="1897842"/>
                      <a:pt x="5410852" y="1897842"/>
                    </a:cubicBezTo>
                    <a:cubicBezTo>
                      <a:pt x="5411815" y="1902346"/>
                      <a:pt x="5411815" y="1902346"/>
                      <a:pt x="5411815" y="1902346"/>
                    </a:cubicBezTo>
                    <a:cubicBezTo>
                      <a:pt x="5417280" y="1905888"/>
                      <a:pt x="5417280" y="1905888"/>
                      <a:pt x="5416318" y="1901384"/>
                    </a:cubicBezTo>
                    <a:cubicBezTo>
                      <a:pt x="5423709" y="1913934"/>
                      <a:pt x="5421785" y="1904926"/>
                      <a:pt x="5426289" y="1903964"/>
                    </a:cubicBezTo>
                    <a:cubicBezTo>
                      <a:pt x="5424671" y="1918438"/>
                      <a:pt x="5438184" y="1915551"/>
                      <a:pt x="5442032" y="1933567"/>
                    </a:cubicBezTo>
                    <a:cubicBezTo>
                      <a:pt x="5445575" y="1928101"/>
                      <a:pt x="5448461" y="1941613"/>
                      <a:pt x="5452966" y="1940651"/>
                    </a:cubicBezTo>
                    <a:cubicBezTo>
                      <a:pt x="5440108" y="1924559"/>
                      <a:pt x="5428868" y="1893993"/>
                      <a:pt x="5418898" y="1891414"/>
                    </a:cubicBezTo>
                    <a:cubicBezTo>
                      <a:pt x="5418898" y="1891414"/>
                      <a:pt x="5417936" y="1886909"/>
                      <a:pt x="5416973" y="1882405"/>
                    </a:cubicBezTo>
                    <a:cubicBezTo>
                      <a:pt x="5416973" y="1882405"/>
                      <a:pt x="5416011" y="1877901"/>
                      <a:pt x="5411507" y="1878863"/>
                    </a:cubicBezTo>
                    <a:cubicBezTo>
                      <a:pt x="5405733" y="1851839"/>
                      <a:pt x="5387410" y="1832206"/>
                      <a:pt x="5373590" y="1811610"/>
                    </a:cubicBezTo>
                    <a:cubicBezTo>
                      <a:pt x="5338560" y="1757869"/>
                      <a:pt x="5308034" y="1703165"/>
                      <a:pt x="5274930" y="1658432"/>
                    </a:cubicBezTo>
                    <a:cubicBezTo>
                      <a:pt x="5248253" y="1621744"/>
                      <a:pt x="5216765" y="1562538"/>
                      <a:pt x="5173689" y="1515224"/>
                    </a:cubicBezTo>
                    <a:cubicBezTo>
                      <a:pt x="5167260" y="1507179"/>
                      <a:pt x="5157290" y="1504599"/>
                      <a:pt x="5155366" y="1495591"/>
                    </a:cubicBezTo>
                    <a:cubicBezTo>
                      <a:pt x="5124184" y="1459866"/>
                      <a:pt x="5102012" y="1422217"/>
                      <a:pt x="5077260" y="1394538"/>
                    </a:cubicBezTo>
                    <a:cubicBezTo>
                      <a:pt x="5054432" y="1375866"/>
                      <a:pt x="5066326" y="1387454"/>
                      <a:pt x="5047041" y="1363316"/>
                    </a:cubicBezTo>
                    <a:cubicBezTo>
                      <a:pt x="5026793" y="1334675"/>
                      <a:pt x="5003003" y="1311500"/>
                      <a:pt x="4981137" y="1297332"/>
                    </a:cubicBezTo>
                    <a:cubicBezTo>
                      <a:pt x="4954460" y="1260645"/>
                      <a:pt x="4897873" y="1216220"/>
                      <a:pt x="4867654" y="1184998"/>
                    </a:cubicBezTo>
                    <a:cubicBezTo>
                      <a:pt x="4855759" y="1173411"/>
                      <a:pt x="4852217" y="1178877"/>
                      <a:pt x="4840323" y="1167290"/>
                    </a:cubicBezTo>
                    <a:cubicBezTo>
                      <a:pt x="4848368" y="1160861"/>
                      <a:pt x="4825540" y="1142190"/>
                      <a:pt x="4809142" y="1131565"/>
                    </a:cubicBezTo>
                    <a:cubicBezTo>
                      <a:pt x="4809142" y="1131565"/>
                      <a:pt x="4804638" y="1132527"/>
                      <a:pt x="4799171" y="1128985"/>
                    </a:cubicBezTo>
                    <a:cubicBezTo>
                      <a:pt x="4782773" y="1118360"/>
                      <a:pt x="4767028" y="1088756"/>
                      <a:pt x="4740659" y="1075551"/>
                    </a:cubicBezTo>
                    <a:cubicBezTo>
                      <a:pt x="4735193" y="1072010"/>
                      <a:pt x="4731650" y="1077476"/>
                      <a:pt x="4720718" y="1070392"/>
                    </a:cubicBezTo>
                    <a:cubicBezTo>
                      <a:pt x="4720718" y="1070392"/>
                      <a:pt x="4717831" y="1056880"/>
                      <a:pt x="4707860" y="1054300"/>
                    </a:cubicBezTo>
                    <a:cubicBezTo>
                      <a:pt x="4661243" y="1012454"/>
                      <a:pt x="4591143" y="970915"/>
                      <a:pt x="4541946" y="939039"/>
                    </a:cubicBezTo>
                    <a:cubicBezTo>
                      <a:pt x="4520081" y="924872"/>
                      <a:pt x="4497253" y="906201"/>
                      <a:pt x="4469921" y="888492"/>
                    </a:cubicBezTo>
                    <a:cubicBezTo>
                      <a:pt x="4458989" y="881409"/>
                      <a:pt x="4439048" y="876249"/>
                      <a:pt x="4428114" y="869166"/>
                    </a:cubicBezTo>
                    <a:cubicBezTo>
                      <a:pt x="4428114" y="869166"/>
                      <a:pt x="4416220" y="857578"/>
                      <a:pt x="4416220" y="857578"/>
                    </a:cubicBezTo>
                    <a:cubicBezTo>
                      <a:pt x="4405287" y="850495"/>
                      <a:pt x="4400783" y="851458"/>
                      <a:pt x="4395317" y="847916"/>
                    </a:cubicBezTo>
                    <a:cubicBezTo>
                      <a:pt x="4394354" y="843411"/>
                      <a:pt x="4394354" y="843411"/>
                      <a:pt x="4394354" y="843411"/>
                    </a:cubicBezTo>
                    <a:cubicBezTo>
                      <a:pt x="4407866" y="840525"/>
                      <a:pt x="4417182" y="862083"/>
                      <a:pt x="4419762" y="852112"/>
                    </a:cubicBezTo>
                    <a:cubicBezTo>
                      <a:pt x="4419762" y="852112"/>
                      <a:pt x="4419762" y="852112"/>
                      <a:pt x="4420724" y="856616"/>
                    </a:cubicBezTo>
                    <a:cubicBezTo>
                      <a:pt x="4430694" y="859196"/>
                      <a:pt x="4430694" y="859196"/>
                      <a:pt x="4430694" y="859196"/>
                    </a:cubicBezTo>
                    <a:cubicBezTo>
                      <a:pt x="4430694" y="859196"/>
                      <a:pt x="4435199" y="858234"/>
                      <a:pt x="4435199" y="858234"/>
                    </a:cubicBezTo>
                    <a:cubicBezTo>
                      <a:pt x="4435199" y="858234"/>
                      <a:pt x="4436161" y="862737"/>
                      <a:pt x="4440664" y="861775"/>
                    </a:cubicBezTo>
                    <a:cubicBezTo>
                      <a:pt x="4440664" y="861775"/>
                      <a:pt x="4445168" y="860813"/>
                      <a:pt x="4445168" y="860813"/>
                    </a:cubicBezTo>
                    <a:cubicBezTo>
                      <a:pt x="4461567" y="871438"/>
                      <a:pt x="4460605" y="866935"/>
                      <a:pt x="4477005" y="877560"/>
                    </a:cubicBezTo>
                    <a:cubicBezTo>
                      <a:pt x="4477005" y="877560"/>
                      <a:pt x="4482471" y="881101"/>
                      <a:pt x="4482471" y="881101"/>
                    </a:cubicBezTo>
                    <a:cubicBezTo>
                      <a:pt x="4482471" y="881101"/>
                      <a:pt x="4482471" y="881101"/>
                      <a:pt x="4486975" y="880139"/>
                    </a:cubicBezTo>
                    <a:cubicBezTo>
                      <a:pt x="4486975" y="880139"/>
                      <a:pt x="4487937" y="884643"/>
                      <a:pt x="4487937" y="884643"/>
                    </a:cubicBezTo>
                    <a:cubicBezTo>
                      <a:pt x="4494366" y="892688"/>
                      <a:pt x="4468959" y="883988"/>
                      <a:pt x="4484395" y="890110"/>
                    </a:cubicBezTo>
                    <a:cubicBezTo>
                      <a:pt x="4489862" y="893651"/>
                      <a:pt x="4493404" y="888185"/>
                      <a:pt x="4507878" y="889801"/>
                    </a:cubicBezTo>
                    <a:cubicBezTo>
                      <a:pt x="4515269" y="902352"/>
                      <a:pt x="4524277" y="900428"/>
                      <a:pt x="4547105" y="919098"/>
                    </a:cubicBezTo>
                    <a:cubicBezTo>
                      <a:pt x="4542600" y="920061"/>
                      <a:pt x="4542600" y="920061"/>
                      <a:pt x="4542600" y="920061"/>
                    </a:cubicBezTo>
                    <a:cubicBezTo>
                      <a:pt x="4548067" y="923603"/>
                      <a:pt x="4548067" y="923603"/>
                      <a:pt x="4548067" y="923603"/>
                    </a:cubicBezTo>
                    <a:cubicBezTo>
                      <a:pt x="4549992" y="932610"/>
                      <a:pt x="4538097" y="921023"/>
                      <a:pt x="4533593" y="921985"/>
                    </a:cubicBezTo>
                    <a:cubicBezTo>
                      <a:pt x="4545487" y="933573"/>
                      <a:pt x="4549992" y="932610"/>
                      <a:pt x="4558999" y="930686"/>
                    </a:cubicBezTo>
                    <a:cubicBezTo>
                      <a:pt x="4559962" y="935190"/>
                      <a:pt x="4559962" y="935190"/>
                      <a:pt x="4565428" y="938732"/>
                    </a:cubicBezTo>
                    <a:cubicBezTo>
                      <a:pt x="4566391" y="943236"/>
                      <a:pt x="4570895" y="942274"/>
                      <a:pt x="4570895" y="942274"/>
                    </a:cubicBezTo>
                    <a:cubicBezTo>
                      <a:pt x="4574437" y="936808"/>
                      <a:pt x="4574437" y="936808"/>
                      <a:pt x="4574437" y="936808"/>
                    </a:cubicBezTo>
                    <a:cubicBezTo>
                      <a:pt x="4582789" y="953861"/>
                      <a:pt x="4588911" y="938424"/>
                      <a:pt x="4607235" y="958058"/>
                    </a:cubicBezTo>
                    <a:cubicBezTo>
                      <a:pt x="4612701" y="961599"/>
                      <a:pt x="4612701" y="961599"/>
                      <a:pt x="4612701" y="961599"/>
                    </a:cubicBezTo>
                    <a:cubicBezTo>
                      <a:pt x="4612701" y="961599"/>
                      <a:pt x="4617205" y="960637"/>
                      <a:pt x="4617205" y="960637"/>
                    </a:cubicBezTo>
                    <a:cubicBezTo>
                      <a:pt x="4656431" y="989934"/>
                      <a:pt x="4689230" y="1011184"/>
                      <a:pt x="4721066" y="1027932"/>
                    </a:cubicBezTo>
                    <a:cubicBezTo>
                      <a:pt x="4716561" y="1028894"/>
                      <a:pt x="4720410" y="1046910"/>
                      <a:pt x="4728457" y="1040481"/>
                    </a:cubicBezTo>
                    <a:cubicBezTo>
                      <a:pt x="4722028" y="1032435"/>
                      <a:pt x="4731999" y="1035015"/>
                      <a:pt x="4738427" y="1043060"/>
                    </a:cubicBezTo>
                    <a:cubicBezTo>
                      <a:pt x="4755788" y="1058190"/>
                      <a:pt x="4788586" y="1079440"/>
                      <a:pt x="4817842" y="1106158"/>
                    </a:cubicBezTo>
                    <a:cubicBezTo>
                      <a:pt x="4846136" y="1128370"/>
                      <a:pt x="4875393" y="1155087"/>
                      <a:pt x="4898221" y="1173759"/>
                    </a:cubicBezTo>
                    <a:cubicBezTo>
                      <a:pt x="4892754" y="1170217"/>
                      <a:pt x="4901108" y="1187271"/>
                      <a:pt x="4905611" y="1186309"/>
                    </a:cubicBezTo>
                    <a:cubicBezTo>
                      <a:pt x="4899183" y="1178262"/>
                      <a:pt x="4903687" y="1177300"/>
                      <a:pt x="4909153" y="1180842"/>
                    </a:cubicBezTo>
                    <a:cubicBezTo>
                      <a:pt x="4911078" y="1189850"/>
                      <a:pt x="4933906" y="1208521"/>
                      <a:pt x="4951267" y="1223651"/>
                    </a:cubicBezTo>
                    <a:cubicBezTo>
                      <a:pt x="4968628" y="1238780"/>
                      <a:pt x="4985027" y="1249405"/>
                      <a:pt x="4980523" y="1250367"/>
                    </a:cubicBezTo>
                    <a:cubicBezTo>
                      <a:pt x="5002389" y="1264535"/>
                      <a:pt x="5015246" y="1280627"/>
                      <a:pt x="5028102" y="1296718"/>
                    </a:cubicBezTo>
                    <a:cubicBezTo>
                      <a:pt x="5046427" y="1316351"/>
                      <a:pt x="5060246" y="1336947"/>
                      <a:pt x="5088540" y="1359160"/>
                    </a:cubicBezTo>
                    <a:cubicBezTo>
                      <a:pt x="5088540" y="1359160"/>
                      <a:pt x="5089502" y="1363664"/>
                      <a:pt x="5090465" y="1368168"/>
                    </a:cubicBezTo>
                    <a:cubicBezTo>
                      <a:pt x="5109443" y="1368823"/>
                      <a:pt x="5135465" y="1424489"/>
                      <a:pt x="5152826" y="1439619"/>
                    </a:cubicBezTo>
                    <a:cubicBezTo>
                      <a:pt x="5158293" y="1443159"/>
                      <a:pt x="5157331" y="1438656"/>
                      <a:pt x="5163758" y="1446702"/>
                    </a:cubicBezTo>
                    <a:cubicBezTo>
                      <a:pt x="5175654" y="1458289"/>
                      <a:pt x="5178541" y="1471801"/>
                      <a:pt x="5190435" y="1483389"/>
                    </a:cubicBezTo>
                    <a:cubicBezTo>
                      <a:pt x="5196864" y="1491435"/>
                      <a:pt x="5202331" y="1494976"/>
                      <a:pt x="5213263" y="1502060"/>
                    </a:cubicBezTo>
                    <a:cubicBezTo>
                      <a:pt x="5232549" y="1526198"/>
                      <a:pt x="5250218" y="1564809"/>
                      <a:pt x="5270466" y="1593451"/>
                    </a:cubicBezTo>
                    <a:cubicBezTo>
                      <a:pt x="5296180" y="1625635"/>
                      <a:pt x="5325744" y="1675834"/>
                      <a:pt x="5352421" y="1712521"/>
                    </a:cubicBezTo>
                    <a:cubicBezTo>
                      <a:pt x="5359811" y="1725071"/>
                      <a:pt x="5371706" y="1736658"/>
                      <a:pt x="5378135" y="1744704"/>
                    </a:cubicBezTo>
                    <a:cubicBezTo>
                      <a:pt x="5378135" y="1744704"/>
                      <a:pt x="5372669" y="1741162"/>
                      <a:pt x="5372669" y="1741162"/>
                    </a:cubicBezTo>
                    <a:cubicBezTo>
                      <a:pt x="5381022" y="1758217"/>
                      <a:pt x="5393879" y="1774309"/>
                      <a:pt x="5401270" y="1786858"/>
                    </a:cubicBezTo>
                    <a:cubicBezTo>
                      <a:pt x="5402232" y="1791362"/>
                      <a:pt x="5404157" y="1800370"/>
                      <a:pt x="5404157" y="1800370"/>
                    </a:cubicBezTo>
                    <a:cubicBezTo>
                      <a:pt x="5427292" y="1842524"/>
                      <a:pt x="5457818" y="1897228"/>
                      <a:pt x="5479989" y="1934877"/>
                    </a:cubicBezTo>
                    <a:cubicBezTo>
                      <a:pt x="5479989" y="1934877"/>
                      <a:pt x="5479989" y="1934877"/>
                      <a:pt x="5475486" y="1935839"/>
                    </a:cubicBezTo>
                    <a:cubicBezTo>
                      <a:pt x="5475486" y="1935839"/>
                      <a:pt x="5476448" y="1940343"/>
                      <a:pt x="5476448" y="1940343"/>
                    </a:cubicBezTo>
                    <a:cubicBezTo>
                      <a:pt x="5476448" y="1940343"/>
                      <a:pt x="5481913" y="1943885"/>
                      <a:pt x="5481913" y="1943885"/>
                    </a:cubicBezTo>
                    <a:cubicBezTo>
                      <a:pt x="5489305" y="1956435"/>
                      <a:pt x="5504394" y="2005017"/>
                      <a:pt x="5506012" y="1990543"/>
                    </a:cubicBezTo>
                    <a:cubicBezTo>
                      <a:pt x="5506974" y="1995046"/>
                      <a:pt x="5506974" y="1995046"/>
                      <a:pt x="5506974" y="1995046"/>
                    </a:cubicBezTo>
                    <a:cubicBezTo>
                      <a:pt x="5507936" y="1999551"/>
                      <a:pt x="5507936" y="1999551"/>
                      <a:pt x="5507936" y="1999551"/>
                    </a:cubicBezTo>
                    <a:cubicBezTo>
                      <a:pt x="5512440" y="1998588"/>
                      <a:pt x="5512440" y="1998588"/>
                      <a:pt x="5512440" y="1998588"/>
                    </a:cubicBezTo>
                    <a:cubicBezTo>
                      <a:pt x="5511478" y="1994084"/>
                      <a:pt x="5511478" y="1994084"/>
                      <a:pt x="5511478" y="1994084"/>
                    </a:cubicBezTo>
                    <a:cubicBezTo>
                      <a:pt x="5519524" y="1987656"/>
                      <a:pt x="5518869" y="2006635"/>
                      <a:pt x="5519831" y="2011138"/>
                    </a:cubicBezTo>
                    <a:cubicBezTo>
                      <a:pt x="5522410" y="2001168"/>
                      <a:pt x="5537192" y="2026268"/>
                      <a:pt x="5528839" y="2009213"/>
                    </a:cubicBezTo>
                    <a:cubicBezTo>
                      <a:pt x="5524335" y="2010176"/>
                      <a:pt x="5521448" y="1996664"/>
                      <a:pt x="5521448" y="1996664"/>
                    </a:cubicBezTo>
                    <a:cubicBezTo>
                      <a:pt x="5527877" y="2004710"/>
                      <a:pt x="5526915" y="2000206"/>
                      <a:pt x="5525952" y="1995701"/>
                    </a:cubicBezTo>
                    <a:cubicBezTo>
                      <a:pt x="5515982" y="1993122"/>
                      <a:pt x="5512133" y="1975106"/>
                      <a:pt x="5500238" y="1963519"/>
                    </a:cubicBezTo>
                    <a:cubicBezTo>
                      <a:pt x="5500238" y="1963519"/>
                      <a:pt x="5499276" y="1959014"/>
                      <a:pt x="5498313" y="1954510"/>
                    </a:cubicBezTo>
                    <a:cubicBezTo>
                      <a:pt x="5498313" y="1954510"/>
                      <a:pt x="5497351" y="1950007"/>
                      <a:pt x="5497351" y="1950007"/>
                    </a:cubicBezTo>
                    <a:cubicBezTo>
                      <a:pt x="5496389" y="1945502"/>
                      <a:pt x="5496389" y="1945502"/>
                      <a:pt x="5496389" y="1945502"/>
                    </a:cubicBezTo>
                    <a:cubicBezTo>
                      <a:pt x="5496389" y="1945502"/>
                      <a:pt x="5491884" y="1946465"/>
                      <a:pt x="5491884" y="1946465"/>
                    </a:cubicBezTo>
                    <a:cubicBezTo>
                      <a:pt x="5490922" y="1941960"/>
                      <a:pt x="5490922" y="1941960"/>
                      <a:pt x="5489960" y="1937456"/>
                    </a:cubicBezTo>
                    <a:cubicBezTo>
                      <a:pt x="5493502" y="1931990"/>
                      <a:pt x="5495426" y="1940998"/>
                      <a:pt x="5499931" y="1940036"/>
                    </a:cubicBezTo>
                    <a:cubicBezTo>
                      <a:pt x="5498006" y="1931028"/>
                      <a:pt x="5493502" y="1931990"/>
                      <a:pt x="5492540" y="1927486"/>
                    </a:cubicBezTo>
                    <a:cubicBezTo>
                      <a:pt x="5492540" y="1927486"/>
                      <a:pt x="5492540" y="1927486"/>
                      <a:pt x="5491577" y="1922981"/>
                    </a:cubicBezTo>
                    <a:cubicBezTo>
                      <a:pt x="5491577" y="1922981"/>
                      <a:pt x="5490615" y="1918478"/>
                      <a:pt x="5490615" y="1918478"/>
                    </a:cubicBezTo>
                    <a:cubicBezTo>
                      <a:pt x="5489653" y="1913974"/>
                      <a:pt x="5489653" y="1913974"/>
                      <a:pt x="5489653" y="1913974"/>
                    </a:cubicBezTo>
                    <a:cubicBezTo>
                      <a:pt x="5481299" y="1896920"/>
                      <a:pt x="5481299" y="1896920"/>
                      <a:pt x="5481299" y="1896920"/>
                    </a:cubicBezTo>
                    <a:cubicBezTo>
                      <a:pt x="5475833" y="1893379"/>
                      <a:pt x="5475833" y="1893379"/>
                      <a:pt x="5475833" y="1893379"/>
                    </a:cubicBezTo>
                    <a:cubicBezTo>
                      <a:pt x="5479375" y="1887912"/>
                      <a:pt x="5474871" y="1888874"/>
                      <a:pt x="5474871" y="1888874"/>
                    </a:cubicBezTo>
                    <a:lnTo>
                      <a:pt x="5475833" y="1893379"/>
                    </a:lnTo>
                    <a:cubicBezTo>
                      <a:pt x="5461051" y="1868278"/>
                      <a:pt x="5462976" y="1877287"/>
                      <a:pt x="5452699" y="1851225"/>
                    </a:cubicBezTo>
                    <a:cubicBezTo>
                      <a:pt x="5451737" y="1846720"/>
                      <a:pt x="5451737" y="1846720"/>
                      <a:pt x="5450774" y="1842216"/>
                    </a:cubicBezTo>
                    <a:cubicBezTo>
                      <a:pt x="5445308" y="1838675"/>
                      <a:pt x="5445308" y="1838675"/>
                      <a:pt x="5446270" y="1843178"/>
                    </a:cubicBezTo>
                    <a:cubicBezTo>
                      <a:pt x="5443383" y="1829666"/>
                      <a:pt x="5434068" y="1808109"/>
                      <a:pt x="5424098" y="1805529"/>
                    </a:cubicBezTo>
                    <a:cubicBezTo>
                      <a:pt x="5430526" y="1813575"/>
                      <a:pt x="5426022" y="1814538"/>
                      <a:pt x="5419593" y="1806491"/>
                    </a:cubicBezTo>
                    <a:lnTo>
                      <a:pt x="5418631" y="1801987"/>
                    </a:lnTo>
                    <a:cubicBezTo>
                      <a:pt x="5423135" y="1801025"/>
                      <a:pt x="5423135" y="1801025"/>
                      <a:pt x="5423135" y="1801025"/>
                    </a:cubicBezTo>
                    <a:cubicBezTo>
                      <a:pt x="5423135" y="1801025"/>
                      <a:pt x="5423135" y="1801025"/>
                      <a:pt x="5422173" y="1796521"/>
                    </a:cubicBezTo>
                    <a:cubicBezTo>
                      <a:pt x="5422173" y="1796521"/>
                      <a:pt x="5422173" y="1796521"/>
                      <a:pt x="5416707" y="1792979"/>
                    </a:cubicBezTo>
                    <a:cubicBezTo>
                      <a:pt x="5410933" y="1765955"/>
                      <a:pt x="5364970" y="1705130"/>
                      <a:pt x="5349226" y="1675527"/>
                    </a:cubicBezTo>
                    <a:cubicBezTo>
                      <a:pt x="5340873" y="1658473"/>
                      <a:pt x="5344415" y="1653006"/>
                      <a:pt x="5332520" y="1641419"/>
                    </a:cubicBezTo>
                    <a:cubicBezTo>
                      <a:pt x="5330596" y="1632411"/>
                      <a:pt x="5320625" y="1629831"/>
                      <a:pt x="5314197" y="1621785"/>
                    </a:cubicBezTo>
                    <a:cubicBezTo>
                      <a:pt x="5305843" y="1604731"/>
                      <a:pt x="5302956" y="1591219"/>
                      <a:pt x="5288482" y="1589602"/>
                    </a:cubicBezTo>
                    <a:cubicBezTo>
                      <a:pt x="5243175" y="1509799"/>
                      <a:pt x="5173422" y="1425798"/>
                      <a:pt x="5106557" y="1355311"/>
                    </a:cubicBezTo>
                    <a:cubicBezTo>
                      <a:pt x="5110098" y="1349844"/>
                      <a:pt x="5110098" y="1349844"/>
                      <a:pt x="5109135" y="1345340"/>
                    </a:cubicBezTo>
                    <a:cubicBezTo>
                      <a:pt x="5109135" y="1345340"/>
                      <a:pt x="5110098" y="1349844"/>
                      <a:pt x="5110098" y="1349844"/>
                    </a:cubicBezTo>
                    <a:cubicBezTo>
                      <a:pt x="5114602" y="1348882"/>
                      <a:pt x="5114602" y="1348882"/>
                      <a:pt x="5114602" y="1348882"/>
                    </a:cubicBezTo>
                    <a:cubicBezTo>
                      <a:pt x="5114602" y="1348882"/>
                      <a:pt x="5113640" y="1344378"/>
                      <a:pt x="5108173" y="1340837"/>
                    </a:cubicBezTo>
                    <a:cubicBezTo>
                      <a:pt x="5107211" y="1336333"/>
                      <a:pt x="5111715" y="1335370"/>
                      <a:pt x="5105286" y="1327325"/>
                    </a:cubicBezTo>
                    <a:cubicBezTo>
                      <a:pt x="5101745" y="1332790"/>
                      <a:pt x="5096279" y="1329249"/>
                      <a:pt x="5084383" y="1317661"/>
                    </a:cubicBezTo>
                    <a:cubicBezTo>
                      <a:pt x="5083421" y="1313158"/>
                      <a:pt x="5083421" y="1313158"/>
                      <a:pt x="5083421" y="1313158"/>
                    </a:cubicBezTo>
                    <a:cubicBezTo>
                      <a:pt x="5083421" y="1313158"/>
                      <a:pt x="5078918" y="1314120"/>
                      <a:pt x="5077955" y="1309615"/>
                    </a:cubicBezTo>
                    <a:cubicBezTo>
                      <a:pt x="5077955" y="1309615"/>
                      <a:pt x="5076993" y="1305112"/>
                      <a:pt x="5076993" y="1305112"/>
                    </a:cubicBezTo>
                    <a:cubicBezTo>
                      <a:pt x="5072489" y="1306074"/>
                      <a:pt x="5072489" y="1306074"/>
                      <a:pt x="5072489" y="1306074"/>
                    </a:cubicBezTo>
                    <a:cubicBezTo>
                      <a:pt x="5071526" y="1301570"/>
                      <a:pt x="5071526" y="1301570"/>
                      <a:pt x="5066060" y="1298028"/>
                    </a:cubicBezTo>
                    <a:cubicBezTo>
                      <a:pt x="5068640" y="1288058"/>
                      <a:pt x="5047736" y="1278395"/>
                      <a:pt x="5052241" y="1277432"/>
                    </a:cubicBezTo>
                    <a:cubicBezTo>
                      <a:pt x="5052241" y="1277432"/>
                      <a:pt x="5056745" y="1276470"/>
                      <a:pt x="5056745" y="1276470"/>
                    </a:cubicBezTo>
                    <a:cubicBezTo>
                      <a:pt x="5057707" y="1280973"/>
                      <a:pt x="5062211" y="1280011"/>
                      <a:pt x="5062211" y="1280011"/>
                    </a:cubicBezTo>
                    <a:cubicBezTo>
                      <a:pt x="5061248" y="1275508"/>
                      <a:pt x="5056745" y="1276470"/>
                      <a:pt x="5055783" y="1271966"/>
                    </a:cubicBezTo>
                    <a:cubicBezTo>
                      <a:pt x="5055783" y="1271966"/>
                      <a:pt x="5050316" y="1268424"/>
                      <a:pt x="5050316" y="1268424"/>
                    </a:cubicBezTo>
                    <a:cubicBezTo>
                      <a:pt x="5043887" y="1260378"/>
                      <a:pt x="5037458" y="1252333"/>
                      <a:pt x="5032955" y="1253295"/>
                    </a:cubicBezTo>
                    <a:cubicBezTo>
                      <a:pt x="5032955" y="1253295"/>
                      <a:pt x="5032955" y="1253295"/>
                      <a:pt x="5031993" y="1248791"/>
                    </a:cubicBezTo>
                    <a:cubicBezTo>
                      <a:pt x="5031993" y="1248791"/>
                      <a:pt x="5031030" y="1244286"/>
                      <a:pt x="5025564" y="1240744"/>
                    </a:cubicBezTo>
                    <a:cubicBezTo>
                      <a:pt x="5025564" y="1240744"/>
                      <a:pt x="5021059" y="1241707"/>
                      <a:pt x="5021059" y="1241707"/>
                    </a:cubicBezTo>
                    <a:cubicBezTo>
                      <a:pt x="5021059" y="1241707"/>
                      <a:pt x="5022022" y="1246211"/>
                      <a:pt x="5022022" y="1246211"/>
                    </a:cubicBezTo>
                    <a:cubicBezTo>
                      <a:pt x="5021059" y="1241707"/>
                      <a:pt x="5020097" y="1237204"/>
                      <a:pt x="5014631" y="1233661"/>
                    </a:cubicBezTo>
                    <a:cubicBezTo>
                      <a:pt x="5015593" y="1238166"/>
                      <a:pt x="5011090" y="1239128"/>
                      <a:pt x="5005623" y="1235586"/>
                    </a:cubicBezTo>
                    <a:cubicBezTo>
                      <a:pt x="5010127" y="1234623"/>
                      <a:pt x="5004661" y="1231082"/>
                      <a:pt x="5003698" y="1226578"/>
                    </a:cubicBezTo>
                    <a:cubicBezTo>
                      <a:pt x="4998232" y="1223036"/>
                      <a:pt x="4998232" y="1223036"/>
                      <a:pt x="4998232" y="1223036"/>
                    </a:cubicBezTo>
                    <a:cubicBezTo>
                      <a:pt x="4997269" y="1218532"/>
                      <a:pt x="4997269" y="1218532"/>
                      <a:pt x="4997269" y="1218532"/>
                    </a:cubicBezTo>
                    <a:cubicBezTo>
                      <a:pt x="4992766" y="1219494"/>
                      <a:pt x="4992766" y="1219494"/>
                      <a:pt x="4992766" y="1219494"/>
                    </a:cubicBezTo>
                    <a:cubicBezTo>
                      <a:pt x="4992766" y="1219494"/>
                      <a:pt x="4992766" y="1219494"/>
                      <a:pt x="4993728" y="1223998"/>
                    </a:cubicBezTo>
                    <a:cubicBezTo>
                      <a:pt x="4975404" y="1204365"/>
                      <a:pt x="4957081" y="1184731"/>
                      <a:pt x="4947111" y="1182152"/>
                    </a:cubicBezTo>
                    <a:cubicBezTo>
                      <a:pt x="4941644" y="1178611"/>
                      <a:pt x="4941644" y="1178611"/>
                      <a:pt x="4940682" y="1174106"/>
                    </a:cubicBezTo>
                    <a:cubicBezTo>
                      <a:pt x="4935215" y="1170564"/>
                      <a:pt x="4935215" y="1170564"/>
                      <a:pt x="4930712" y="1171526"/>
                    </a:cubicBezTo>
                    <a:lnTo>
                      <a:pt x="4931467" y="1175063"/>
                    </a:lnTo>
                    <a:lnTo>
                      <a:pt x="4916930" y="1163507"/>
                    </a:lnTo>
                    <a:cubicBezTo>
                      <a:pt x="4900789" y="1149956"/>
                      <a:pt x="4893737" y="1141749"/>
                      <a:pt x="4867695" y="1119055"/>
                    </a:cubicBezTo>
                    <a:cubicBezTo>
                      <a:pt x="4852257" y="1112934"/>
                      <a:pt x="4846792" y="1109391"/>
                      <a:pt x="4842287" y="1110354"/>
                    </a:cubicBezTo>
                    <a:cubicBezTo>
                      <a:pt x="4841325" y="1105850"/>
                      <a:pt x="4845830" y="1104888"/>
                      <a:pt x="4839401" y="1096842"/>
                    </a:cubicBezTo>
                    <a:cubicBezTo>
                      <a:pt x="4830393" y="1098766"/>
                      <a:pt x="4827506" y="1085254"/>
                      <a:pt x="4811106" y="1074629"/>
                    </a:cubicBezTo>
                    <a:cubicBezTo>
                      <a:pt x="4794707" y="1064004"/>
                      <a:pt x="4808528" y="1084600"/>
                      <a:pt x="4791166" y="1069470"/>
                    </a:cubicBezTo>
                    <a:cubicBezTo>
                      <a:pt x="4806603" y="1075591"/>
                      <a:pt x="4789242" y="1060462"/>
                      <a:pt x="4772842" y="1049837"/>
                    </a:cubicBezTo>
                    <a:cubicBezTo>
                      <a:pt x="4777346" y="1048874"/>
                      <a:pt x="4777346" y="1048874"/>
                      <a:pt x="4777346" y="1048874"/>
                    </a:cubicBezTo>
                    <a:cubicBezTo>
                      <a:pt x="4782813" y="1052416"/>
                      <a:pt x="4788280" y="1055958"/>
                      <a:pt x="4787317" y="1051454"/>
                    </a:cubicBezTo>
                    <a:cubicBezTo>
                      <a:pt x="4787317" y="1051454"/>
                      <a:pt x="4786355" y="1046950"/>
                      <a:pt x="4780888" y="1043408"/>
                    </a:cubicBezTo>
                    <a:cubicBezTo>
                      <a:pt x="4775422" y="1039866"/>
                      <a:pt x="4775422" y="1039866"/>
                      <a:pt x="4775422" y="1039866"/>
                    </a:cubicBezTo>
                    <a:cubicBezTo>
                      <a:pt x="4779926" y="1038904"/>
                      <a:pt x="4787317" y="1051454"/>
                      <a:pt x="4790858" y="1045987"/>
                    </a:cubicBezTo>
                    <a:cubicBezTo>
                      <a:pt x="4779926" y="1038904"/>
                      <a:pt x="4773497" y="1030859"/>
                      <a:pt x="4768993" y="1031821"/>
                    </a:cubicBezTo>
                    <a:cubicBezTo>
                      <a:pt x="4764490" y="1032783"/>
                      <a:pt x="4764490" y="1032783"/>
                      <a:pt x="4763527" y="1028279"/>
                    </a:cubicBezTo>
                    <a:cubicBezTo>
                      <a:pt x="4758061" y="1024737"/>
                      <a:pt x="4752594" y="1021196"/>
                      <a:pt x="4748090" y="1022158"/>
                    </a:cubicBezTo>
                    <a:cubicBezTo>
                      <a:pt x="4748090" y="1022158"/>
                      <a:pt x="4749052" y="1026661"/>
                      <a:pt x="4754519" y="1030204"/>
                    </a:cubicBezTo>
                    <a:cubicBezTo>
                      <a:pt x="4755481" y="1034708"/>
                      <a:pt x="4755481" y="1034708"/>
                      <a:pt x="4755481" y="1034708"/>
                    </a:cubicBezTo>
                    <a:cubicBezTo>
                      <a:pt x="4745511" y="1032128"/>
                      <a:pt x="4747435" y="1041136"/>
                      <a:pt x="4739082" y="1024083"/>
                    </a:cubicBezTo>
                    <a:cubicBezTo>
                      <a:pt x="4735540" y="1029548"/>
                      <a:pt x="4746473" y="1036632"/>
                      <a:pt x="4747435" y="1041136"/>
                    </a:cubicBezTo>
                    <a:cubicBezTo>
                      <a:pt x="4730074" y="1026007"/>
                      <a:pt x="4733615" y="1020541"/>
                      <a:pt x="4722683" y="1013457"/>
                    </a:cubicBezTo>
                    <a:cubicBezTo>
                      <a:pt x="4727188" y="1012495"/>
                      <a:pt x="4728150" y="1016998"/>
                      <a:pt x="4728150" y="1016998"/>
                    </a:cubicBezTo>
                    <a:cubicBezTo>
                      <a:pt x="4733615" y="1020541"/>
                      <a:pt x="4733615" y="1020541"/>
                      <a:pt x="4737157" y="1015074"/>
                    </a:cubicBezTo>
                    <a:cubicBezTo>
                      <a:pt x="4737157" y="1015074"/>
                      <a:pt x="4731691" y="1011533"/>
                      <a:pt x="4726225" y="1007991"/>
                    </a:cubicBezTo>
                    <a:cubicBezTo>
                      <a:pt x="4736195" y="1010571"/>
                      <a:pt x="4735233" y="1006066"/>
                      <a:pt x="4725263" y="1003486"/>
                    </a:cubicBezTo>
                    <a:cubicBezTo>
                      <a:pt x="4724301" y="998982"/>
                      <a:pt x="4724301" y="998982"/>
                      <a:pt x="4724301" y="998982"/>
                    </a:cubicBezTo>
                    <a:cubicBezTo>
                      <a:pt x="4729766" y="1002524"/>
                      <a:pt x="4728804" y="998020"/>
                      <a:pt x="4728804" y="998020"/>
                    </a:cubicBezTo>
                    <a:cubicBezTo>
                      <a:pt x="4723338" y="994478"/>
                      <a:pt x="4723338" y="994478"/>
                      <a:pt x="4718834" y="995441"/>
                    </a:cubicBezTo>
                    <a:cubicBezTo>
                      <a:pt x="4717872" y="990937"/>
                      <a:pt x="4717872" y="990937"/>
                      <a:pt x="4713367" y="991899"/>
                    </a:cubicBezTo>
                    <a:cubicBezTo>
                      <a:pt x="4706939" y="983853"/>
                      <a:pt x="4706939" y="983853"/>
                      <a:pt x="4700511" y="975807"/>
                    </a:cubicBezTo>
                    <a:cubicBezTo>
                      <a:pt x="4705976" y="979349"/>
                      <a:pt x="4705976" y="979349"/>
                      <a:pt x="4705976" y="979349"/>
                    </a:cubicBezTo>
                    <a:cubicBezTo>
                      <a:pt x="4711443" y="982891"/>
                      <a:pt x="4715947" y="981929"/>
                      <a:pt x="4715947" y="981929"/>
                    </a:cubicBezTo>
                    <a:cubicBezTo>
                      <a:pt x="4714985" y="977425"/>
                      <a:pt x="4709518" y="973882"/>
                      <a:pt x="4704052" y="970341"/>
                    </a:cubicBezTo>
                    <a:cubicBezTo>
                      <a:pt x="4698586" y="966799"/>
                      <a:pt x="4698586" y="966799"/>
                      <a:pt x="4698586" y="966799"/>
                    </a:cubicBezTo>
                    <a:cubicBezTo>
                      <a:pt x="4693119" y="963257"/>
                      <a:pt x="4693119" y="963257"/>
                      <a:pt x="4693119" y="963257"/>
                    </a:cubicBezTo>
                    <a:cubicBezTo>
                      <a:pt x="4687653" y="959715"/>
                      <a:pt x="4683149" y="960677"/>
                      <a:pt x="4684112" y="965182"/>
                    </a:cubicBezTo>
                    <a:cubicBezTo>
                      <a:pt x="4684112" y="965182"/>
                      <a:pt x="4685074" y="969686"/>
                      <a:pt x="4690540" y="973228"/>
                    </a:cubicBezTo>
                    <a:cubicBezTo>
                      <a:pt x="4690540" y="973228"/>
                      <a:pt x="4690540" y="973228"/>
                      <a:pt x="4695044" y="972266"/>
                    </a:cubicBezTo>
                    <a:cubicBezTo>
                      <a:pt x="4700511" y="975807"/>
                      <a:pt x="4700511" y="975807"/>
                      <a:pt x="4700511" y="975807"/>
                    </a:cubicBezTo>
                    <a:cubicBezTo>
                      <a:pt x="4676065" y="971611"/>
                      <a:pt x="4696969" y="981274"/>
                      <a:pt x="4708863" y="992861"/>
                    </a:cubicBezTo>
                    <a:cubicBezTo>
                      <a:pt x="4703397" y="989319"/>
                      <a:pt x="4703397" y="989319"/>
                      <a:pt x="4703397" y="989319"/>
                    </a:cubicBezTo>
                    <a:cubicBezTo>
                      <a:pt x="4703397" y="989319"/>
                      <a:pt x="4704360" y="993823"/>
                      <a:pt x="4704360" y="993823"/>
                    </a:cubicBezTo>
                    <a:cubicBezTo>
                      <a:pt x="4704360" y="993823"/>
                      <a:pt x="4704360" y="993823"/>
                      <a:pt x="4705322" y="998327"/>
                    </a:cubicBezTo>
                    <a:cubicBezTo>
                      <a:pt x="4709825" y="997365"/>
                      <a:pt x="4709825" y="997365"/>
                      <a:pt x="4709825" y="997365"/>
                    </a:cubicBezTo>
                    <a:cubicBezTo>
                      <a:pt x="4715292" y="1000907"/>
                      <a:pt x="4715292" y="1000907"/>
                      <a:pt x="4715292" y="1000907"/>
                    </a:cubicBezTo>
                    <a:cubicBezTo>
                      <a:pt x="4710787" y="1001869"/>
                      <a:pt x="4710787" y="1001869"/>
                      <a:pt x="4710787" y="1001869"/>
                    </a:cubicBezTo>
                    <a:cubicBezTo>
                      <a:pt x="4710787" y="1001869"/>
                      <a:pt x="4711750" y="1006373"/>
                      <a:pt x="4716254" y="1005411"/>
                    </a:cubicBezTo>
                    <a:cubicBezTo>
                      <a:pt x="4717216" y="1009915"/>
                      <a:pt x="4717216" y="1009915"/>
                      <a:pt x="4717216" y="1009915"/>
                    </a:cubicBezTo>
                    <a:cubicBezTo>
                      <a:pt x="4702742" y="1008298"/>
                      <a:pt x="4696313" y="1000252"/>
                      <a:pt x="4678952" y="985123"/>
                    </a:cubicBezTo>
                    <a:cubicBezTo>
                      <a:pt x="4683456" y="984160"/>
                      <a:pt x="4683456" y="984160"/>
                      <a:pt x="4683456" y="984160"/>
                    </a:cubicBezTo>
                    <a:cubicBezTo>
                      <a:pt x="4687961" y="983198"/>
                      <a:pt x="4687961" y="983198"/>
                      <a:pt x="4687961" y="983198"/>
                    </a:cubicBezTo>
                    <a:cubicBezTo>
                      <a:pt x="4682494" y="979656"/>
                      <a:pt x="4682494" y="979656"/>
                      <a:pt x="4682494" y="979656"/>
                    </a:cubicBezTo>
                    <a:cubicBezTo>
                      <a:pt x="4677990" y="980618"/>
                      <a:pt x="4677990" y="980618"/>
                      <a:pt x="4677990" y="980618"/>
                    </a:cubicBezTo>
                    <a:cubicBezTo>
                      <a:pt x="4672523" y="977077"/>
                      <a:pt x="4672523" y="977077"/>
                      <a:pt x="4672523" y="977077"/>
                    </a:cubicBezTo>
                    <a:cubicBezTo>
                      <a:pt x="4667058" y="973535"/>
                      <a:pt x="4670599" y="968069"/>
                      <a:pt x="4659666" y="960985"/>
                    </a:cubicBezTo>
                    <a:cubicBezTo>
                      <a:pt x="4658704" y="956481"/>
                      <a:pt x="4658704" y="956481"/>
                      <a:pt x="4658704" y="956481"/>
                    </a:cubicBezTo>
                    <a:cubicBezTo>
                      <a:pt x="4654200" y="957443"/>
                      <a:pt x="4653237" y="952939"/>
                      <a:pt x="4653237" y="952939"/>
                    </a:cubicBezTo>
                    <a:cubicBezTo>
                      <a:pt x="4648733" y="953901"/>
                      <a:pt x="4648733" y="953901"/>
                      <a:pt x="4648733" y="953901"/>
                    </a:cubicBezTo>
                    <a:cubicBezTo>
                      <a:pt x="4649695" y="958406"/>
                      <a:pt x="4649695" y="958406"/>
                      <a:pt x="4649695" y="958406"/>
                    </a:cubicBezTo>
                    <a:cubicBezTo>
                      <a:pt x="4638763" y="951322"/>
                      <a:pt x="4635876" y="937810"/>
                      <a:pt x="4626869" y="939735"/>
                    </a:cubicBezTo>
                    <a:cubicBezTo>
                      <a:pt x="4626869" y="939735"/>
                      <a:pt x="4622364" y="940697"/>
                      <a:pt x="4621402" y="936193"/>
                    </a:cubicBezTo>
                    <a:cubicBezTo>
                      <a:pt x="4621402" y="936193"/>
                      <a:pt x="4616898" y="937155"/>
                      <a:pt x="4616898" y="937155"/>
                    </a:cubicBezTo>
                    <a:cubicBezTo>
                      <a:pt x="4617860" y="941660"/>
                      <a:pt x="4617860" y="941660"/>
                      <a:pt x="4617860" y="941660"/>
                    </a:cubicBezTo>
                    <a:cubicBezTo>
                      <a:pt x="4593108" y="913980"/>
                      <a:pt x="4606928" y="934575"/>
                      <a:pt x="4597919" y="936500"/>
                    </a:cubicBezTo>
                    <a:cubicBezTo>
                      <a:pt x="4589565" y="919446"/>
                      <a:pt x="4556768" y="898195"/>
                      <a:pt x="4529437" y="880487"/>
                    </a:cubicBezTo>
                    <a:cubicBezTo>
                      <a:pt x="4525895" y="885952"/>
                      <a:pt x="4525895" y="885952"/>
                      <a:pt x="4525895" y="885952"/>
                    </a:cubicBezTo>
                    <a:cubicBezTo>
                      <a:pt x="4524932" y="881449"/>
                      <a:pt x="4524932" y="881449"/>
                      <a:pt x="4524932" y="881449"/>
                    </a:cubicBezTo>
                    <a:cubicBezTo>
                      <a:pt x="4524932" y="881449"/>
                      <a:pt x="4523970" y="876945"/>
                      <a:pt x="4519466" y="877907"/>
                    </a:cubicBezTo>
                    <a:cubicBezTo>
                      <a:pt x="4519466" y="877907"/>
                      <a:pt x="4520428" y="882411"/>
                      <a:pt x="4520428" y="882411"/>
                    </a:cubicBezTo>
                    <a:cubicBezTo>
                      <a:pt x="4504029" y="871786"/>
                      <a:pt x="4491171" y="855694"/>
                      <a:pt x="4484744" y="847649"/>
                    </a:cubicBezTo>
                    <a:cubicBezTo>
                      <a:pt x="4481201" y="853114"/>
                      <a:pt x="4482164" y="857619"/>
                      <a:pt x="4476697" y="854077"/>
                    </a:cubicBezTo>
                    <a:cubicBezTo>
                      <a:pt x="4475735" y="849573"/>
                      <a:pt x="4475735" y="849573"/>
                      <a:pt x="4470269" y="846031"/>
                    </a:cubicBezTo>
                    <a:cubicBezTo>
                      <a:pt x="4466727" y="851498"/>
                      <a:pt x="4465765" y="846993"/>
                      <a:pt x="4459336" y="838948"/>
                    </a:cubicBezTo>
                    <a:cubicBezTo>
                      <a:pt x="4459336" y="838948"/>
                      <a:pt x="4459336" y="838948"/>
                      <a:pt x="4463840" y="837986"/>
                    </a:cubicBezTo>
                    <a:cubicBezTo>
                      <a:pt x="4463840" y="837986"/>
                      <a:pt x="4463840" y="837986"/>
                      <a:pt x="4462878" y="833481"/>
                    </a:cubicBezTo>
                    <a:cubicBezTo>
                      <a:pt x="4458374" y="834444"/>
                      <a:pt x="4457411" y="829940"/>
                      <a:pt x="4452907" y="830902"/>
                    </a:cubicBezTo>
                    <a:cubicBezTo>
                      <a:pt x="4452907" y="830902"/>
                      <a:pt x="4448404" y="831864"/>
                      <a:pt x="4448404" y="831864"/>
                    </a:cubicBezTo>
                    <a:cubicBezTo>
                      <a:pt x="4446479" y="822856"/>
                      <a:pt x="4400168" y="804493"/>
                      <a:pt x="4411102" y="811576"/>
                    </a:cubicBezTo>
                    <a:cubicBezTo>
                      <a:pt x="4424614" y="808689"/>
                      <a:pt x="4410446" y="830554"/>
                      <a:pt x="4422996" y="823163"/>
                    </a:cubicBezTo>
                    <a:cubicBezTo>
                      <a:pt x="4426538" y="817697"/>
                      <a:pt x="4436508" y="820277"/>
                      <a:pt x="4442937" y="828322"/>
                    </a:cubicBezTo>
                    <a:cubicBezTo>
                      <a:pt x="4438433" y="829284"/>
                      <a:pt x="4438433" y="829284"/>
                      <a:pt x="4437470" y="824781"/>
                    </a:cubicBezTo>
                    <a:cubicBezTo>
                      <a:pt x="4432966" y="825743"/>
                      <a:pt x="4432966" y="825743"/>
                      <a:pt x="4432966" y="825743"/>
                    </a:cubicBezTo>
                    <a:cubicBezTo>
                      <a:pt x="4428463" y="826705"/>
                      <a:pt x="4433928" y="830246"/>
                      <a:pt x="4433928" y="830246"/>
                    </a:cubicBezTo>
                    <a:cubicBezTo>
                      <a:pt x="4439395" y="833789"/>
                      <a:pt x="4439395" y="833789"/>
                      <a:pt x="4439395" y="833789"/>
                    </a:cubicBezTo>
                    <a:cubicBezTo>
                      <a:pt x="4434891" y="834751"/>
                      <a:pt x="4434891" y="834751"/>
                      <a:pt x="4434891" y="834751"/>
                    </a:cubicBezTo>
                    <a:cubicBezTo>
                      <a:pt x="4433928" y="830246"/>
                      <a:pt x="4429425" y="831209"/>
                      <a:pt x="4429425" y="831209"/>
                    </a:cubicBezTo>
                    <a:cubicBezTo>
                      <a:pt x="4429425" y="831209"/>
                      <a:pt x="4430387" y="835713"/>
                      <a:pt x="4430387" y="835713"/>
                    </a:cubicBezTo>
                    <a:cubicBezTo>
                      <a:pt x="4435853" y="839255"/>
                      <a:pt x="4435853" y="839255"/>
                      <a:pt x="4435853" y="839255"/>
                    </a:cubicBezTo>
                    <a:cubicBezTo>
                      <a:pt x="4441320" y="842797"/>
                      <a:pt x="4441320" y="842797"/>
                      <a:pt x="4441320" y="842797"/>
                    </a:cubicBezTo>
                    <a:cubicBezTo>
                      <a:pt x="4441320" y="842797"/>
                      <a:pt x="4431350" y="840217"/>
                      <a:pt x="4431350" y="840217"/>
                    </a:cubicBezTo>
                    <a:cubicBezTo>
                      <a:pt x="4425883" y="836675"/>
                      <a:pt x="4425883" y="836675"/>
                      <a:pt x="4425883" y="836675"/>
                    </a:cubicBezTo>
                    <a:cubicBezTo>
                      <a:pt x="4420416" y="833133"/>
                      <a:pt x="4420416" y="833133"/>
                      <a:pt x="4420416" y="833133"/>
                    </a:cubicBezTo>
                    <a:cubicBezTo>
                      <a:pt x="4419454" y="828630"/>
                      <a:pt x="4413988" y="825088"/>
                      <a:pt x="4409484" y="826050"/>
                    </a:cubicBezTo>
                    <a:cubicBezTo>
                      <a:pt x="4404980" y="827012"/>
                      <a:pt x="4405942" y="831517"/>
                      <a:pt x="4411408" y="835058"/>
                    </a:cubicBezTo>
                    <a:cubicBezTo>
                      <a:pt x="4411408" y="835058"/>
                      <a:pt x="4411408" y="835058"/>
                      <a:pt x="4412371" y="839562"/>
                    </a:cubicBezTo>
                    <a:cubicBezTo>
                      <a:pt x="4395972" y="828937"/>
                      <a:pt x="4409484" y="826050"/>
                      <a:pt x="4389543" y="820892"/>
                    </a:cubicBezTo>
                    <a:cubicBezTo>
                      <a:pt x="4394047" y="819929"/>
                      <a:pt x="4394047" y="819929"/>
                      <a:pt x="4394047" y="819929"/>
                    </a:cubicBezTo>
                    <a:cubicBezTo>
                      <a:pt x="4394047" y="819929"/>
                      <a:pt x="4394047" y="819929"/>
                      <a:pt x="4393085" y="815425"/>
                    </a:cubicBezTo>
                    <a:cubicBezTo>
                      <a:pt x="4388581" y="816387"/>
                      <a:pt x="4388581" y="816387"/>
                      <a:pt x="4388581" y="816387"/>
                    </a:cubicBezTo>
                    <a:cubicBezTo>
                      <a:pt x="4388581" y="816387"/>
                      <a:pt x="4384076" y="817349"/>
                      <a:pt x="4384076" y="817349"/>
                    </a:cubicBezTo>
                    <a:cubicBezTo>
                      <a:pt x="4378611" y="813807"/>
                      <a:pt x="4378611" y="813807"/>
                      <a:pt x="4378611" y="813807"/>
                    </a:cubicBezTo>
                    <a:cubicBezTo>
                      <a:pt x="4373144" y="810266"/>
                      <a:pt x="4373144" y="810266"/>
                      <a:pt x="4362211" y="803182"/>
                    </a:cubicBezTo>
                    <a:cubicBezTo>
                      <a:pt x="4355128" y="814115"/>
                      <a:pt x="4332300" y="795443"/>
                      <a:pt x="4335187" y="808956"/>
                    </a:cubicBezTo>
                    <a:cubicBezTo>
                      <a:pt x="4344195" y="807031"/>
                      <a:pt x="4350624" y="815078"/>
                      <a:pt x="4360594" y="817656"/>
                    </a:cubicBezTo>
                    <a:cubicBezTo>
                      <a:pt x="4350624" y="815078"/>
                      <a:pt x="4350624" y="815078"/>
                      <a:pt x="4351586" y="819581"/>
                    </a:cubicBezTo>
                    <a:cubicBezTo>
                      <a:pt x="4351586" y="819581"/>
                      <a:pt x="4351586" y="819581"/>
                      <a:pt x="4352548" y="824085"/>
                    </a:cubicBezTo>
                    <a:cubicBezTo>
                      <a:pt x="4340653" y="812498"/>
                      <a:pt x="4324255" y="801873"/>
                      <a:pt x="4308817" y="795751"/>
                    </a:cubicBezTo>
                    <a:cubicBezTo>
                      <a:pt x="4297885" y="788667"/>
                      <a:pt x="4281486" y="778042"/>
                      <a:pt x="4266049" y="771921"/>
                    </a:cubicBezTo>
                    <a:cubicBezTo>
                      <a:pt x="4271515" y="775463"/>
                      <a:pt x="4281486" y="778042"/>
                      <a:pt x="4275057" y="769997"/>
                    </a:cubicBezTo>
                    <a:cubicBezTo>
                      <a:pt x="4255116" y="764837"/>
                      <a:pt x="4255116" y="764837"/>
                      <a:pt x="4253192" y="755830"/>
                    </a:cubicBezTo>
                    <a:cubicBezTo>
                      <a:pt x="4233250" y="750670"/>
                      <a:pt x="4225860" y="738120"/>
                      <a:pt x="4233250" y="750670"/>
                    </a:cubicBezTo>
                    <a:cubicBezTo>
                      <a:pt x="4228747" y="751632"/>
                      <a:pt x="4228747" y="751632"/>
                      <a:pt x="4224243" y="752594"/>
                    </a:cubicBezTo>
                    <a:cubicBezTo>
                      <a:pt x="4197873" y="739390"/>
                      <a:pt x="4172466" y="730690"/>
                      <a:pt x="4150601" y="716522"/>
                    </a:cubicBezTo>
                    <a:cubicBezTo>
                      <a:pt x="4146097" y="717485"/>
                      <a:pt x="4140630" y="713943"/>
                      <a:pt x="4135164" y="710400"/>
                    </a:cubicBezTo>
                    <a:cubicBezTo>
                      <a:pt x="4155104" y="715560"/>
                      <a:pt x="4169580" y="717178"/>
                      <a:pt x="4189520" y="722336"/>
                    </a:cubicBezTo>
                    <a:cubicBezTo>
                      <a:pt x="4189520" y="722336"/>
                      <a:pt x="4205919" y="732962"/>
                      <a:pt x="4188557" y="717832"/>
                    </a:cubicBezTo>
                    <a:cubicBezTo>
                      <a:pt x="4194024" y="721374"/>
                      <a:pt x="4203995" y="723954"/>
                      <a:pt x="4197566" y="715907"/>
                    </a:cubicBezTo>
                    <a:cubicBezTo>
                      <a:pt x="4179550" y="719756"/>
                      <a:pt x="4158646" y="710093"/>
                      <a:pt x="4134202" y="705897"/>
                    </a:cubicBezTo>
                    <a:cubicBezTo>
                      <a:pt x="4138705" y="704935"/>
                      <a:pt x="4137743" y="700431"/>
                      <a:pt x="4133240" y="701393"/>
                    </a:cubicBezTo>
                    <a:cubicBezTo>
                      <a:pt x="4137743" y="700431"/>
                      <a:pt x="4137743" y="700431"/>
                      <a:pt x="4137743" y="700431"/>
                    </a:cubicBezTo>
                    <a:cubicBezTo>
                      <a:pt x="4136781" y="695926"/>
                      <a:pt x="4136781" y="695926"/>
                      <a:pt x="4132277" y="696888"/>
                    </a:cubicBezTo>
                    <a:cubicBezTo>
                      <a:pt x="4131315" y="692385"/>
                      <a:pt x="4121344" y="689805"/>
                      <a:pt x="4111373" y="687226"/>
                    </a:cubicBezTo>
                    <a:cubicBezTo>
                      <a:pt x="4106870" y="688188"/>
                      <a:pt x="4106870" y="688188"/>
                      <a:pt x="4106870" y="688188"/>
                    </a:cubicBezTo>
                    <a:cubicBezTo>
                      <a:pt x="4105908" y="683684"/>
                      <a:pt x="4105908" y="683684"/>
                      <a:pt x="4101403" y="684647"/>
                    </a:cubicBezTo>
                    <a:cubicBezTo>
                      <a:pt x="4095937" y="681105"/>
                      <a:pt x="4095937" y="681105"/>
                      <a:pt x="4090471" y="677562"/>
                    </a:cubicBezTo>
                    <a:cubicBezTo>
                      <a:pt x="4090471" y="677562"/>
                      <a:pt x="4089509" y="673058"/>
                      <a:pt x="4089509" y="673058"/>
                    </a:cubicBezTo>
                    <a:cubicBezTo>
                      <a:pt x="4084042" y="669517"/>
                      <a:pt x="4084042" y="669517"/>
                      <a:pt x="4084042" y="669517"/>
                    </a:cubicBezTo>
                    <a:cubicBezTo>
                      <a:pt x="4080500" y="674983"/>
                      <a:pt x="4080500" y="674983"/>
                      <a:pt x="4080500" y="674983"/>
                    </a:cubicBezTo>
                    <a:cubicBezTo>
                      <a:pt x="4069568" y="667900"/>
                      <a:pt x="4060559" y="669824"/>
                      <a:pt x="4050589" y="667244"/>
                    </a:cubicBezTo>
                    <a:cubicBezTo>
                      <a:pt x="4050589" y="667244"/>
                      <a:pt x="4055093" y="666282"/>
                      <a:pt x="4055093" y="666282"/>
                    </a:cubicBezTo>
                    <a:cubicBezTo>
                      <a:pt x="4055093" y="666282"/>
                      <a:pt x="4055093" y="666282"/>
                      <a:pt x="4054131" y="661779"/>
                    </a:cubicBezTo>
                    <a:cubicBezTo>
                      <a:pt x="4054131" y="661779"/>
                      <a:pt x="4049627" y="662741"/>
                      <a:pt x="4049627" y="662741"/>
                    </a:cubicBezTo>
                    <a:cubicBezTo>
                      <a:pt x="4049627" y="662741"/>
                      <a:pt x="4045123" y="663703"/>
                      <a:pt x="4045123" y="663703"/>
                    </a:cubicBezTo>
                    <a:cubicBezTo>
                      <a:pt x="4053169" y="657274"/>
                      <a:pt x="4009745" y="652423"/>
                      <a:pt x="4030648" y="662086"/>
                    </a:cubicBezTo>
                    <a:cubicBezTo>
                      <a:pt x="4031611" y="666590"/>
                      <a:pt x="4036115" y="665628"/>
                      <a:pt x="4036115" y="665628"/>
                    </a:cubicBezTo>
                    <a:cubicBezTo>
                      <a:pt x="4023564" y="673018"/>
                      <a:pt x="4065063" y="668862"/>
                      <a:pt x="4080500" y="674983"/>
                    </a:cubicBezTo>
                    <a:cubicBezTo>
                      <a:pt x="4075996" y="675945"/>
                      <a:pt x="4075996" y="675945"/>
                      <a:pt x="4071492" y="676907"/>
                    </a:cubicBezTo>
                    <a:cubicBezTo>
                      <a:pt x="4071492" y="676907"/>
                      <a:pt x="4072455" y="681412"/>
                      <a:pt x="4072455" y="681412"/>
                    </a:cubicBezTo>
                    <a:cubicBezTo>
                      <a:pt x="4076958" y="680449"/>
                      <a:pt x="4076958" y="680449"/>
                      <a:pt x="4076958" y="680449"/>
                    </a:cubicBezTo>
                    <a:cubicBezTo>
                      <a:pt x="4077920" y="684954"/>
                      <a:pt x="4082425" y="683991"/>
                      <a:pt x="4082425" y="683991"/>
                    </a:cubicBezTo>
                    <a:cubicBezTo>
                      <a:pt x="4086929" y="683029"/>
                      <a:pt x="4086929" y="683029"/>
                      <a:pt x="4086929" y="683029"/>
                    </a:cubicBezTo>
                    <a:cubicBezTo>
                      <a:pt x="4108795" y="697197"/>
                      <a:pt x="4062484" y="678832"/>
                      <a:pt x="4083387" y="688496"/>
                    </a:cubicBezTo>
                    <a:cubicBezTo>
                      <a:pt x="4073417" y="685916"/>
                      <a:pt x="4063446" y="683336"/>
                      <a:pt x="4053476" y="680756"/>
                    </a:cubicBezTo>
                    <a:cubicBezTo>
                      <a:pt x="4035306" y="672864"/>
                      <a:pt x="4016250" y="666339"/>
                      <a:pt x="3998561" y="660699"/>
                    </a:cubicBezTo>
                    <a:lnTo>
                      <a:pt x="3993680" y="659158"/>
                    </a:lnTo>
                    <a:lnTo>
                      <a:pt x="3795199" y="553069"/>
                    </a:lnTo>
                    <a:cubicBezTo>
                      <a:pt x="3737785" y="522317"/>
                      <a:pt x="3676087" y="508123"/>
                      <a:pt x="3610375" y="502608"/>
                    </a:cubicBezTo>
                    <a:cubicBezTo>
                      <a:pt x="3468132" y="495844"/>
                      <a:pt x="3329374" y="468783"/>
                      <a:pt x="3188329" y="467631"/>
                    </a:cubicBezTo>
                    <a:cubicBezTo>
                      <a:pt x="2801255" y="468200"/>
                      <a:pt x="2424295" y="525271"/>
                      <a:pt x="2059975" y="659812"/>
                    </a:cubicBezTo>
                    <a:cubicBezTo>
                      <a:pt x="1973004" y="692082"/>
                      <a:pt x="1890572" y="727291"/>
                      <a:pt x="1819343" y="787483"/>
                    </a:cubicBezTo>
                    <a:cubicBezTo>
                      <a:pt x="1706155" y="880104"/>
                      <a:pt x="1571214" y="944131"/>
                      <a:pt x="1454955" y="1031541"/>
                    </a:cubicBezTo>
                    <a:cubicBezTo>
                      <a:pt x="1443063" y="1039948"/>
                      <a:pt x="1425960" y="1051424"/>
                      <a:pt x="1413812" y="1040331"/>
                    </a:cubicBezTo>
                    <a:cubicBezTo>
                      <a:pt x="1410776" y="1037559"/>
                      <a:pt x="1408974" y="1034277"/>
                      <a:pt x="1408084" y="1030679"/>
                    </a:cubicBezTo>
                    <a:lnTo>
                      <a:pt x="1408033" y="1028519"/>
                    </a:lnTo>
                    <a:lnTo>
                      <a:pt x="1412039" y="1024844"/>
                    </a:lnTo>
                    <a:cubicBezTo>
                      <a:pt x="1579972" y="882809"/>
                      <a:pt x="1767264" y="759457"/>
                      <a:pt x="1971913" y="659219"/>
                    </a:cubicBezTo>
                    <a:cubicBezTo>
                      <a:pt x="1972875" y="663724"/>
                      <a:pt x="1972875" y="663724"/>
                      <a:pt x="1977379" y="662762"/>
                    </a:cubicBezTo>
                    <a:cubicBezTo>
                      <a:pt x="1977379" y="662762"/>
                      <a:pt x="1981883" y="661799"/>
                      <a:pt x="1981883" y="661799"/>
                    </a:cubicBezTo>
                    <a:cubicBezTo>
                      <a:pt x="1977379" y="662762"/>
                      <a:pt x="1979303" y="671769"/>
                      <a:pt x="1987350" y="665340"/>
                    </a:cubicBezTo>
                    <a:cubicBezTo>
                      <a:pt x="1979303" y="671769"/>
                      <a:pt x="1979303" y="671769"/>
                      <a:pt x="1979303" y="671769"/>
                    </a:cubicBezTo>
                    <a:cubicBezTo>
                      <a:pt x="1974800" y="672731"/>
                      <a:pt x="1975762" y="677236"/>
                      <a:pt x="1980266" y="676274"/>
                    </a:cubicBezTo>
                    <a:cubicBezTo>
                      <a:pt x="1980266" y="676274"/>
                      <a:pt x="1984770" y="675311"/>
                      <a:pt x="1984770" y="675311"/>
                    </a:cubicBezTo>
                    <a:cubicBezTo>
                      <a:pt x="1989274" y="674349"/>
                      <a:pt x="1989274" y="674349"/>
                      <a:pt x="1989274" y="674349"/>
                    </a:cubicBezTo>
                    <a:cubicBezTo>
                      <a:pt x="1992816" y="668882"/>
                      <a:pt x="1992816" y="668882"/>
                      <a:pt x="1992816" y="668882"/>
                    </a:cubicBezTo>
                    <a:cubicBezTo>
                      <a:pt x="1997320" y="667920"/>
                      <a:pt x="1997320" y="667920"/>
                      <a:pt x="1997320" y="667920"/>
                    </a:cubicBezTo>
                    <a:cubicBezTo>
                      <a:pt x="1994741" y="677890"/>
                      <a:pt x="1999244" y="676928"/>
                      <a:pt x="2012756" y="674041"/>
                    </a:cubicBezTo>
                    <a:cubicBezTo>
                      <a:pt x="2019840" y="663109"/>
                      <a:pt x="2011794" y="669538"/>
                      <a:pt x="2014374" y="659567"/>
                    </a:cubicBezTo>
                    <a:lnTo>
                      <a:pt x="2009869" y="660529"/>
                    </a:lnTo>
                    <a:cubicBezTo>
                      <a:pt x="2014374" y="659567"/>
                      <a:pt x="2013412" y="655063"/>
                      <a:pt x="2008907" y="656026"/>
                    </a:cubicBezTo>
                    <a:cubicBezTo>
                      <a:pt x="2008907" y="656026"/>
                      <a:pt x="1999900" y="657950"/>
                      <a:pt x="1995395" y="658912"/>
                    </a:cubicBezTo>
                    <a:cubicBezTo>
                      <a:pt x="1991854" y="664378"/>
                      <a:pt x="1991854" y="664378"/>
                      <a:pt x="1991854" y="664378"/>
                    </a:cubicBezTo>
                    <a:cubicBezTo>
                      <a:pt x="1990892" y="659875"/>
                      <a:pt x="1995395" y="658912"/>
                      <a:pt x="1994433" y="654408"/>
                    </a:cubicBezTo>
                    <a:cubicBezTo>
                      <a:pt x="1994433" y="654408"/>
                      <a:pt x="1998937" y="653446"/>
                      <a:pt x="1998937" y="653446"/>
                    </a:cubicBezTo>
                    <a:cubicBezTo>
                      <a:pt x="2003442" y="652483"/>
                      <a:pt x="2006983" y="647017"/>
                      <a:pt x="2006983" y="647017"/>
                    </a:cubicBezTo>
                    <a:cubicBezTo>
                      <a:pt x="2006983" y="647017"/>
                      <a:pt x="2006983" y="647017"/>
                      <a:pt x="2002479" y="647979"/>
                    </a:cubicBezTo>
                    <a:cubicBezTo>
                      <a:pt x="2070695" y="614566"/>
                      <a:pt x="2144378" y="584695"/>
                      <a:pt x="2213556" y="555787"/>
                    </a:cubicBezTo>
                    <a:cubicBezTo>
                      <a:pt x="2214518" y="560291"/>
                      <a:pt x="2219985" y="563833"/>
                      <a:pt x="2233497" y="560947"/>
                    </a:cubicBezTo>
                    <a:cubicBezTo>
                      <a:pt x="2232535" y="556442"/>
                      <a:pt x="2227068" y="552900"/>
                      <a:pt x="2222565" y="553862"/>
                    </a:cubicBezTo>
                    <a:cubicBezTo>
                      <a:pt x="2222565" y="553862"/>
                      <a:pt x="2227068" y="552900"/>
                      <a:pt x="2227068" y="552900"/>
                    </a:cubicBezTo>
                    <a:cubicBezTo>
                      <a:pt x="2370006" y="499992"/>
                      <a:pt x="2514525" y="459992"/>
                      <a:pt x="2659387" y="432280"/>
                    </a:cubicBezTo>
                    <a:close/>
                    <a:moveTo>
                      <a:pt x="2580211" y="28532"/>
                    </a:moveTo>
                    <a:cubicBezTo>
                      <a:pt x="2639385" y="21756"/>
                      <a:pt x="2698559" y="14980"/>
                      <a:pt x="2760003" y="9674"/>
                    </a:cubicBezTo>
                    <a:cubicBezTo>
                      <a:pt x="3256492" y="-27960"/>
                      <a:pt x="3739421" y="44851"/>
                      <a:pt x="4206393" y="216884"/>
                    </a:cubicBezTo>
                    <a:cubicBezTo>
                      <a:pt x="4486416" y="319357"/>
                      <a:pt x="4742638" y="466023"/>
                      <a:pt x="4962093" y="669428"/>
                    </a:cubicBezTo>
                    <a:cubicBezTo>
                      <a:pt x="5047126" y="747075"/>
                      <a:pt x="5144323" y="808436"/>
                      <a:pt x="5227886" y="888353"/>
                    </a:cubicBezTo>
                    <a:cubicBezTo>
                      <a:pt x="5265526" y="927240"/>
                      <a:pt x="5301697" y="968397"/>
                      <a:pt x="5331187" y="1014893"/>
                    </a:cubicBezTo>
                    <a:cubicBezTo>
                      <a:pt x="5387095" y="1102673"/>
                      <a:pt x="5453026" y="1182447"/>
                      <a:pt x="5518959" y="1262220"/>
                    </a:cubicBezTo>
                    <a:cubicBezTo>
                      <a:pt x="5520174" y="1240451"/>
                      <a:pt x="5489232" y="1168845"/>
                      <a:pt x="5467079" y="1138382"/>
                    </a:cubicBezTo>
                    <a:cubicBezTo>
                      <a:pt x="5517556" y="1154972"/>
                      <a:pt x="5696105" y="1414047"/>
                      <a:pt x="5724761" y="1511561"/>
                    </a:cubicBezTo>
                    <a:cubicBezTo>
                      <a:pt x="5700321" y="1507005"/>
                      <a:pt x="5683234" y="1491101"/>
                      <a:pt x="5659466" y="1480536"/>
                    </a:cubicBezTo>
                    <a:cubicBezTo>
                      <a:pt x="5667984" y="1529557"/>
                      <a:pt x="5696946" y="1564433"/>
                      <a:pt x="5720297" y="1600507"/>
                    </a:cubicBezTo>
                    <a:cubicBezTo>
                      <a:pt x="5725636" y="1607188"/>
                      <a:pt x="5732045" y="1609729"/>
                      <a:pt x="5738327" y="1602521"/>
                    </a:cubicBezTo>
                    <a:cubicBezTo>
                      <a:pt x="5765326" y="1573289"/>
                      <a:pt x="5778000" y="1596001"/>
                      <a:pt x="5788406" y="1617243"/>
                    </a:cubicBezTo>
                    <a:cubicBezTo>
                      <a:pt x="5839631" y="1719712"/>
                      <a:pt x="5888985" y="1822580"/>
                      <a:pt x="5933129" y="1928517"/>
                    </a:cubicBezTo>
                    <a:cubicBezTo>
                      <a:pt x="5971807" y="2018024"/>
                      <a:pt x="5999264" y="2109927"/>
                      <a:pt x="6015900" y="2206099"/>
                    </a:cubicBezTo>
                    <a:cubicBezTo>
                      <a:pt x="6015628" y="2213979"/>
                      <a:pt x="6017226" y="2221459"/>
                      <a:pt x="6018824" y="2228938"/>
                    </a:cubicBezTo>
                    <a:cubicBezTo>
                      <a:pt x="6019350" y="2240559"/>
                      <a:pt x="6019478" y="2250308"/>
                      <a:pt x="6006787" y="2254975"/>
                    </a:cubicBezTo>
                    <a:cubicBezTo>
                      <a:pt x="5992225" y="2260042"/>
                      <a:pt x="5986088" y="2249620"/>
                      <a:pt x="5981821" y="2238800"/>
                    </a:cubicBezTo>
                    <a:cubicBezTo>
                      <a:pt x="5972486" y="2213418"/>
                      <a:pt x="5965023" y="2187637"/>
                      <a:pt x="5955690" y="2162256"/>
                    </a:cubicBezTo>
                    <a:cubicBezTo>
                      <a:pt x="5951821" y="2153305"/>
                      <a:pt x="5946083" y="2144754"/>
                      <a:pt x="5938475" y="2136603"/>
                    </a:cubicBezTo>
                    <a:cubicBezTo>
                      <a:pt x="5932175" y="2171190"/>
                      <a:pt x="5940838" y="2202581"/>
                      <a:pt x="5953240" y="2233173"/>
                    </a:cubicBezTo>
                    <a:cubicBezTo>
                      <a:pt x="6012584" y="2382792"/>
                      <a:pt x="6061105" y="2536680"/>
                      <a:pt x="6087185" y="2695361"/>
                    </a:cubicBezTo>
                    <a:cubicBezTo>
                      <a:pt x="6121654" y="2893313"/>
                      <a:pt x="6105102" y="3090434"/>
                      <a:pt x="6081069" y="3289153"/>
                    </a:cubicBezTo>
                    <a:cubicBezTo>
                      <a:pt x="6038647" y="3630634"/>
                      <a:pt x="5960838" y="3962076"/>
                      <a:pt x="5808111" y="4272372"/>
                    </a:cubicBezTo>
                    <a:cubicBezTo>
                      <a:pt x="5630111" y="4629130"/>
                      <a:pt x="5388032" y="4933096"/>
                      <a:pt x="5083073" y="5189877"/>
                    </a:cubicBezTo>
                    <a:cubicBezTo>
                      <a:pt x="4975095" y="5279430"/>
                      <a:pt x="4875526" y="5380874"/>
                      <a:pt x="4748863" y="5447042"/>
                    </a:cubicBezTo>
                    <a:cubicBezTo>
                      <a:pt x="4424727" y="5614062"/>
                      <a:pt x="4097123" y="5774002"/>
                      <a:pt x="3740846" y="5863806"/>
                    </a:cubicBezTo>
                    <a:cubicBezTo>
                      <a:pt x="3553557" y="5911641"/>
                      <a:pt x="3362544" y="5932897"/>
                      <a:pt x="3169933" y="5946671"/>
                    </a:cubicBezTo>
                    <a:cubicBezTo>
                      <a:pt x="3104749" y="5952776"/>
                      <a:pt x="3038366" y="5953271"/>
                      <a:pt x="2972383" y="5955635"/>
                    </a:cubicBezTo>
                    <a:cubicBezTo>
                      <a:pt x="2945003" y="5955619"/>
                      <a:pt x="2915351" y="5954132"/>
                      <a:pt x="2888242" y="5946236"/>
                    </a:cubicBezTo>
                    <a:cubicBezTo>
                      <a:pt x="2850584" y="5934728"/>
                      <a:pt x="2811583" y="5935239"/>
                      <a:pt x="2773508" y="5949239"/>
                    </a:cubicBezTo>
                    <a:cubicBezTo>
                      <a:pt x="2751864" y="5957774"/>
                      <a:pt x="2733834" y="5955760"/>
                      <a:pt x="2719689" y="5935317"/>
                    </a:cubicBezTo>
                    <a:cubicBezTo>
                      <a:pt x="2702874" y="5911534"/>
                      <a:pt x="2679905" y="5904708"/>
                      <a:pt x="2651853" y="5910702"/>
                    </a:cubicBezTo>
                    <a:cubicBezTo>
                      <a:pt x="2608839" y="5919891"/>
                      <a:pt x="2566369" y="5913322"/>
                      <a:pt x="2524570" y="5900743"/>
                    </a:cubicBezTo>
                    <a:cubicBezTo>
                      <a:pt x="2451524" y="5879196"/>
                      <a:pt x="2378077" y="5855780"/>
                      <a:pt x="2303959" y="5838373"/>
                    </a:cubicBezTo>
                    <a:cubicBezTo>
                      <a:pt x="2088013" y="5788694"/>
                      <a:pt x="1896814" y="5680933"/>
                      <a:pt x="1704545" y="5577311"/>
                    </a:cubicBezTo>
                    <a:cubicBezTo>
                      <a:pt x="1582907" y="5511395"/>
                      <a:pt x="1461669" y="5447348"/>
                      <a:pt x="1349927" y="5363675"/>
                    </a:cubicBezTo>
                    <a:cubicBezTo>
                      <a:pt x="1342718" y="5357393"/>
                      <a:pt x="1333639" y="5351511"/>
                      <a:pt x="1326431" y="5345230"/>
                    </a:cubicBezTo>
                    <a:cubicBezTo>
                      <a:pt x="1312413" y="5334537"/>
                      <a:pt x="1315227" y="5320248"/>
                      <a:pt x="1324450" y="5308501"/>
                    </a:cubicBezTo>
                    <a:cubicBezTo>
                      <a:pt x="1335544" y="5296353"/>
                      <a:pt x="1343552" y="5306375"/>
                      <a:pt x="1353031" y="5314127"/>
                    </a:cubicBezTo>
                    <a:cubicBezTo>
                      <a:pt x="1409501" y="5358769"/>
                      <a:pt x="1469312" y="5400742"/>
                      <a:pt x="1535006" y="5433636"/>
                    </a:cubicBezTo>
                    <a:cubicBezTo>
                      <a:pt x="1545955" y="5439119"/>
                      <a:pt x="1557303" y="5446471"/>
                      <a:pt x="1570795" y="5445544"/>
                    </a:cubicBezTo>
                    <a:cubicBezTo>
                      <a:pt x="1572664" y="5445144"/>
                      <a:pt x="1578674" y="5445815"/>
                      <a:pt x="1578274" y="5443946"/>
                    </a:cubicBezTo>
                    <a:cubicBezTo>
                      <a:pt x="1581217" y="5439407"/>
                      <a:pt x="1577076" y="5438335"/>
                      <a:pt x="1573335" y="5439134"/>
                    </a:cubicBezTo>
                    <a:cubicBezTo>
                      <a:pt x="1464263" y="5358802"/>
                      <a:pt x="1350778" y="5285277"/>
                      <a:pt x="1245045" y="5202275"/>
                    </a:cubicBezTo>
                    <a:cubicBezTo>
                      <a:pt x="1212071" y="5176078"/>
                      <a:pt x="1180967" y="5149481"/>
                      <a:pt x="1146122" y="5123684"/>
                    </a:cubicBezTo>
                    <a:cubicBezTo>
                      <a:pt x="1138913" y="5117403"/>
                      <a:pt x="1132777" y="5106982"/>
                      <a:pt x="1114075" y="5110977"/>
                    </a:cubicBezTo>
                    <a:cubicBezTo>
                      <a:pt x="1160923" y="5165497"/>
                      <a:pt x="1231827" y="5195322"/>
                      <a:pt x="1239256" y="5275861"/>
                    </a:cubicBezTo>
                    <a:cubicBezTo>
                      <a:pt x="1002153" y="5099691"/>
                      <a:pt x="806611" y="4889222"/>
                      <a:pt x="647691" y="4639642"/>
                    </a:cubicBezTo>
                    <a:cubicBezTo>
                      <a:pt x="675071" y="4639659"/>
                      <a:pt x="685476" y="4660900"/>
                      <a:pt x="698822" y="4677603"/>
                    </a:cubicBezTo>
                    <a:cubicBezTo>
                      <a:pt x="712568" y="4696176"/>
                      <a:pt x="725914" y="4712878"/>
                      <a:pt x="744471" y="4726512"/>
                    </a:cubicBezTo>
                    <a:cubicBezTo>
                      <a:pt x="778499" y="4775948"/>
                      <a:pt x="815869" y="4822716"/>
                      <a:pt x="859121" y="4860405"/>
                    </a:cubicBezTo>
                    <a:cubicBezTo>
                      <a:pt x="862461" y="4857736"/>
                      <a:pt x="865802" y="4855066"/>
                      <a:pt x="869143" y="4852397"/>
                    </a:cubicBezTo>
                    <a:cubicBezTo>
                      <a:pt x="830303" y="4807900"/>
                      <a:pt x="791464" y="4763402"/>
                      <a:pt x="750753" y="4719304"/>
                    </a:cubicBezTo>
                    <a:cubicBezTo>
                      <a:pt x="626388" y="4530780"/>
                      <a:pt x="502023" y="4342256"/>
                      <a:pt x="408923" y="4135320"/>
                    </a:cubicBezTo>
                    <a:cubicBezTo>
                      <a:pt x="219129" y="3704619"/>
                      <a:pt x="139003" y="3256353"/>
                      <a:pt x="164008" y="2787582"/>
                    </a:cubicBezTo>
                    <a:cubicBezTo>
                      <a:pt x="168471" y="2698636"/>
                      <a:pt x="163583" y="2611687"/>
                      <a:pt x="184206" y="2525154"/>
                    </a:cubicBezTo>
                    <a:cubicBezTo>
                      <a:pt x="186349" y="2516875"/>
                      <a:pt x="184351" y="2507525"/>
                      <a:pt x="195172" y="2503257"/>
                    </a:cubicBezTo>
                    <a:cubicBezTo>
                      <a:pt x="204923" y="2503130"/>
                      <a:pt x="204651" y="2511009"/>
                      <a:pt x="203581" y="2515148"/>
                    </a:cubicBezTo>
                    <a:cubicBezTo>
                      <a:pt x="170144" y="2798003"/>
                      <a:pt x="194812" y="3078222"/>
                      <a:pt x="227360" y="3358710"/>
                    </a:cubicBezTo>
                    <a:cubicBezTo>
                      <a:pt x="243162" y="3505900"/>
                      <a:pt x="288887" y="3646696"/>
                      <a:pt x="327131" y="3789091"/>
                    </a:cubicBezTo>
                    <a:cubicBezTo>
                      <a:pt x="332597" y="3805522"/>
                      <a:pt x="336592" y="3824223"/>
                      <a:pt x="340188" y="3841053"/>
                    </a:cubicBezTo>
                    <a:cubicBezTo>
                      <a:pt x="344055" y="3850004"/>
                      <a:pt x="339372" y="3864692"/>
                      <a:pt x="356203" y="3861096"/>
                    </a:cubicBezTo>
                    <a:cubicBezTo>
                      <a:pt x="373035" y="3857500"/>
                      <a:pt x="368767" y="3846679"/>
                      <a:pt x="365970" y="3833590"/>
                    </a:cubicBezTo>
                    <a:cubicBezTo>
                      <a:pt x="344107" y="3767866"/>
                      <a:pt x="323715" y="3699873"/>
                      <a:pt x="307461" y="3632951"/>
                    </a:cubicBezTo>
                    <a:cubicBezTo>
                      <a:pt x="175983" y="3072466"/>
                      <a:pt x="187148" y="2520615"/>
                      <a:pt x="402527" y="1981840"/>
                    </a:cubicBezTo>
                    <a:cubicBezTo>
                      <a:pt x="403599" y="1977701"/>
                      <a:pt x="404270" y="1971691"/>
                      <a:pt x="407611" y="1969022"/>
                    </a:cubicBezTo>
                    <a:cubicBezTo>
                      <a:pt x="409082" y="1966753"/>
                      <a:pt x="412822" y="1965953"/>
                      <a:pt x="419903" y="1962484"/>
                    </a:cubicBezTo>
                    <a:cubicBezTo>
                      <a:pt x="410662" y="2001612"/>
                      <a:pt x="404363" y="2036199"/>
                      <a:pt x="392454" y="2071985"/>
                    </a:cubicBezTo>
                    <a:cubicBezTo>
                      <a:pt x="304800" y="2339047"/>
                      <a:pt x="280316" y="2618034"/>
                      <a:pt x="253961" y="2897420"/>
                    </a:cubicBezTo>
                    <a:cubicBezTo>
                      <a:pt x="251004" y="2929338"/>
                      <a:pt x="257796" y="2961129"/>
                      <a:pt x="260448" y="2991849"/>
                    </a:cubicBezTo>
                    <a:cubicBezTo>
                      <a:pt x="262046" y="2999329"/>
                      <a:pt x="258832" y="3011748"/>
                      <a:pt x="272323" y="3010820"/>
                    </a:cubicBezTo>
                    <a:cubicBezTo>
                      <a:pt x="282073" y="3010693"/>
                      <a:pt x="286085" y="3002015"/>
                      <a:pt x="290098" y="2993336"/>
                    </a:cubicBezTo>
                    <a:cubicBezTo>
                      <a:pt x="293711" y="2982786"/>
                      <a:pt x="298794" y="2969968"/>
                      <a:pt x="304677" y="2960890"/>
                    </a:cubicBezTo>
                    <a:cubicBezTo>
                      <a:pt x="324040" y="3179669"/>
                      <a:pt x="344875" y="3396177"/>
                      <a:pt x="407652" y="3607635"/>
                    </a:cubicBezTo>
                    <a:cubicBezTo>
                      <a:pt x="412972" y="3641696"/>
                      <a:pt x="423905" y="3674557"/>
                      <a:pt x="440447" y="3706220"/>
                    </a:cubicBezTo>
                    <a:cubicBezTo>
                      <a:pt x="433255" y="3672559"/>
                      <a:pt x="431675" y="3637700"/>
                      <a:pt x="415132" y="3606037"/>
                    </a:cubicBezTo>
                    <a:cubicBezTo>
                      <a:pt x="375307" y="3428783"/>
                      <a:pt x="346703" y="3249131"/>
                      <a:pt x="337201" y="3067354"/>
                    </a:cubicBezTo>
                    <a:cubicBezTo>
                      <a:pt x="318450" y="2723300"/>
                      <a:pt x="366608" y="2390370"/>
                      <a:pt x="477138" y="2065625"/>
                    </a:cubicBezTo>
                    <a:cubicBezTo>
                      <a:pt x="479680" y="2059216"/>
                      <a:pt x="483021" y="2056547"/>
                      <a:pt x="489702" y="2051208"/>
                    </a:cubicBezTo>
                    <a:cubicBezTo>
                      <a:pt x="368810" y="2501358"/>
                      <a:pt x="316969" y="2954352"/>
                      <a:pt x="430613" y="3413056"/>
                    </a:cubicBezTo>
                    <a:lnTo>
                      <a:pt x="428865" y="3386728"/>
                    </a:lnTo>
                    <a:lnTo>
                      <a:pt x="466894" y="3622863"/>
                    </a:lnTo>
                    <a:cubicBezTo>
                      <a:pt x="474592" y="3658895"/>
                      <a:pt x="482290" y="3694928"/>
                      <a:pt x="489988" y="3730960"/>
                    </a:cubicBezTo>
                    <a:cubicBezTo>
                      <a:pt x="519511" y="3847103"/>
                      <a:pt x="557080" y="3956817"/>
                      <a:pt x="599154" y="4065569"/>
                    </a:cubicBezTo>
                    <a:cubicBezTo>
                      <a:pt x="609431" y="4091631"/>
                      <a:pt x="619708" y="4117693"/>
                      <a:pt x="634491" y="4142793"/>
                    </a:cubicBezTo>
                    <a:cubicBezTo>
                      <a:pt x="635453" y="4147297"/>
                      <a:pt x="637377" y="4156305"/>
                      <a:pt x="639302" y="4165313"/>
                    </a:cubicBezTo>
                    <a:cubicBezTo>
                      <a:pt x="639302" y="4165313"/>
                      <a:pt x="639302" y="4165313"/>
                      <a:pt x="643807" y="4164351"/>
                    </a:cubicBezTo>
                    <a:cubicBezTo>
                      <a:pt x="746275" y="4401489"/>
                      <a:pt x="881891" y="4617416"/>
                      <a:pt x="1044223" y="4804087"/>
                    </a:cubicBezTo>
                    <a:cubicBezTo>
                      <a:pt x="1090186" y="4864912"/>
                      <a:pt x="1140653" y="4924774"/>
                      <a:pt x="1194661" y="4979171"/>
                    </a:cubicBezTo>
                    <a:cubicBezTo>
                      <a:pt x="1175375" y="4955033"/>
                      <a:pt x="1153510" y="4940866"/>
                      <a:pt x="1143540" y="4938286"/>
                    </a:cubicBezTo>
                    <a:cubicBezTo>
                      <a:pt x="1151893" y="4955340"/>
                      <a:pt x="1175683" y="4978515"/>
                      <a:pt x="1194007" y="4998149"/>
                    </a:cubicBezTo>
                    <a:cubicBezTo>
                      <a:pt x="1216834" y="5016820"/>
                      <a:pt x="1234195" y="5031950"/>
                      <a:pt x="1243203" y="5030025"/>
                    </a:cubicBezTo>
                    <a:cubicBezTo>
                      <a:pt x="1230346" y="5013933"/>
                      <a:pt x="1212985" y="4998803"/>
                      <a:pt x="1200128" y="4982713"/>
                    </a:cubicBezTo>
                    <a:cubicBezTo>
                      <a:pt x="1236776" y="5021979"/>
                      <a:pt x="1277927" y="5060284"/>
                      <a:pt x="1320040" y="5103092"/>
                    </a:cubicBezTo>
                    <a:cubicBezTo>
                      <a:pt x="1323889" y="5121109"/>
                      <a:pt x="1358611" y="5151367"/>
                      <a:pt x="1390447" y="5168114"/>
                    </a:cubicBezTo>
                    <a:cubicBezTo>
                      <a:pt x="1407809" y="5183243"/>
                      <a:pt x="1430636" y="5201914"/>
                      <a:pt x="1438027" y="5214464"/>
                    </a:cubicBezTo>
                    <a:cubicBezTo>
                      <a:pt x="1447036" y="5212539"/>
                      <a:pt x="1458930" y="5224127"/>
                      <a:pt x="1469862" y="5231211"/>
                    </a:cubicBezTo>
                    <a:cubicBezTo>
                      <a:pt x="2189107" y="5798122"/>
                      <a:pt x="3177182" y="5992052"/>
                      <a:pt x="4098674" y="5653890"/>
                    </a:cubicBezTo>
                    <a:cubicBezTo>
                      <a:pt x="4469974" y="5518049"/>
                      <a:pt x="4793386" y="5312374"/>
                      <a:pt x="5058287" y="5053265"/>
                    </a:cubicBezTo>
                    <a:cubicBezTo>
                      <a:pt x="5658574" y="4468182"/>
                      <a:pt x="5968225" y="3624938"/>
                      <a:pt x="5862270" y="2776293"/>
                    </a:cubicBezTo>
                    <a:cubicBezTo>
                      <a:pt x="5854264" y="2716778"/>
                      <a:pt x="5847221" y="2661766"/>
                      <a:pt x="5834711" y="2603214"/>
                    </a:cubicBezTo>
                    <a:cubicBezTo>
                      <a:pt x="5834711" y="2603214"/>
                      <a:pt x="5839216" y="2602252"/>
                      <a:pt x="5838253" y="2597748"/>
                    </a:cubicBezTo>
                    <a:cubicBezTo>
                      <a:pt x="5835366" y="2584235"/>
                      <a:pt x="5835366" y="2584235"/>
                      <a:pt x="5835366" y="2584235"/>
                    </a:cubicBezTo>
                    <a:cubicBezTo>
                      <a:pt x="5835366" y="2584235"/>
                      <a:pt x="5834404" y="2579732"/>
                      <a:pt x="5829900" y="2580694"/>
                    </a:cubicBezTo>
                    <a:lnTo>
                      <a:pt x="5802956" y="2454580"/>
                    </a:lnTo>
                    <a:cubicBezTo>
                      <a:pt x="5777282" y="2356454"/>
                      <a:pt x="5748067" y="2263794"/>
                      <a:pt x="5713385" y="2167591"/>
                    </a:cubicBezTo>
                    <a:cubicBezTo>
                      <a:pt x="5600022" y="1857426"/>
                      <a:pt x="5436461" y="1576825"/>
                      <a:pt x="5230091" y="1338337"/>
                    </a:cubicBezTo>
                    <a:cubicBezTo>
                      <a:pt x="5120805" y="1201559"/>
                      <a:pt x="4989960" y="1074095"/>
                      <a:pt x="4852032" y="957564"/>
                    </a:cubicBezTo>
                    <a:cubicBezTo>
                      <a:pt x="4857498" y="961106"/>
                      <a:pt x="4857498" y="961106"/>
                      <a:pt x="4862002" y="960144"/>
                    </a:cubicBezTo>
                    <a:cubicBezTo>
                      <a:pt x="4850108" y="948556"/>
                      <a:pt x="4821813" y="926343"/>
                      <a:pt x="4798985" y="907672"/>
                    </a:cubicBezTo>
                    <a:cubicBezTo>
                      <a:pt x="4782587" y="897047"/>
                      <a:pt x="4770691" y="885459"/>
                      <a:pt x="4760721" y="882879"/>
                    </a:cubicBezTo>
                    <a:cubicBezTo>
                      <a:pt x="4722457" y="858088"/>
                      <a:pt x="4683230" y="828791"/>
                      <a:pt x="4644966" y="803998"/>
                    </a:cubicBezTo>
                    <a:cubicBezTo>
                      <a:pt x="4633070" y="792411"/>
                      <a:pt x="4616671" y="781786"/>
                      <a:pt x="4601235" y="775665"/>
                    </a:cubicBezTo>
                    <a:cubicBezTo>
                      <a:pt x="4474546" y="689699"/>
                      <a:pt x="4337233" y="620133"/>
                      <a:pt x="4191873" y="556997"/>
                    </a:cubicBezTo>
                    <a:cubicBezTo>
                      <a:pt x="4237221" y="570856"/>
                      <a:pt x="4282569" y="584716"/>
                      <a:pt x="4317947" y="595996"/>
                    </a:cubicBezTo>
                    <a:cubicBezTo>
                      <a:pt x="4319871" y="605005"/>
                      <a:pt x="4339812" y="610163"/>
                      <a:pt x="4340774" y="614667"/>
                    </a:cubicBezTo>
                    <a:cubicBezTo>
                      <a:pt x="4381618" y="629489"/>
                      <a:pt x="4429854" y="656861"/>
                      <a:pt x="4468773" y="662675"/>
                    </a:cubicBezTo>
                    <a:cubicBezTo>
                      <a:pt x="4452374" y="652050"/>
                      <a:pt x="4430508" y="637883"/>
                      <a:pt x="4433088" y="627913"/>
                    </a:cubicBezTo>
                    <a:cubicBezTo>
                      <a:pt x="4406718" y="614708"/>
                      <a:pt x="4344010" y="585719"/>
                      <a:pt x="4325031" y="585063"/>
                    </a:cubicBezTo>
                    <a:cubicBezTo>
                      <a:pt x="4314098" y="577980"/>
                      <a:pt x="4307670" y="569934"/>
                      <a:pt x="4302203" y="566393"/>
                    </a:cubicBezTo>
                    <a:cubicBezTo>
                      <a:pt x="4271330" y="554150"/>
                      <a:pt x="4246884" y="549953"/>
                      <a:pt x="4216974" y="542214"/>
                    </a:cubicBezTo>
                    <a:cubicBezTo>
                      <a:pt x="4196070" y="532551"/>
                      <a:pt x="4158768" y="512263"/>
                      <a:pt x="4133361" y="503562"/>
                    </a:cubicBezTo>
                    <a:cubicBezTo>
                      <a:pt x="4123391" y="500982"/>
                      <a:pt x="4119849" y="506449"/>
                      <a:pt x="4109878" y="503869"/>
                    </a:cubicBezTo>
                    <a:cubicBezTo>
                      <a:pt x="4099908" y="501291"/>
                      <a:pt x="4082547" y="486161"/>
                      <a:pt x="4072576" y="483581"/>
                    </a:cubicBezTo>
                    <a:cubicBezTo>
                      <a:pt x="4041702" y="471338"/>
                      <a:pt x="4028190" y="474225"/>
                      <a:pt x="4026266" y="465217"/>
                    </a:cubicBezTo>
                    <a:cubicBezTo>
                      <a:pt x="4007287" y="464562"/>
                      <a:pt x="3977375" y="456824"/>
                      <a:pt x="3970292" y="467757"/>
                    </a:cubicBezTo>
                    <a:cubicBezTo>
                      <a:pt x="3989271" y="468411"/>
                      <a:pt x="3985729" y="473878"/>
                      <a:pt x="3986691" y="478382"/>
                    </a:cubicBezTo>
                    <a:cubicBezTo>
                      <a:pt x="3540295" y="328852"/>
                      <a:pt x="3052011" y="291882"/>
                      <a:pt x="2556561" y="397733"/>
                    </a:cubicBezTo>
                    <a:lnTo>
                      <a:pt x="2508145" y="410487"/>
                    </a:lnTo>
                    <a:lnTo>
                      <a:pt x="2458913" y="419861"/>
                    </a:lnTo>
                    <a:cubicBezTo>
                      <a:pt x="2151483" y="490308"/>
                      <a:pt x="1868431" y="625941"/>
                      <a:pt x="1598952" y="799372"/>
                    </a:cubicBezTo>
                    <a:cubicBezTo>
                      <a:pt x="1558063" y="827661"/>
                      <a:pt x="1514505" y="852611"/>
                      <a:pt x="1473216" y="879030"/>
                    </a:cubicBezTo>
                    <a:cubicBezTo>
                      <a:pt x="1466535" y="884369"/>
                      <a:pt x="1461052" y="895317"/>
                      <a:pt x="1451174" y="885695"/>
                    </a:cubicBezTo>
                    <a:cubicBezTo>
                      <a:pt x="1441695" y="877943"/>
                      <a:pt x="1443438" y="867794"/>
                      <a:pt x="1449321" y="858715"/>
                    </a:cubicBezTo>
                    <a:cubicBezTo>
                      <a:pt x="1462557" y="838289"/>
                      <a:pt x="1480731" y="822673"/>
                      <a:pt x="1500105" y="812669"/>
                    </a:cubicBezTo>
                    <a:cubicBezTo>
                      <a:pt x="1611007" y="745956"/>
                      <a:pt x="1716842" y="664683"/>
                      <a:pt x="1844558" y="621754"/>
                    </a:cubicBezTo>
                    <a:cubicBezTo>
                      <a:pt x="1831212" y="605052"/>
                      <a:pt x="1812238" y="616927"/>
                      <a:pt x="1796350" y="606633"/>
                    </a:cubicBezTo>
                    <a:cubicBezTo>
                      <a:pt x="1833099" y="577272"/>
                      <a:pt x="1874116" y="558732"/>
                      <a:pt x="1915531" y="542063"/>
                    </a:cubicBezTo>
                    <a:cubicBezTo>
                      <a:pt x="2200904" y="422433"/>
                      <a:pt x="2492268" y="330852"/>
                      <a:pt x="2801357" y="303925"/>
                    </a:cubicBezTo>
                    <a:cubicBezTo>
                      <a:pt x="3018680" y="286827"/>
                      <a:pt x="3234787" y="291496"/>
                      <a:pt x="3448335" y="329955"/>
                    </a:cubicBezTo>
                    <a:cubicBezTo>
                      <a:pt x="3513374" y="341479"/>
                      <a:pt x="3572259" y="369963"/>
                      <a:pt x="3639713" y="365329"/>
                    </a:cubicBezTo>
                    <a:cubicBezTo>
                      <a:pt x="3656944" y="363602"/>
                      <a:pt x="3679513" y="368557"/>
                      <a:pt x="3679531" y="341178"/>
                    </a:cubicBezTo>
                    <a:cubicBezTo>
                      <a:pt x="3681418" y="313399"/>
                      <a:pt x="3657905" y="322334"/>
                      <a:pt x="3641345" y="318050"/>
                    </a:cubicBezTo>
                    <a:cubicBezTo>
                      <a:pt x="3621444" y="316435"/>
                      <a:pt x="3596333" y="317890"/>
                      <a:pt x="3579519" y="294106"/>
                    </a:cubicBezTo>
                    <a:cubicBezTo>
                      <a:pt x="3700137" y="282025"/>
                      <a:pt x="3811242" y="316949"/>
                      <a:pt x="3921820" y="340254"/>
                    </a:cubicBezTo>
                    <a:cubicBezTo>
                      <a:pt x="3988457" y="359259"/>
                      <a:pt x="4048541" y="393353"/>
                      <a:pt x="4117320" y="404078"/>
                    </a:cubicBezTo>
                    <a:cubicBezTo>
                      <a:pt x="4058708" y="367716"/>
                      <a:pt x="3994740" y="352052"/>
                      <a:pt x="3929573" y="330776"/>
                    </a:cubicBezTo>
                    <a:cubicBezTo>
                      <a:pt x="3841709" y="294797"/>
                      <a:pt x="3746619" y="279916"/>
                      <a:pt x="3651529" y="265034"/>
                    </a:cubicBezTo>
                    <a:cubicBezTo>
                      <a:pt x="3392571" y="224545"/>
                      <a:pt x="3131596" y="202085"/>
                      <a:pt x="2868463" y="215284"/>
                    </a:cubicBezTo>
                    <a:cubicBezTo>
                      <a:pt x="2835871" y="218335"/>
                      <a:pt x="2800210" y="216177"/>
                      <a:pt x="2767746" y="228980"/>
                    </a:cubicBezTo>
                    <a:cubicBezTo>
                      <a:pt x="2772141" y="249550"/>
                      <a:pt x="2788173" y="242214"/>
                      <a:pt x="2799794" y="241686"/>
                    </a:cubicBezTo>
                    <a:cubicBezTo>
                      <a:pt x="3021256" y="225658"/>
                      <a:pt x="3243373" y="231000"/>
                      <a:pt x="3465473" y="263721"/>
                    </a:cubicBezTo>
                    <a:cubicBezTo>
                      <a:pt x="3477492" y="265064"/>
                      <a:pt x="3499535" y="258399"/>
                      <a:pt x="3497920" y="278298"/>
                    </a:cubicBezTo>
                    <a:cubicBezTo>
                      <a:pt x="3496305" y="298197"/>
                      <a:pt x="3474535" y="296982"/>
                      <a:pt x="3460245" y="294168"/>
                    </a:cubicBezTo>
                    <a:cubicBezTo>
                      <a:pt x="3389994" y="285712"/>
                      <a:pt x="3320016" y="269376"/>
                      <a:pt x="3247224" y="267329"/>
                    </a:cubicBezTo>
                    <a:cubicBezTo>
                      <a:pt x="2932814" y="260197"/>
                      <a:pt x="2620529" y="272164"/>
                      <a:pt x="2317144" y="362401"/>
                    </a:cubicBezTo>
                    <a:cubicBezTo>
                      <a:pt x="2081756" y="432244"/>
                      <a:pt x="1859571" y="536420"/>
                      <a:pt x="1646991" y="658097"/>
                    </a:cubicBezTo>
                    <a:cubicBezTo>
                      <a:pt x="1603433" y="683046"/>
                      <a:pt x="1558005" y="708395"/>
                      <a:pt x="1510978" y="726263"/>
                    </a:cubicBezTo>
                    <a:cubicBezTo>
                      <a:pt x="1826469" y="500473"/>
                      <a:pt x="2176643" y="345489"/>
                      <a:pt x="2562299" y="265051"/>
                    </a:cubicBezTo>
                    <a:cubicBezTo>
                      <a:pt x="2544413" y="245407"/>
                      <a:pt x="2523968" y="259552"/>
                      <a:pt x="2496459" y="249786"/>
                    </a:cubicBezTo>
                    <a:cubicBezTo>
                      <a:pt x="2563786" y="235402"/>
                      <a:pt x="2621762" y="223015"/>
                      <a:pt x="2679065" y="216639"/>
                    </a:cubicBezTo>
                    <a:cubicBezTo>
                      <a:pt x="2765221" y="208009"/>
                      <a:pt x="2851776" y="201250"/>
                      <a:pt x="2939402" y="190351"/>
                    </a:cubicBezTo>
                    <a:cubicBezTo>
                      <a:pt x="2945412" y="191022"/>
                      <a:pt x="2960102" y="195705"/>
                      <a:pt x="2959175" y="182215"/>
                    </a:cubicBezTo>
                    <a:cubicBezTo>
                      <a:pt x="2960518" y="170196"/>
                      <a:pt x="2947427" y="172993"/>
                      <a:pt x="2939547" y="172721"/>
                    </a:cubicBezTo>
                    <a:cubicBezTo>
                      <a:pt x="2830422" y="174526"/>
                      <a:pt x="2723440" y="168051"/>
                      <a:pt x="2616967" y="200575"/>
                    </a:cubicBezTo>
                    <a:cubicBezTo>
                      <a:pt x="2593454" y="209510"/>
                      <a:pt x="2564475" y="202013"/>
                      <a:pt x="2537493" y="203867"/>
                    </a:cubicBezTo>
                    <a:cubicBezTo>
                      <a:pt x="2425028" y="208340"/>
                      <a:pt x="2323223" y="253555"/>
                      <a:pt x="2217149" y="287950"/>
                    </a:cubicBezTo>
                    <a:cubicBezTo>
                      <a:pt x="1981889" y="367543"/>
                      <a:pt x="1756636" y="466508"/>
                      <a:pt x="1542585" y="590454"/>
                    </a:cubicBezTo>
                    <a:cubicBezTo>
                      <a:pt x="1408170" y="666101"/>
                      <a:pt x="1293638" y="770742"/>
                      <a:pt x="1168430" y="862020"/>
                    </a:cubicBezTo>
                    <a:cubicBezTo>
                      <a:pt x="1158008" y="868157"/>
                      <a:pt x="1146115" y="876564"/>
                      <a:pt x="1130881" y="887640"/>
                    </a:cubicBezTo>
                    <a:cubicBezTo>
                      <a:pt x="1131570" y="854252"/>
                      <a:pt x="1145877" y="829685"/>
                      <a:pt x="1168592" y="817011"/>
                    </a:cubicBezTo>
                    <a:cubicBezTo>
                      <a:pt x="1280692" y="755909"/>
                      <a:pt x="1370239" y="662473"/>
                      <a:pt x="1476602" y="592819"/>
                    </a:cubicBezTo>
                    <a:cubicBezTo>
                      <a:pt x="1818803" y="373055"/>
                      <a:pt x="2188604" y="227565"/>
                      <a:pt x="2591346" y="163030"/>
                    </a:cubicBezTo>
                    <a:cubicBezTo>
                      <a:pt x="2757919" y="137220"/>
                      <a:pt x="2923804" y="144799"/>
                      <a:pt x="3091031" y="140357"/>
                    </a:cubicBezTo>
                    <a:cubicBezTo>
                      <a:pt x="3304341" y="131937"/>
                      <a:pt x="3513894" y="151695"/>
                      <a:pt x="3716875" y="213921"/>
                    </a:cubicBezTo>
                    <a:cubicBezTo>
                      <a:pt x="3735705" y="219674"/>
                      <a:pt x="3755205" y="219420"/>
                      <a:pt x="3758928" y="245999"/>
                    </a:cubicBezTo>
                    <a:cubicBezTo>
                      <a:pt x="3758657" y="253879"/>
                      <a:pt x="3767336" y="257891"/>
                      <a:pt x="3775216" y="258163"/>
                    </a:cubicBezTo>
                    <a:cubicBezTo>
                      <a:pt x="3900483" y="286151"/>
                      <a:pt x="4022537" y="326558"/>
                      <a:pt x="4143920" y="372975"/>
                    </a:cubicBezTo>
                    <a:cubicBezTo>
                      <a:pt x="4146189" y="374445"/>
                      <a:pt x="4149930" y="373646"/>
                      <a:pt x="4155540" y="372448"/>
                    </a:cubicBezTo>
                    <a:cubicBezTo>
                      <a:pt x="4159698" y="346140"/>
                      <a:pt x="4150891" y="332378"/>
                      <a:pt x="4123382" y="322612"/>
                    </a:cubicBezTo>
                    <a:cubicBezTo>
                      <a:pt x="3936433" y="253051"/>
                      <a:pt x="3750556" y="179350"/>
                      <a:pt x="3554239" y="139165"/>
                    </a:cubicBezTo>
                    <a:cubicBezTo>
                      <a:pt x="3233454" y="74732"/>
                      <a:pt x="2911963" y="71067"/>
                      <a:pt x="2590565" y="131911"/>
                    </a:cubicBezTo>
                    <a:cubicBezTo>
                      <a:pt x="2410228" y="166529"/>
                      <a:pt x="2229893" y="201145"/>
                      <a:pt x="2058218" y="267154"/>
                    </a:cubicBezTo>
                    <a:cubicBezTo>
                      <a:pt x="1991819" y="295028"/>
                      <a:pt x="1918755" y="300860"/>
                      <a:pt x="1849558" y="315643"/>
                    </a:cubicBezTo>
                    <a:cubicBezTo>
                      <a:pt x="2067060" y="226157"/>
                      <a:pt x="2290027" y="153101"/>
                      <a:pt x="2520059" y="103956"/>
                    </a:cubicBezTo>
                    <a:cubicBezTo>
                      <a:pt x="2752360" y="56281"/>
                      <a:pt x="2984644" y="35986"/>
                      <a:pt x="3222250" y="49751"/>
                    </a:cubicBezTo>
                    <a:cubicBezTo>
                      <a:pt x="3009228" y="22912"/>
                      <a:pt x="2793377" y="37741"/>
                      <a:pt x="2580338" y="38281"/>
                    </a:cubicBezTo>
                    <a:cubicBezTo>
                      <a:pt x="2579539" y="34542"/>
                      <a:pt x="2580611" y="30401"/>
                      <a:pt x="2580211" y="28532"/>
                    </a:cubicBezTo>
                    <a:close/>
                  </a:path>
                </a:pathLst>
              </a:custGeom>
              <a:solidFill>
                <a:srgbClr val="0680C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2522" name="그룹 8">
                <a:extLst>
                  <a:ext uri="{FF2B5EF4-FFF2-40B4-BE49-F238E27FC236}">
                    <a16:creationId xmlns:a16="http://schemas.microsoft.com/office/drawing/2014/main" id="{1FD4A8C4-5164-4922-AA6F-0E7D16E8F231}"/>
                  </a:ext>
                </a:extLst>
              </p:cNvPr>
              <p:cNvGrpSpPr/>
              <p:nvPr/>
            </p:nvGrpSpPr>
            <p:grpSpPr>
              <a:xfrm rot="2006430">
                <a:off x="4923654" y="4095326"/>
                <a:ext cx="4231316" cy="1740891"/>
                <a:chOff x="7149737" y="1593671"/>
                <a:chExt cx="8656129" cy="3561393"/>
              </a:xfrm>
              <a:solidFill>
                <a:schemeClr val="accent2"/>
              </a:solidFill>
            </p:grpSpPr>
            <p:sp>
              <p:nvSpPr>
                <p:cNvPr id="2523" name="자유형: 도형 9">
                  <a:extLst>
                    <a:ext uri="{FF2B5EF4-FFF2-40B4-BE49-F238E27FC236}">
                      <a16:creationId xmlns:a16="http://schemas.microsoft.com/office/drawing/2014/main" id="{CEE52DAA-B330-4EA8-B5F2-7BFF16E91853}"/>
                    </a:ext>
                  </a:extLst>
                </p:cNvPr>
                <p:cNvSpPr/>
                <p:nvPr/>
              </p:nvSpPr>
              <p:spPr>
                <a:xfrm>
                  <a:off x="7184572" y="1593671"/>
                  <a:ext cx="8299268" cy="3254855"/>
                </a:xfrm>
                <a:custGeom>
                  <a:avLst/>
                  <a:gdLst>
                    <a:gd name="connsiteX0" fmla="*/ 60960 w 8351520"/>
                    <a:gd name="connsiteY0" fmla="*/ 2229394 h 2229394"/>
                    <a:gd name="connsiteX1" fmla="*/ 0 w 8351520"/>
                    <a:gd name="connsiteY1" fmla="*/ 2229394 h 2229394"/>
                    <a:gd name="connsiteX2" fmla="*/ 8177349 w 8351520"/>
                    <a:gd name="connsiteY2" fmla="*/ 0 h 2229394"/>
                    <a:gd name="connsiteX3" fmla="*/ 8351520 w 8351520"/>
                    <a:gd name="connsiteY3" fmla="*/ 209005 h 2229394"/>
                    <a:gd name="connsiteX4" fmla="*/ 60960 w 8351520"/>
                    <a:gd name="connsiteY4" fmla="*/ 2229394 h 2229394"/>
                    <a:gd name="connsiteX0" fmla="*/ 60960 w 8351520"/>
                    <a:gd name="connsiteY0" fmla="*/ 2229394 h 2229394"/>
                    <a:gd name="connsiteX1" fmla="*/ 0 w 8351520"/>
                    <a:gd name="connsiteY1" fmla="*/ 2229394 h 2229394"/>
                    <a:gd name="connsiteX2" fmla="*/ 8177349 w 8351520"/>
                    <a:gd name="connsiteY2" fmla="*/ 0 h 2229394"/>
                    <a:gd name="connsiteX3" fmla="*/ 8351520 w 8351520"/>
                    <a:gd name="connsiteY3" fmla="*/ 209005 h 2229394"/>
                    <a:gd name="connsiteX4" fmla="*/ 60960 w 8351520"/>
                    <a:gd name="connsiteY4" fmla="*/ 2229394 h 2229394"/>
                    <a:gd name="connsiteX0" fmla="*/ 796478 w 8895450"/>
                    <a:gd name="connsiteY0" fmla="*/ 2481943 h 2481943"/>
                    <a:gd name="connsiteX1" fmla="*/ 543930 w 8895450"/>
                    <a:gd name="connsiteY1" fmla="*/ 2229394 h 2481943"/>
                    <a:gd name="connsiteX2" fmla="*/ 8721279 w 8895450"/>
                    <a:gd name="connsiteY2" fmla="*/ 0 h 2481943"/>
                    <a:gd name="connsiteX3" fmla="*/ 8895450 w 8895450"/>
                    <a:gd name="connsiteY3" fmla="*/ 209005 h 2481943"/>
                    <a:gd name="connsiteX4" fmla="*/ 796478 w 8895450"/>
                    <a:gd name="connsiteY4" fmla="*/ 2481943 h 2481943"/>
                    <a:gd name="connsiteX0" fmla="*/ 8351635 w 8351635"/>
                    <a:gd name="connsiteY0" fmla="*/ 209005 h 2229926"/>
                    <a:gd name="connsiteX1" fmla="*/ 115 w 8351635"/>
                    <a:gd name="connsiteY1" fmla="*/ 2229394 h 2229926"/>
                    <a:gd name="connsiteX2" fmla="*/ 8177464 w 8351635"/>
                    <a:gd name="connsiteY2" fmla="*/ 0 h 2229926"/>
                    <a:gd name="connsiteX3" fmla="*/ 8351635 w 8351635"/>
                    <a:gd name="connsiteY3" fmla="*/ 209005 h 2229926"/>
                    <a:gd name="connsiteX0" fmla="*/ 8351589 w 8351589"/>
                    <a:gd name="connsiteY0" fmla="*/ 209005 h 3365781"/>
                    <a:gd name="connsiteX1" fmla="*/ 69 w 8351589"/>
                    <a:gd name="connsiteY1" fmla="*/ 2229394 h 3365781"/>
                    <a:gd name="connsiteX2" fmla="*/ 8177418 w 8351589"/>
                    <a:gd name="connsiteY2" fmla="*/ 0 h 3365781"/>
                    <a:gd name="connsiteX3" fmla="*/ 8351589 w 8351589"/>
                    <a:gd name="connsiteY3" fmla="*/ 209005 h 3365781"/>
                    <a:gd name="connsiteX0" fmla="*/ 8299338 w 8299338"/>
                    <a:gd name="connsiteY0" fmla="*/ 209005 h 3402653"/>
                    <a:gd name="connsiteX1" fmla="*/ 70 w 8299338"/>
                    <a:gd name="connsiteY1" fmla="*/ 2272937 h 3402653"/>
                    <a:gd name="connsiteX2" fmla="*/ 8125167 w 8299338"/>
                    <a:gd name="connsiteY2" fmla="*/ 0 h 3402653"/>
                    <a:gd name="connsiteX3" fmla="*/ 8299338 w 8299338"/>
                    <a:gd name="connsiteY3" fmla="*/ 209005 h 3402653"/>
                    <a:gd name="connsiteX0" fmla="*/ 8299338 w 8299338"/>
                    <a:gd name="connsiteY0" fmla="*/ 209005 h 3424813"/>
                    <a:gd name="connsiteX1" fmla="*/ 70 w 8299338"/>
                    <a:gd name="connsiteY1" fmla="*/ 2299063 h 3424813"/>
                    <a:gd name="connsiteX2" fmla="*/ 8125167 w 8299338"/>
                    <a:gd name="connsiteY2" fmla="*/ 0 h 3424813"/>
                    <a:gd name="connsiteX3" fmla="*/ 8299338 w 8299338"/>
                    <a:gd name="connsiteY3" fmla="*/ 209005 h 3424813"/>
                    <a:gd name="connsiteX0" fmla="*/ 8299859 w 8299859"/>
                    <a:gd name="connsiteY0" fmla="*/ 209005 h 3609677"/>
                    <a:gd name="connsiteX1" fmla="*/ 591 w 8299859"/>
                    <a:gd name="connsiteY1" fmla="*/ 2299063 h 3609677"/>
                    <a:gd name="connsiteX2" fmla="*/ 8125688 w 8299859"/>
                    <a:gd name="connsiteY2" fmla="*/ 0 h 3609677"/>
                    <a:gd name="connsiteX3" fmla="*/ 8299859 w 8299859"/>
                    <a:gd name="connsiteY3" fmla="*/ 209005 h 3609677"/>
                    <a:gd name="connsiteX0" fmla="*/ 8299859 w 8299859"/>
                    <a:gd name="connsiteY0" fmla="*/ 209005 h 2343085"/>
                    <a:gd name="connsiteX1" fmla="*/ 591 w 8299859"/>
                    <a:gd name="connsiteY1" fmla="*/ 2299063 h 2343085"/>
                    <a:gd name="connsiteX2" fmla="*/ 8125688 w 8299859"/>
                    <a:gd name="connsiteY2" fmla="*/ 0 h 2343085"/>
                    <a:gd name="connsiteX3" fmla="*/ 8299859 w 8299859"/>
                    <a:gd name="connsiteY3" fmla="*/ 209005 h 2343085"/>
                    <a:gd name="connsiteX0" fmla="*/ 8315565 w 8315565"/>
                    <a:gd name="connsiteY0" fmla="*/ 209005 h 2538843"/>
                    <a:gd name="connsiteX1" fmla="*/ 16297 w 8315565"/>
                    <a:gd name="connsiteY1" fmla="*/ 2299063 h 2538843"/>
                    <a:gd name="connsiteX2" fmla="*/ 8141394 w 8315565"/>
                    <a:gd name="connsiteY2" fmla="*/ 0 h 2538843"/>
                    <a:gd name="connsiteX3" fmla="*/ 8315565 w 8315565"/>
                    <a:gd name="connsiteY3" fmla="*/ 209005 h 2538843"/>
                    <a:gd name="connsiteX0" fmla="*/ 8315565 w 8315565"/>
                    <a:gd name="connsiteY0" fmla="*/ 209005 h 2538843"/>
                    <a:gd name="connsiteX1" fmla="*/ 16297 w 8315565"/>
                    <a:gd name="connsiteY1" fmla="*/ 2299063 h 2538843"/>
                    <a:gd name="connsiteX2" fmla="*/ 8141394 w 8315565"/>
                    <a:gd name="connsiteY2" fmla="*/ 0 h 2538843"/>
                    <a:gd name="connsiteX3" fmla="*/ 8315565 w 8315565"/>
                    <a:gd name="connsiteY3" fmla="*/ 209005 h 2538843"/>
                    <a:gd name="connsiteX0" fmla="*/ 8329316 w 8329316"/>
                    <a:gd name="connsiteY0" fmla="*/ 209005 h 2508085"/>
                    <a:gd name="connsiteX1" fmla="*/ 30048 w 8329316"/>
                    <a:gd name="connsiteY1" fmla="*/ 2299063 h 2508085"/>
                    <a:gd name="connsiteX2" fmla="*/ 8155145 w 8329316"/>
                    <a:gd name="connsiteY2" fmla="*/ 0 h 2508085"/>
                    <a:gd name="connsiteX3" fmla="*/ 8329316 w 8329316"/>
                    <a:gd name="connsiteY3" fmla="*/ 209005 h 2508085"/>
                    <a:gd name="connsiteX0" fmla="*/ 8329316 w 8329316"/>
                    <a:gd name="connsiteY0" fmla="*/ 209005 h 2299063"/>
                    <a:gd name="connsiteX1" fmla="*/ 30048 w 8329316"/>
                    <a:gd name="connsiteY1" fmla="*/ 2299063 h 2299063"/>
                    <a:gd name="connsiteX2" fmla="*/ 8155145 w 8329316"/>
                    <a:gd name="connsiteY2" fmla="*/ 0 h 2299063"/>
                    <a:gd name="connsiteX3" fmla="*/ 8329316 w 8329316"/>
                    <a:gd name="connsiteY3" fmla="*/ 209005 h 2299063"/>
                    <a:gd name="connsiteX0" fmla="*/ 8329316 w 8329316"/>
                    <a:gd name="connsiteY0" fmla="*/ 209005 h 3198200"/>
                    <a:gd name="connsiteX1" fmla="*/ 30048 w 8329316"/>
                    <a:gd name="connsiteY1" fmla="*/ 2299063 h 3198200"/>
                    <a:gd name="connsiteX2" fmla="*/ 8155145 w 8329316"/>
                    <a:gd name="connsiteY2" fmla="*/ 0 h 3198200"/>
                    <a:gd name="connsiteX3" fmla="*/ 8329316 w 8329316"/>
                    <a:gd name="connsiteY3" fmla="*/ 209005 h 3198200"/>
                    <a:gd name="connsiteX0" fmla="*/ 8299268 w 8299268"/>
                    <a:gd name="connsiteY0" fmla="*/ 209005 h 3198200"/>
                    <a:gd name="connsiteX1" fmla="*/ 0 w 8299268"/>
                    <a:gd name="connsiteY1" fmla="*/ 2299063 h 3198200"/>
                    <a:gd name="connsiteX2" fmla="*/ 8125097 w 8299268"/>
                    <a:gd name="connsiteY2" fmla="*/ 0 h 3198200"/>
                    <a:gd name="connsiteX3" fmla="*/ 8299268 w 8299268"/>
                    <a:gd name="connsiteY3" fmla="*/ 209005 h 3198200"/>
                    <a:gd name="connsiteX0" fmla="*/ 8299268 w 8299268"/>
                    <a:gd name="connsiteY0" fmla="*/ 209005 h 3289727"/>
                    <a:gd name="connsiteX1" fmla="*/ 0 w 8299268"/>
                    <a:gd name="connsiteY1" fmla="*/ 2299063 h 3289727"/>
                    <a:gd name="connsiteX2" fmla="*/ 8125097 w 8299268"/>
                    <a:gd name="connsiteY2" fmla="*/ 0 h 3289727"/>
                    <a:gd name="connsiteX3" fmla="*/ 8299268 w 8299268"/>
                    <a:gd name="connsiteY3" fmla="*/ 209005 h 3289727"/>
                    <a:gd name="connsiteX0" fmla="*/ 8299268 w 8299268"/>
                    <a:gd name="connsiteY0" fmla="*/ 209005 h 3289727"/>
                    <a:gd name="connsiteX1" fmla="*/ 0 w 8299268"/>
                    <a:gd name="connsiteY1" fmla="*/ 2299063 h 3289727"/>
                    <a:gd name="connsiteX2" fmla="*/ 8125097 w 8299268"/>
                    <a:gd name="connsiteY2" fmla="*/ 0 h 3289727"/>
                    <a:gd name="connsiteX3" fmla="*/ 8299268 w 8299268"/>
                    <a:gd name="connsiteY3" fmla="*/ 209005 h 3289727"/>
                    <a:gd name="connsiteX0" fmla="*/ 8299268 w 8299268"/>
                    <a:gd name="connsiteY0" fmla="*/ 209005 h 3217213"/>
                    <a:gd name="connsiteX1" fmla="*/ 0 w 8299268"/>
                    <a:gd name="connsiteY1" fmla="*/ 2211977 h 3217213"/>
                    <a:gd name="connsiteX2" fmla="*/ 8125097 w 8299268"/>
                    <a:gd name="connsiteY2" fmla="*/ 0 h 3217213"/>
                    <a:gd name="connsiteX3" fmla="*/ 8299268 w 8299268"/>
                    <a:gd name="connsiteY3" fmla="*/ 209005 h 3217213"/>
                    <a:gd name="connsiteX0" fmla="*/ 8299268 w 8299268"/>
                    <a:gd name="connsiteY0" fmla="*/ 209005 h 3228397"/>
                    <a:gd name="connsiteX1" fmla="*/ 0 w 8299268"/>
                    <a:gd name="connsiteY1" fmla="*/ 2211977 h 3228397"/>
                    <a:gd name="connsiteX2" fmla="*/ 8125097 w 8299268"/>
                    <a:gd name="connsiteY2" fmla="*/ 0 h 3228397"/>
                    <a:gd name="connsiteX3" fmla="*/ 8299268 w 8299268"/>
                    <a:gd name="connsiteY3" fmla="*/ 209005 h 3228397"/>
                    <a:gd name="connsiteX0" fmla="*/ 8299268 w 8299268"/>
                    <a:gd name="connsiteY0" fmla="*/ 209005 h 3228397"/>
                    <a:gd name="connsiteX1" fmla="*/ 0 w 8299268"/>
                    <a:gd name="connsiteY1" fmla="*/ 2211977 h 3228397"/>
                    <a:gd name="connsiteX2" fmla="*/ 8125097 w 8299268"/>
                    <a:gd name="connsiteY2" fmla="*/ 0 h 3228397"/>
                    <a:gd name="connsiteX3" fmla="*/ 8299268 w 8299268"/>
                    <a:gd name="connsiteY3" fmla="*/ 209005 h 3228397"/>
                    <a:gd name="connsiteX0" fmla="*/ 8299268 w 8299268"/>
                    <a:gd name="connsiteY0" fmla="*/ 209005 h 3328372"/>
                    <a:gd name="connsiteX1" fmla="*/ 0 w 8299268"/>
                    <a:gd name="connsiteY1" fmla="*/ 2211977 h 3328372"/>
                    <a:gd name="connsiteX2" fmla="*/ 8125097 w 8299268"/>
                    <a:gd name="connsiteY2" fmla="*/ 0 h 3328372"/>
                    <a:gd name="connsiteX3" fmla="*/ 8299268 w 8299268"/>
                    <a:gd name="connsiteY3" fmla="*/ 209005 h 3328372"/>
                    <a:gd name="connsiteX0" fmla="*/ 8299268 w 8299268"/>
                    <a:gd name="connsiteY0" fmla="*/ 209005 h 3328372"/>
                    <a:gd name="connsiteX1" fmla="*/ 0 w 8299268"/>
                    <a:gd name="connsiteY1" fmla="*/ 2211977 h 3328372"/>
                    <a:gd name="connsiteX2" fmla="*/ 8125097 w 8299268"/>
                    <a:gd name="connsiteY2" fmla="*/ 0 h 3328372"/>
                    <a:gd name="connsiteX3" fmla="*/ 8299268 w 8299268"/>
                    <a:gd name="connsiteY3" fmla="*/ 209005 h 3328372"/>
                    <a:gd name="connsiteX0" fmla="*/ 8299268 w 8299268"/>
                    <a:gd name="connsiteY0" fmla="*/ 209005 h 3328372"/>
                    <a:gd name="connsiteX1" fmla="*/ 0 w 8299268"/>
                    <a:gd name="connsiteY1" fmla="*/ 2211977 h 3328372"/>
                    <a:gd name="connsiteX2" fmla="*/ 8125097 w 8299268"/>
                    <a:gd name="connsiteY2" fmla="*/ 0 h 3328372"/>
                    <a:gd name="connsiteX3" fmla="*/ 8299268 w 8299268"/>
                    <a:gd name="connsiteY3" fmla="*/ 209005 h 3328372"/>
                    <a:gd name="connsiteX0" fmla="*/ 8299268 w 8299268"/>
                    <a:gd name="connsiteY0" fmla="*/ 209005 h 3278840"/>
                    <a:gd name="connsiteX1" fmla="*/ 0 w 8299268"/>
                    <a:gd name="connsiteY1" fmla="*/ 2211977 h 3278840"/>
                    <a:gd name="connsiteX2" fmla="*/ 8125097 w 8299268"/>
                    <a:gd name="connsiteY2" fmla="*/ 0 h 3278840"/>
                    <a:gd name="connsiteX3" fmla="*/ 8299268 w 8299268"/>
                    <a:gd name="connsiteY3" fmla="*/ 209005 h 3278840"/>
                    <a:gd name="connsiteX0" fmla="*/ 8299268 w 8299268"/>
                    <a:gd name="connsiteY0" fmla="*/ 209005 h 3221755"/>
                    <a:gd name="connsiteX1" fmla="*/ 0 w 8299268"/>
                    <a:gd name="connsiteY1" fmla="*/ 2211977 h 3221755"/>
                    <a:gd name="connsiteX2" fmla="*/ 8125097 w 8299268"/>
                    <a:gd name="connsiteY2" fmla="*/ 0 h 3221755"/>
                    <a:gd name="connsiteX3" fmla="*/ 8299268 w 8299268"/>
                    <a:gd name="connsiteY3" fmla="*/ 209005 h 3221755"/>
                    <a:gd name="connsiteX0" fmla="*/ 8299268 w 8299268"/>
                    <a:gd name="connsiteY0" fmla="*/ 209005 h 3289761"/>
                    <a:gd name="connsiteX1" fmla="*/ 0 w 8299268"/>
                    <a:gd name="connsiteY1" fmla="*/ 2211977 h 3289761"/>
                    <a:gd name="connsiteX2" fmla="*/ 8125097 w 8299268"/>
                    <a:gd name="connsiteY2" fmla="*/ 0 h 3289761"/>
                    <a:gd name="connsiteX3" fmla="*/ 8299268 w 8299268"/>
                    <a:gd name="connsiteY3" fmla="*/ 209005 h 3289761"/>
                    <a:gd name="connsiteX0" fmla="*/ 8377920 w 8377920"/>
                    <a:gd name="connsiteY0" fmla="*/ 209005 h 3122417"/>
                    <a:gd name="connsiteX1" fmla="*/ 3771086 w 8377920"/>
                    <a:gd name="connsiteY1" fmla="*/ 2969621 h 3122417"/>
                    <a:gd name="connsiteX2" fmla="*/ 78652 w 8377920"/>
                    <a:gd name="connsiteY2" fmla="*/ 2211977 h 3122417"/>
                    <a:gd name="connsiteX3" fmla="*/ 8203749 w 8377920"/>
                    <a:gd name="connsiteY3" fmla="*/ 0 h 3122417"/>
                    <a:gd name="connsiteX4" fmla="*/ 8377920 w 8377920"/>
                    <a:gd name="connsiteY4" fmla="*/ 209005 h 3122417"/>
                    <a:gd name="connsiteX0" fmla="*/ 8377920 w 8377920"/>
                    <a:gd name="connsiteY0" fmla="*/ 209005 h 3122417"/>
                    <a:gd name="connsiteX1" fmla="*/ 3771086 w 8377920"/>
                    <a:gd name="connsiteY1" fmla="*/ 2969621 h 3122417"/>
                    <a:gd name="connsiteX2" fmla="*/ 78652 w 8377920"/>
                    <a:gd name="connsiteY2" fmla="*/ 2211977 h 3122417"/>
                    <a:gd name="connsiteX3" fmla="*/ 8203749 w 8377920"/>
                    <a:gd name="connsiteY3" fmla="*/ 0 h 3122417"/>
                    <a:gd name="connsiteX4" fmla="*/ 8377920 w 8377920"/>
                    <a:gd name="connsiteY4" fmla="*/ 209005 h 3122417"/>
                    <a:gd name="connsiteX0" fmla="*/ 8377920 w 8377920"/>
                    <a:gd name="connsiteY0" fmla="*/ 209005 h 3122417"/>
                    <a:gd name="connsiteX1" fmla="*/ 3771086 w 8377920"/>
                    <a:gd name="connsiteY1" fmla="*/ 2969621 h 3122417"/>
                    <a:gd name="connsiteX2" fmla="*/ 78652 w 8377920"/>
                    <a:gd name="connsiteY2" fmla="*/ 2211977 h 3122417"/>
                    <a:gd name="connsiteX3" fmla="*/ 8203749 w 8377920"/>
                    <a:gd name="connsiteY3" fmla="*/ 0 h 3122417"/>
                    <a:gd name="connsiteX4" fmla="*/ 8377920 w 8377920"/>
                    <a:gd name="connsiteY4" fmla="*/ 209005 h 3122417"/>
                    <a:gd name="connsiteX0" fmla="*/ 8377920 w 8377920"/>
                    <a:gd name="connsiteY0" fmla="*/ 209005 h 3060621"/>
                    <a:gd name="connsiteX1" fmla="*/ 3771086 w 8377920"/>
                    <a:gd name="connsiteY1" fmla="*/ 2969621 h 3060621"/>
                    <a:gd name="connsiteX2" fmla="*/ 78652 w 8377920"/>
                    <a:gd name="connsiteY2" fmla="*/ 2211977 h 3060621"/>
                    <a:gd name="connsiteX3" fmla="*/ 3701417 w 8377920"/>
                    <a:gd name="connsiteY3" fmla="*/ 2760616 h 3060621"/>
                    <a:gd name="connsiteX4" fmla="*/ 8203749 w 8377920"/>
                    <a:gd name="connsiteY4" fmla="*/ 0 h 3060621"/>
                    <a:gd name="connsiteX5" fmla="*/ 8377920 w 8377920"/>
                    <a:gd name="connsiteY5" fmla="*/ 209005 h 3060621"/>
                    <a:gd name="connsiteX0" fmla="*/ 8377920 w 8377920"/>
                    <a:gd name="connsiteY0" fmla="*/ 209005 h 3060621"/>
                    <a:gd name="connsiteX1" fmla="*/ 3771086 w 8377920"/>
                    <a:gd name="connsiteY1" fmla="*/ 2969621 h 3060621"/>
                    <a:gd name="connsiteX2" fmla="*/ 78652 w 8377920"/>
                    <a:gd name="connsiteY2" fmla="*/ 2211977 h 3060621"/>
                    <a:gd name="connsiteX3" fmla="*/ 3701417 w 8377920"/>
                    <a:gd name="connsiteY3" fmla="*/ 2760616 h 3060621"/>
                    <a:gd name="connsiteX4" fmla="*/ 8203749 w 8377920"/>
                    <a:gd name="connsiteY4" fmla="*/ 0 h 3060621"/>
                    <a:gd name="connsiteX5" fmla="*/ 8377920 w 8377920"/>
                    <a:gd name="connsiteY5" fmla="*/ 209005 h 3060621"/>
                    <a:gd name="connsiteX0" fmla="*/ 8377920 w 8377920"/>
                    <a:gd name="connsiteY0" fmla="*/ 209005 h 3060621"/>
                    <a:gd name="connsiteX1" fmla="*/ 3771086 w 8377920"/>
                    <a:gd name="connsiteY1" fmla="*/ 2969621 h 3060621"/>
                    <a:gd name="connsiteX2" fmla="*/ 78652 w 8377920"/>
                    <a:gd name="connsiteY2" fmla="*/ 2211977 h 3060621"/>
                    <a:gd name="connsiteX3" fmla="*/ 3701417 w 8377920"/>
                    <a:gd name="connsiteY3" fmla="*/ 2760616 h 3060621"/>
                    <a:gd name="connsiteX4" fmla="*/ 8203749 w 8377920"/>
                    <a:gd name="connsiteY4" fmla="*/ 0 h 3060621"/>
                    <a:gd name="connsiteX5" fmla="*/ 8377920 w 8377920"/>
                    <a:gd name="connsiteY5" fmla="*/ 209005 h 3060621"/>
                    <a:gd name="connsiteX0" fmla="*/ 8399188 w 8399188"/>
                    <a:gd name="connsiteY0" fmla="*/ 209005 h 3156821"/>
                    <a:gd name="connsiteX1" fmla="*/ 3792354 w 8399188"/>
                    <a:gd name="connsiteY1" fmla="*/ 2969621 h 3156821"/>
                    <a:gd name="connsiteX2" fmla="*/ 99920 w 8399188"/>
                    <a:gd name="connsiteY2" fmla="*/ 2211977 h 3156821"/>
                    <a:gd name="connsiteX3" fmla="*/ 3722685 w 8399188"/>
                    <a:gd name="connsiteY3" fmla="*/ 2760616 h 3156821"/>
                    <a:gd name="connsiteX4" fmla="*/ 8225017 w 8399188"/>
                    <a:gd name="connsiteY4" fmla="*/ 0 h 3156821"/>
                    <a:gd name="connsiteX5" fmla="*/ 8399188 w 8399188"/>
                    <a:gd name="connsiteY5" fmla="*/ 209005 h 3156821"/>
                    <a:gd name="connsiteX0" fmla="*/ 8399188 w 8399188"/>
                    <a:gd name="connsiteY0" fmla="*/ 209005 h 3156821"/>
                    <a:gd name="connsiteX1" fmla="*/ 3792354 w 8399188"/>
                    <a:gd name="connsiteY1" fmla="*/ 2969621 h 3156821"/>
                    <a:gd name="connsiteX2" fmla="*/ 99920 w 8399188"/>
                    <a:gd name="connsiteY2" fmla="*/ 2211977 h 3156821"/>
                    <a:gd name="connsiteX3" fmla="*/ 3722685 w 8399188"/>
                    <a:gd name="connsiteY3" fmla="*/ 2760616 h 3156821"/>
                    <a:gd name="connsiteX4" fmla="*/ 8225017 w 8399188"/>
                    <a:gd name="connsiteY4" fmla="*/ 0 h 3156821"/>
                    <a:gd name="connsiteX5" fmla="*/ 8399188 w 8399188"/>
                    <a:gd name="connsiteY5" fmla="*/ 209005 h 3156821"/>
                    <a:gd name="connsiteX0" fmla="*/ 8299268 w 8299268"/>
                    <a:gd name="connsiteY0" fmla="*/ 209005 h 3257344"/>
                    <a:gd name="connsiteX1" fmla="*/ 3692434 w 8299268"/>
                    <a:gd name="connsiteY1" fmla="*/ 2969621 h 3257344"/>
                    <a:gd name="connsiteX2" fmla="*/ 0 w 8299268"/>
                    <a:gd name="connsiteY2" fmla="*/ 2211977 h 3257344"/>
                    <a:gd name="connsiteX3" fmla="*/ 3622765 w 8299268"/>
                    <a:gd name="connsiteY3" fmla="*/ 2760616 h 3257344"/>
                    <a:gd name="connsiteX4" fmla="*/ 8125097 w 8299268"/>
                    <a:gd name="connsiteY4" fmla="*/ 0 h 3257344"/>
                    <a:gd name="connsiteX5" fmla="*/ 8299268 w 8299268"/>
                    <a:gd name="connsiteY5" fmla="*/ 209005 h 3257344"/>
                    <a:gd name="connsiteX0" fmla="*/ 8299268 w 8299268"/>
                    <a:gd name="connsiteY0" fmla="*/ 209005 h 3257344"/>
                    <a:gd name="connsiteX1" fmla="*/ 3692434 w 8299268"/>
                    <a:gd name="connsiteY1" fmla="*/ 2969621 h 3257344"/>
                    <a:gd name="connsiteX2" fmla="*/ 0 w 8299268"/>
                    <a:gd name="connsiteY2" fmla="*/ 2211977 h 3257344"/>
                    <a:gd name="connsiteX3" fmla="*/ 3622765 w 8299268"/>
                    <a:gd name="connsiteY3" fmla="*/ 2760616 h 3257344"/>
                    <a:gd name="connsiteX4" fmla="*/ 8125097 w 8299268"/>
                    <a:gd name="connsiteY4" fmla="*/ 0 h 3257344"/>
                    <a:gd name="connsiteX5" fmla="*/ 8299268 w 8299268"/>
                    <a:gd name="connsiteY5" fmla="*/ 209005 h 3257344"/>
                    <a:gd name="connsiteX0" fmla="*/ 8299268 w 8299268"/>
                    <a:gd name="connsiteY0" fmla="*/ 209005 h 3257344"/>
                    <a:gd name="connsiteX1" fmla="*/ 3692434 w 8299268"/>
                    <a:gd name="connsiteY1" fmla="*/ 2969621 h 3257344"/>
                    <a:gd name="connsiteX2" fmla="*/ 0 w 8299268"/>
                    <a:gd name="connsiteY2" fmla="*/ 2211977 h 3257344"/>
                    <a:gd name="connsiteX3" fmla="*/ 3622765 w 8299268"/>
                    <a:gd name="connsiteY3" fmla="*/ 2760616 h 3257344"/>
                    <a:gd name="connsiteX4" fmla="*/ 8125097 w 8299268"/>
                    <a:gd name="connsiteY4" fmla="*/ 0 h 3257344"/>
                    <a:gd name="connsiteX5" fmla="*/ 8299268 w 8299268"/>
                    <a:gd name="connsiteY5" fmla="*/ 209005 h 3257344"/>
                    <a:gd name="connsiteX0" fmla="*/ 8299268 w 8299268"/>
                    <a:gd name="connsiteY0" fmla="*/ 209005 h 3229678"/>
                    <a:gd name="connsiteX1" fmla="*/ 3692434 w 8299268"/>
                    <a:gd name="connsiteY1" fmla="*/ 2969621 h 3229678"/>
                    <a:gd name="connsiteX2" fmla="*/ 0 w 8299268"/>
                    <a:gd name="connsiteY2" fmla="*/ 2211977 h 3229678"/>
                    <a:gd name="connsiteX3" fmla="*/ 3622765 w 8299268"/>
                    <a:gd name="connsiteY3" fmla="*/ 2760616 h 3229678"/>
                    <a:gd name="connsiteX4" fmla="*/ 8125097 w 8299268"/>
                    <a:gd name="connsiteY4" fmla="*/ 0 h 3229678"/>
                    <a:gd name="connsiteX5" fmla="*/ 8299268 w 8299268"/>
                    <a:gd name="connsiteY5" fmla="*/ 209005 h 3229678"/>
                    <a:gd name="connsiteX0" fmla="*/ 8299317 w 8299317"/>
                    <a:gd name="connsiteY0" fmla="*/ 209005 h 3118885"/>
                    <a:gd name="connsiteX1" fmla="*/ 3692483 w 8299317"/>
                    <a:gd name="connsiteY1" fmla="*/ 2969621 h 3118885"/>
                    <a:gd name="connsiteX2" fmla="*/ 49 w 8299317"/>
                    <a:gd name="connsiteY2" fmla="*/ 2211977 h 3118885"/>
                    <a:gd name="connsiteX3" fmla="*/ 3622814 w 8299317"/>
                    <a:gd name="connsiteY3" fmla="*/ 2760616 h 3118885"/>
                    <a:gd name="connsiteX4" fmla="*/ 8125146 w 8299317"/>
                    <a:gd name="connsiteY4" fmla="*/ 0 h 3118885"/>
                    <a:gd name="connsiteX5" fmla="*/ 8299317 w 8299317"/>
                    <a:gd name="connsiteY5" fmla="*/ 209005 h 3118885"/>
                    <a:gd name="connsiteX0" fmla="*/ 8313517 w 8313517"/>
                    <a:gd name="connsiteY0" fmla="*/ 209005 h 3229102"/>
                    <a:gd name="connsiteX1" fmla="*/ 3706683 w 8313517"/>
                    <a:gd name="connsiteY1" fmla="*/ 2969621 h 3229102"/>
                    <a:gd name="connsiteX2" fmla="*/ 14249 w 8313517"/>
                    <a:gd name="connsiteY2" fmla="*/ 2211977 h 3229102"/>
                    <a:gd name="connsiteX3" fmla="*/ 3637014 w 8313517"/>
                    <a:gd name="connsiteY3" fmla="*/ 2760616 h 3229102"/>
                    <a:gd name="connsiteX4" fmla="*/ 8139346 w 8313517"/>
                    <a:gd name="connsiteY4" fmla="*/ 0 h 3229102"/>
                    <a:gd name="connsiteX5" fmla="*/ 8313517 w 8313517"/>
                    <a:gd name="connsiteY5" fmla="*/ 209005 h 3229102"/>
                    <a:gd name="connsiteX0" fmla="*/ 8313517 w 8313517"/>
                    <a:gd name="connsiteY0" fmla="*/ 209005 h 3229102"/>
                    <a:gd name="connsiteX1" fmla="*/ 3706683 w 8313517"/>
                    <a:gd name="connsiteY1" fmla="*/ 2969621 h 3229102"/>
                    <a:gd name="connsiteX2" fmla="*/ 14249 w 8313517"/>
                    <a:gd name="connsiteY2" fmla="*/ 2211977 h 3229102"/>
                    <a:gd name="connsiteX3" fmla="*/ 3637014 w 8313517"/>
                    <a:gd name="connsiteY3" fmla="*/ 2760616 h 3229102"/>
                    <a:gd name="connsiteX4" fmla="*/ 8139346 w 8313517"/>
                    <a:gd name="connsiteY4" fmla="*/ 0 h 3229102"/>
                    <a:gd name="connsiteX5" fmla="*/ 8313517 w 8313517"/>
                    <a:gd name="connsiteY5" fmla="*/ 209005 h 3229102"/>
                    <a:gd name="connsiteX0" fmla="*/ 8299268 w 8299268"/>
                    <a:gd name="connsiteY0" fmla="*/ 209005 h 3229102"/>
                    <a:gd name="connsiteX1" fmla="*/ 3692434 w 8299268"/>
                    <a:gd name="connsiteY1" fmla="*/ 2969621 h 3229102"/>
                    <a:gd name="connsiteX2" fmla="*/ 0 w 8299268"/>
                    <a:gd name="connsiteY2" fmla="*/ 2211977 h 3229102"/>
                    <a:gd name="connsiteX3" fmla="*/ 3622765 w 8299268"/>
                    <a:gd name="connsiteY3" fmla="*/ 2760616 h 3229102"/>
                    <a:gd name="connsiteX4" fmla="*/ 8125097 w 8299268"/>
                    <a:gd name="connsiteY4" fmla="*/ 0 h 3229102"/>
                    <a:gd name="connsiteX5" fmla="*/ 8299268 w 8299268"/>
                    <a:gd name="connsiteY5" fmla="*/ 209005 h 3229102"/>
                    <a:gd name="connsiteX0" fmla="*/ 8299268 w 8299268"/>
                    <a:gd name="connsiteY0" fmla="*/ 209005 h 3229102"/>
                    <a:gd name="connsiteX1" fmla="*/ 3692434 w 8299268"/>
                    <a:gd name="connsiteY1" fmla="*/ 2969621 h 3229102"/>
                    <a:gd name="connsiteX2" fmla="*/ 0 w 8299268"/>
                    <a:gd name="connsiteY2" fmla="*/ 2211977 h 3229102"/>
                    <a:gd name="connsiteX3" fmla="*/ 3622765 w 8299268"/>
                    <a:gd name="connsiteY3" fmla="*/ 2760616 h 3229102"/>
                    <a:gd name="connsiteX4" fmla="*/ 8125097 w 8299268"/>
                    <a:gd name="connsiteY4" fmla="*/ 0 h 3229102"/>
                    <a:gd name="connsiteX5" fmla="*/ 8299268 w 8299268"/>
                    <a:gd name="connsiteY5" fmla="*/ 209005 h 3229102"/>
                    <a:gd name="connsiteX0" fmla="*/ 8299268 w 8299268"/>
                    <a:gd name="connsiteY0" fmla="*/ 209005 h 3229102"/>
                    <a:gd name="connsiteX1" fmla="*/ 3692434 w 8299268"/>
                    <a:gd name="connsiteY1" fmla="*/ 2969621 h 3229102"/>
                    <a:gd name="connsiteX2" fmla="*/ 0 w 8299268"/>
                    <a:gd name="connsiteY2" fmla="*/ 2211977 h 3229102"/>
                    <a:gd name="connsiteX3" fmla="*/ 3622765 w 8299268"/>
                    <a:gd name="connsiteY3" fmla="*/ 2760616 h 3229102"/>
                    <a:gd name="connsiteX4" fmla="*/ 8125097 w 8299268"/>
                    <a:gd name="connsiteY4" fmla="*/ 0 h 3229102"/>
                    <a:gd name="connsiteX5" fmla="*/ 8299268 w 8299268"/>
                    <a:gd name="connsiteY5" fmla="*/ 209005 h 3229102"/>
                    <a:gd name="connsiteX0" fmla="*/ 8299268 w 8299268"/>
                    <a:gd name="connsiteY0" fmla="*/ 209005 h 3247117"/>
                    <a:gd name="connsiteX1" fmla="*/ 3692434 w 8299268"/>
                    <a:gd name="connsiteY1" fmla="*/ 2969621 h 3247117"/>
                    <a:gd name="connsiteX2" fmla="*/ 0 w 8299268"/>
                    <a:gd name="connsiteY2" fmla="*/ 2211977 h 3247117"/>
                    <a:gd name="connsiteX3" fmla="*/ 3622765 w 8299268"/>
                    <a:gd name="connsiteY3" fmla="*/ 2760616 h 3247117"/>
                    <a:gd name="connsiteX4" fmla="*/ 8125097 w 8299268"/>
                    <a:gd name="connsiteY4" fmla="*/ 0 h 3247117"/>
                    <a:gd name="connsiteX5" fmla="*/ 8299268 w 8299268"/>
                    <a:gd name="connsiteY5" fmla="*/ 209005 h 3247117"/>
                    <a:gd name="connsiteX0" fmla="*/ 8299268 w 8299268"/>
                    <a:gd name="connsiteY0" fmla="*/ 209005 h 3239378"/>
                    <a:gd name="connsiteX1" fmla="*/ 3692434 w 8299268"/>
                    <a:gd name="connsiteY1" fmla="*/ 2969621 h 3239378"/>
                    <a:gd name="connsiteX2" fmla="*/ 0 w 8299268"/>
                    <a:gd name="connsiteY2" fmla="*/ 2211977 h 3239378"/>
                    <a:gd name="connsiteX3" fmla="*/ 3622765 w 8299268"/>
                    <a:gd name="connsiteY3" fmla="*/ 2760616 h 3239378"/>
                    <a:gd name="connsiteX4" fmla="*/ 8125097 w 8299268"/>
                    <a:gd name="connsiteY4" fmla="*/ 0 h 3239378"/>
                    <a:gd name="connsiteX5" fmla="*/ 8299268 w 8299268"/>
                    <a:gd name="connsiteY5" fmla="*/ 209005 h 3239378"/>
                    <a:gd name="connsiteX0" fmla="*/ 8299268 w 8299268"/>
                    <a:gd name="connsiteY0" fmla="*/ 209005 h 3239378"/>
                    <a:gd name="connsiteX1" fmla="*/ 3692434 w 8299268"/>
                    <a:gd name="connsiteY1" fmla="*/ 2969621 h 3239378"/>
                    <a:gd name="connsiteX2" fmla="*/ 0 w 8299268"/>
                    <a:gd name="connsiteY2" fmla="*/ 2211977 h 3239378"/>
                    <a:gd name="connsiteX3" fmla="*/ 3622765 w 8299268"/>
                    <a:gd name="connsiteY3" fmla="*/ 2760616 h 3239378"/>
                    <a:gd name="connsiteX4" fmla="*/ 8125097 w 8299268"/>
                    <a:gd name="connsiteY4" fmla="*/ 0 h 3239378"/>
                    <a:gd name="connsiteX5" fmla="*/ 8299268 w 8299268"/>
                    <a:gd name="connsiteY5" fmla="*/ 209005 h 3239378"/>
                    <a:gd name="connsiteX0" fmla="*/ 8299268 w 8299268"/>
                    <a:gd name="connsiteY0" fmla="*/ 209005 h 3239378"/>
                    <a:gd name="connsiteX1" fmla="*/ 3692434 w 8299268"/>
                    <a:gd name="connsiteY1" fmla="*/ 2969621 h 3239378"/>
                    <a:gd name="connsiteX2" fmla="*/ 0 w 8299268"/>
                    <a:gd name="connsiteY2" fmla="*/ 2211977 h 3239378"/>
                    <a:gd name="connsiteX3" fmla="*/ 3622765 w 8299268"/>
                    <a:gd name="connsiteY3" fmla="*/ 2760616 h 3239378"/>
                    <a:gd name="connsiteX4" fmla="*/ 8125097 w 8299268"/>
                    <a:gd name="connsiteY4" fmla="*/ 0 h 3239378"/>
                    <a:gd name="connsiteX5" fmla="*/ 8299268 w 8299268"/>
                    <a:gd name="connsiteY5" fmla="*/ 209005 h 3239378"/>
                    <a:gd name="connsiteX0" fmla="*/ 8299268 w 8299268"/>
                    <a:gd name="connsiteY0" fmla="*/ 209005 h 3254855"/>
                    <a:gd name="connsiteX1" fmla="*/ 3692434 w 8299268"/>
                    <a:gd name="connsiteY1" fmla="*/ 2969621 h 3254855"/>
                    <a:gd name="connsiteX2" fmla="*/ 0 w 8299268"/>
                    <a:gd name="connsiteY2" fmla="*/ 2211977 h 3254855"/>
                    <a:gd name="connsiteX3" fmla="*/ 3622765 w 8299268"/>
                    <a:gd name="connsiteY3" fmla="*/ 2760616 h 3254855"/>
                    <a:gd name="connsiteX4" fmla="*/ 8125097 w 8299268"/>
                    <a:gd name="connsiteY4" fmla="*/ 0 h 3254855"/>
                    <a:gd name="connsiteX5" fmla="*/ 8299268 w 8299268"/>
                    <a:gd name="connsiteY5" fmla="*/ 209005 h 3254855"/>
                    <a:gd name="connsiteX0" fmla="*/ 8299268 w 8299268"/>
                    <a:gd name="connsiteY0" fmla="*/ 209005 h 3254855"/>
                    <a:gd name="connsiteX1" fmla="*/ 3692434 w 8299268"/>
                    <a:gd name="connsiteY1" fmla="*/ 2969621 h 3254855"/>
                    <a:gd name="connsiteX2" fmla="*/ 0 w 8299268"/>
                    <a:gd name="connsiteY2" fmla="*/ 2211977 h 3254855"/>
                    <a:gd name="connsiteX3" fmla="*/ 3622765 w 8299268"/>
                    <a:gd name="connsiteY3" fmla="*/ 2760616 h 3254855"/>
                    <a:gd name="connsiteX4" fmla="*/ 8125097 w 8299268"/>
                    <a:gd name="connsiteY4" fmla="*/ 0 h 3254855"/>
                    <a:gd name="connsiteX5" fmla="*/ 8299268 w 8299268"/>
                    <a:gd name="connsiteY5" fmla="*/ 209005 h 3254855"/>
                    <a:gd name="connsiteX0" fmla="*/ 8299268 w 8299268"/>
                    <a:gd name="connsiteY0" fmla="*/ 209005 h 3254855"/>
                    <a:gd name="connsiteX1" fmla="*/ 3692434 w 8299268"/>
                    <a:gd name="connsiteY1" fmla="*/ 2969621 h 3254855"/>
                    <a:gd name="connsiteX2" fmla="*/ 0 w 8299268"/>
                    <a:gd name="connsiteY2" fmla="*/ 2211977 h 3254855"/>
                    <a:gd name="connsiteX3" fmla="*/ 3622765 w 8299268"/>
                    <a:gd name="connsiteY3" fmla="*/ 2760616 h 3254855"/>
                    <a:gd name="connsiteX4" fmla="*/ 8125097 w 8299268"/>
                    <a:gd name="connsiteY4" fmla="*/ 0 h 3254855"/>
                    <a:gd name="connsiteX5" fmla="*/ 8299268 w 8299268"/>
                    <a:gd name="connsiteY5" fmla="*/ 209005 h 3254855"/>
                    <a:gd name="connsiteX0" fmla="*/ 8299268 w 8299268"/>
                    <a:gd name="connsiteY0" fmla="*/ 209005 h 3254855"/>
                    <a:gd name="connsiteX1" fmla="*/ 3692434 w 8299268"/>
                    <a:gd name="connsiteY1" fmla="*/ 2969621 h 3254855"/>
                    <a:gd name="connsiteX2" fmla="*/ 0 w 8299268"/>
                    <a:gd name="connsiteY2" fmla="*/ 2211977 h 3254855"/>
                    <a:gd name="connsiteX3" fmla="*/ 3579222 w 8299268"/>
                    <a:gd name="connsiteY3" fmla="*/ 2786741 h 3254855"/>
                    <a:gd name="connsiteX4" fmla="*/ 8125097 w 8299268"/>
                    <a:gd name="connsiteY4" fmla="*/ 0 h 3254855"/>
                    <a:gd name="connsiteX5" fmla="*/ 8299268 w 8299268"/>
                    <a:gd name="connsiteY5" fmla="*/ 209005 h 3254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299268" h="3254855">
                      <a:moveTo>
                        <a:pt x="8299268" y="209005"/>
                      </a:moveTo>
                      <a:cubicBezTo>
                        <a:pt x="7437119" y="918753"/>
                        <a:pt x="5206274" y="2522580"/>
                        <a:pt x="3692434" y="2969621"/>
                      </a:cubicBezTo>
                      <a:cubicBezTo>
                        <a:pt x="1490618" y="3564706"/>
                        <a:pt x="268514" y="3188789"/>
                        <a:pt x="0" y="2211977"/>
                      </a:cubicBezTo>
                      <a:cubicBezTo>
                        <a:pt x="410754" y="3194594"/>
                        <a:pt x="1876697" y="3268615"/>
                        <a:pt x="3579222" y="2786741"/>
                      </a:cubicBezTo>
                      <a:cubicBezTo>
                        <a:pt x="5124994" y="2270032"/>
                        <a:pt x="7254240" y="667657"/>
                        <a:pt x="8125097" y="0"/>
                      </a:cubicBezTo>
                      <a:lnTo>
                        <a:pt x="8299268" y="209005"/>
                      </a:lnTo>
                      <a:close/>
                    </a:path>
                  </a:pathLst>
                </a:custGeom>
                <a:solidFill>
                  <a:srgbClr val="068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4" name="자유형: 도형 10">
                  <a:extLst>
                    <a:ext uri="{FF2B5EF4-FFF2-40B4-BE49-F238E27FC236}">
                      <a16:creationId xmlns:a16="http://schemas.microsoft.com/office/drawing/2014/main" id="{C382124F-4960-4566-97B6-5A4110843CA8}"/>
                    </a:ext>
                  </a:extLst>
                </p:cNvPr>
                <p:cNvSpPr/>
                <p:nvPr/>
              </p:nvSpPr>
              <p:spPr>
                <a:xfrm>
                  <a:off x="7149737" y="2033664"/>
                  <a:ext cx="8656129" cy="3121400"/>
                </a:xfrm>
                <a:custGeom>
                  <a:avLst/>
                  <a:gdLst>
                    <a:gd name="connsiteX0" fmla="*/ 60960 w 8351520"/>
                    <a:gd name="connsiteY0" fmla="*/ 2229394 h 2229394"/>
                    <a:gd name="connsiteX1" fmla="*/ 0 w 8351520"/>
                    <a:gd name="connsiteY1" fmla="*/ 2229394 h 2229394"/>
                    <a:gd name="connsiteX2" fmla="*/ 8177349 w 8351520"/>
                    <a:gd name="connsiteY2" fmla="*/ 0 h 2229394"/>
                    <a:gd name="connsiteX3" fmla="*/ 8351520 w 8351520"/>
                    <a:gd name="connsiteY3" fmla="*/ 209005 h 2229394"/>
                    <a:gd name="connsiteX4" fmla="*/ 60960 w 8351520"/>
                    <a:gd name="connsiteY4" fmla="*/ 2229394 h 2229394"/>
                    <a:gd name="connsiteX0" fmla="*/ 60960 w 8351520"/>
                    <a:gd name="connsiteY0" fmla="*/ 2229394 h 2229394"/>
                    <a:gd name="connsiteX1" fmla="*/ 0 w 8351520"/>
                    <a:gd name="connsiteY1" fmla="*/ 2229394 h 2229394"/>
                    <a:gd name="connsiteX2" fmla="*/ 8177349 w 8351520"/>
                    <a:gd name="connsiteY2" fmla="*/ 0 h 2229394"/>
                    <a:gd name="connsiteX3" fmla="*/ 8351520 w 8351520"/>
                    <a:gd name="connsiteY3" fmla="*/ 209005 h 2229394"/>
                    <a:gd name="connsiteX4" fmla="*/ 60960 w 8351520"/>
                    <a:gd name="connsiteY4" fmla="*/ 2229394 h 2229394"/>
                    <a:gd name="connsiteX0" fmla="*/ 796478 w 8895450"/>
                    <a:gd name="connsiteY0" fmla="*/ 2481943 h 2481943"/>
                    <a:gd name="connsiteX1" fmla="*/ 543930 w 8895450"/>
                    <a:gd name="connsiteY1" fmla="*/ 2229394 h 2481943"/>
                    <a:gd name="connsiteX2" fmla="*/ 8721279 w 8895450"/>
                    <a:gd name="connsiteY2" fmla="*/ 0 h 2481943"/>
                    <a:gd name="connsiteX3" fmla="*/ 8895450 w 8895450"/>
                    <a:gd name="connsiteY3" fmla="*/ 209005 h 2481943"/>
                    <a:gd name="connsiteX4" fmla="*/ 796478 w 8895450"/>
                    <a:gd name="connsiteY4" fmla="*/ 2481943 h 2481943"/>
                    <a:gd name="connsiteX0" fmla="*/ 8351635 w 8351635"/>
                    <a:gd name="connsiteY0" fmla="*/ 209005 h 2229926"/>
                    <a:gd name="connsiteX1" fmla="*/ 115 w 8351635"/>
                    <a:gd name="connsiteY1" fmla="*/ 2229394 h 2229926"/>
                    <a:gd name="connsiteX2" fmla="*/ 8177464 w 8351635"/>
                    <a:gd name="connsiteY2" fmla="*/ 0 h 2229926"/>
                    <a:gd name="connsiteX3" fmla="*/ 8351635 w 8351635"/>
                    <a:gd name="connsiteY3" fmla="*/ 209005 h 2229926"/>
                    <a:gd name="connsiteX0" fmla="*/ 8351589 w 8351589"/>
                    <a:gd name="connsiteY0" fmla="*/ 209005 h 3365781"/>
                    <a:gd name="connsiteX1" fmla="*/ 69 w 8351589"/>
                    <a:gd name="connsiteY1" fmla="*/ 2229394 h 3365781"/>
                    <a:gd name="connsiteX2" fmla="*/ 8177418 w 8351589"/>
                    <a:gd name="connsiteY2" fmla="*/ 0 h 3365781"/>
                    <a:gd name="connsiteX3" fmla="*/ 8351589 w 8351589"/>
                    <a:gd name="connsiteY3" fmla="*/ 209005 h 3365781"/>
                    <a:gd name="connsiteX0" fmla="*/ 8299338 w 8299338"/>
                    <a:gd name="connsiteY0" fmla="*/ 209005 h 3402653"/>
                    <a:gd name="connsiteX1" fmla="*/ 70 w 8299338"/>
                    <a:gd name="connsiteY1" fmla="*/ 2272937 h 3402653"/>
                    <a:gd name="connsiteX2" fmla="*/ 8125167 w 8299338"/>
                    <a:gd name="connsiteY2" fmla="*/ 0 h 3402653"/>
                    <a:gd name="connsiteX3" fmla="*/ 8299338 w 8299338"/>
                    <a:gd name="connsiteY3" fmla="*/ 209005 h 3402653"/>
                    <a:gd name="connsiteX0" fmla="*/ 8299338 w 8299338"/>
                    <a:gd name="connsiteY0" fmla="*/ 209005 h 3424813"/>
                    <a:gd name="connsiteX1" fmla="*/ 70 w 8299338"/>
                    <a:gd name="connsiteY1" fmla="*/ 2299063 h 3424813"/>
                    <a:gd name="connsiteX2" fmla="*/ 8125167 w 8299338"/>
                    <a:gd name="connsiteY2" fmla="*/ 0 h 3424813"/>
                    <a:gd name="connsiteX3" fmla="*/ 8299338 w 8299338"/>
                    <a:gd name="connsiteY3" fmla="*/ 209005 h 3424813"/>
                    <a:gd name="connsiteX0" fmla="*/ 8299859 w 8299859"/>
                    <a:gd name="connsiteY0" fmla="*/ 209005 h 3609677"/>
                    <a:gd name="connsiteX1" fmla="*/ 591 w 8299859"/>
                    <a:gd name="connsiteY1" fmla="*/ 2299063 h 3609677"/>
                    <a:gd name="connsiteX2" fmla="*/ 8125688 w 8299859"/>
                    <a:gd name="connsiteY2" fmla="*/ 0 h 3609677"/>
                    <a:gd name="connsiteX3" fmla="*/ 8299859 w 8299859"/>
                    <a:gd name="connsiteY3" fmla="*/ 209005 h 3609677"/>
                    <a:gd name="connsiteX0" fmla="*/ 8299859 w 8299859"/>
                    <a:gd name="connsiteY0" fmla="*/ 209005 h 2343085"/>
                    <a:gd name="connsiteX1" fmla="*/ 591 w 8299859"/>
                    <a:gd name="connsiteY1" fmla="*/ 2299063 h 2343085"/>
                    <a:gd name="connsiteX2" fmla="*/ 8125688 w 8299859"/>
                    <a:gd name="connsiteY2" fmla="*/ 0 h 2343085"/>
                    <a:gd name="connsiteX3" fmla="*/ 8299859 w 8299859"/>
                    <a:gd name="connsiteY3" fmla="*/ 209005 h 2343085"/>
                    <a:gd name="connsiteX0" fmla="*/ 8315565 w 8315565"/>
                    <a:gd name="connsiteY0" fmla="*/ 209005 h 2538843"/>
                    <a:gd name="connsiteX1" fmla="*/ 16297 w 8315565"/>
                    <a:gd name="connsiteY1" fmla="*/ 2299063 h 2538843"/>
                    <a:gd name="connsiteX2" fmla="*/ 8141394 w 8315565"/>
                    <a:gd name="connsiteY2" fmla="*/ 0 h 2538843"/>
                    <a:gd name="connsiteX3" fmla="*/ 8315565 w 8315565"/>
                    <a:gd name="connsiteY3" fmla="*/ 209005 h 2538843"/>
                    <a:gd name="connsiteX0" fmla="*/ 8315565 w 8315565"/>
                    <a:gd name="connsiteY0" fmla="*/ 209005 h 2538843"/>
                    <a:gd name="connsiteX1" fmla="*/ 16297 w 8315565"/>
                    <a:gd name="connsiteY1" fmla="*/ 2299063 h 2538843"/>
                    <a:gd name="connsiteX2" fmla="*/ 8141394 w 8315565"/>
                    <a:gd name="connsiteY2" fmla="*/ 0 h 2538843"/>
                    <a:gd name="connsiteX3" fmla="*/ 8315565 w 8315565"/>
                    <a:gd name="connsiteY3" fmla="*/ 209005 h 2538843"/>
                    <a:gd name="connsiteX0" fmla="*/ 8329316 w 8329316"/>
                    <a:gd name="connsiteY0" fmla="*/ 209005 h 2508085"/>
                    <a:gd name="connsiteX1" fmla="*/ 30048 w 8329316"/>
                    <a:gd name="connsiteY1" fmla="*/ 2299063 h 2508085"/>
                    <a:gd name="connsiteX2" fmla="*/ 8155145 w 8329316"/>
                    <a:gd name="connsiteY2" fmla="*/ 0 h 2508085"/>
                    <a:gd name="connsiteX3" fmla="*/ 8329316 w 8329316"/>
                    <a:gd name="connsiteY3" fmla="*/ 209005 h 2508085"/>
                    <a:gd name="connsiteX0" fmla="*/ 8329316 w 8329316"/>
                    <a:gd name="connsiteY0" fmla="*/ 209005 h 2299063"/>
                    <a:gd name="connsiteX1" fmla="*/ 30048 w 8329316"/>
                    <a:gd name="connsiteY1" fmla="*/ 2299063 h 2299063"/>
                    <a:gd name="connsiteX2" fmla="*/ 8155145 w 8329316"/>
                    <a:gd name="connsiteY2" fmla="*/ 0 h 2299063"/>
                    <a:gd name="connsiteX3" fmla="*/ 8329316 w 8329316"/>
                    <a:gd name="connsiteY3" fmla="*/ 209005 h 2299063"/>
                    <a:gd name="connsiteX0" fmla="*/ 8329316 w 8329316"/>
                    <a:gd name="connsiteY0" fmla="*/ 209005 h 3198200"/>
                    <a:gd name="connsiteX1" fmla="*/ 30048 w 8329316"/>
                    <a:gd name="connsiteY1" fmla="*/ 2299063 h 3198200"/>
                    <a:gd name="connsiteX2" fmla="*/ 8155145 w 8329316"/>
                    <a:gd name="connsiteY2" fmla="*/ 0 h 3198200"/>
                    <a:gd name="connsiteX3" fmla="*/ 8329316 w 8329316"/>
                    <a:gd name="connsiteY3" fmla="*/ 209005 h 3198200"/>
                    <a:gd name="connsiteX0" fmla="*/ 8299268 w 8299268"/>
                    <a:gd name="connsiteY0" fmla="*/ 209005 h 3198200"/>
                    <a:gd name="connsiteX1" fmla="*/ 0 w 8299268"/>
                    <a:gd name="connsiteY1" fmla="*/ 2299063 h 3198200"/>
                    <a:gd name="connsiteX2" fmla="*/ 8125097 w 8299268"/>
                    <a:gd name="connsiteY2" fmla="*/ 0 h 3198200"/>
                    <a:gd name="connsiteX3" fmla="*/ 8299268 w 8299268"/>
                    <a:gd name="connsiteY3" fmla="*/ 209005 h 3198200"/>
                    <a:gd name="connsiteX0" fmla="*/ 8299268 w 8299268"/>
                    <a:gd name="connsiteY0" fmla="*/ 209005 h 3289727"/>
                    <a:gd name="connsiteX1" fmla="*/ 0 w 8299268"/>
                    <a:gd name="connsiteY1" fmla="*/ 2299063 h 3289727"/>
                    <a:gd name="connsiteX2" fmla="*/ 8125097 w 8299268"/>
                    <a:gd name="connsiteY2" fmla="*/ 0 h 3289727"/>
                    <a:gd name="connsiteX3" fmla="*/ 8299268 w 8299268"/>
                    <a:gd name="connsiteY3" fmla="*/ 209005 h 3289727"/>
                    <a:gd name="connsiteX0" fmla="*/ 8299268 w 8299268"/>
                    <a:gd name="connsiteY0" fmla="*/ 209005 h 3289727"/>
                    <a:gd name="connsiteX1" fmla="*/ 0 w 8299268"/>
                    <a:gd name="connsiteY1" fmla="*/ 2299063 h 3289727"/>
                    <a:gd name="connsiteX2" fmla="*/ 8125097 w 8299268"/>
                    <a:gd name="connsiteY2" fmla="*/ 0 h 3289727"/>
                    <a:gd name="connsiteX3" fmla="*/ 8299268 w 8299268"/>
                    <a:gd name="connsiteY3" fmla="*/ 209005 h 3289727"/>
                    <a:gd name="connsiteX0" fmla="*/ 8299268 w 8299268"/>
                    <a:gd name="connsiteY0" fmla="*/ 209005 h 3217213"/>
                    <a:gd name="connsiteX1" fmla="*/ 0 w 8299268"/>
                    <a:gd name="connsiteY1" fmla="*/ 2211977 h 3217213"/>
                    <a:gd name="connsiteX2" fmla="*/ 8125097 w 8299268"/>
                    <a:gd name="connsiteY2" fmla="*/ 0 h 3217213"/>
                    <a:gd name="connsiteX3" fmla="*/ 8299268 w 8299268"/>
                    <a:gd name="connsiteY3" fmla="*/ 209005 h 3217213"/>
                    <a:gd name="connsiteX0" fmla="*/ 8299268 w 8299268"/>
                    <a:gd name="connsiteY0" fmla="*/ 209005 h 3228397"/>
                    <a:gd name="connsiteX1" fmla="*/ 0 w 8299268"/>
                    <a:gd name="connsiteY1" fmla="*/ 2211977 h 3228397"/>
                    <a:gd name="connsiteX2" fmla="*/ 8125097 w 8299268"/>
                    <a:gd name="connsiteY2" fmla="*/ 0 h 3228397"/>
                    <a:gd name="connsiteX3" fmla="*/ 8299268 w 8299268"/>
                    <a:gd name="connsiteY3" fmla="*/ 209005 h 3228397"/>
                    <a:gd name="connsiteX0" fmla="*/ 8299268 w 8299268"/>
                    <a:gd name="connsiteY0" fmla="*/ 209005 h 3228397"/>
                    <a:gd name="connsiteX1" fmla="*/ 0 w 8299268"/>
                    <a:gd name="connsiteY1" fmla="*/ 2211977 h 3228397"/>
                    <a:gd name="connsiteX2" fmla="*/ 8125097 w 8299268"/>
                    <a:gd name="connsiteY2" fmla="*/ 0 h 3228397"/>
                    <a:gd name="connsiteX3" fmla="*/ 8299268 w 8299268"/>
                    <a:gd name="connsiteY3" fmla="*/ 209005 h 3228397"/>
                    <a:gd name="connsiteX0" fmla="*/ 8299268 w 8299268"/>
                    <a:gd name="connsiteY0" fmla="*/ 209005 h 3328372"/>
                    <a:gd name="connsiteX1" fmla="*/ 0 w 8299268"/>
                    <a:gd name="connsiteY1" fmla="*/ 2211977 h 3328372"/>
                    <a:gd name="connsiteX2" fmla="*/ 8125097 w 8299268"/>
                    <a:gd name="connsiteY2" fmla="*/ 0 h 3328372"/>
                    <a:gd name="connsiteX3" fmla="*/ 8299268 w 8299268"/>
                    <a:gd name="connsiteY3" fmla="*/ 209005 h 3328372"/>
                    <a:gd name="connsiteX0" fmla="*/ 8299268 w 8299268"/>
                    <a:gd name="connsiteY0" fmla="*/ 209005 h 3328372"/>
                    <a:gd name="connsiteX1" fmla="*/ 0 w 8299268"/>
                    <a:gd name="connsiteY1" fmla="*/ 2211977 h 3328372"/>
                    <a:gd name="connsiteX2" fmla="*/ 8125097 w 8299268"/>
                    <a:gd name="connsiteY2" fmla="*/ 0 h 3328372"/>
                    <a:gd name="connsiteX3" fmla="*/ 8299268 w 8299268"/>
                    <a:gd name="connsiteY3" fmla="*/ 209005 h 3328372"/>
                    <a:gd name="connsiteX0" fmla="*/ 8299268 w 8299268"/>
                    <a:gd name="connsiteY0" fmla="*/ 209005 h 3328372"/>
                    <a:gd name="connsiteX1" fmla="*/ 0 w 8299268"/>
                    <a:gd name="connsiteY1" fmla="*/ 2211977 h 3328372"/>
                    <a:gd name="connsiteX2" fmla="*/ 8125097 w 8299268"/>
                    <a:gd name="connsiteY2" fmla="*/ 0 h 3328372"/>
                    <a:gd name="connsiteX3" fmla="*/ 8299268 w 8299268"/>
                    <a:gd name="connsiteY3" fmla="*/ 209005 h 3328372"/>
                    <a:gd name="connsiteX0" fmla="*/ 8299268 w 8299268"/>
                    <a:gd name="connsiteY0" fmla="*/ 209005 h 3278840"/>
                    <a:gd name="connsiteX1" fmla="*/ 0 w 8299268"/>
                    <a:gd name="connsiteY1" fmla="*/ 2211977 h 3278840"/>
                    <a:gd name="connsiteX2" fmla="*/ 8125097 w 8299268"/>
                    <a:gd name="connsiteY2" fmla="*/ 0 h 3278840"/>
                    <a:gd name="connsiteX3" fmla="*/ 8299268 w 8299268"/>
                    <a:gd name="connsiteY3" fmla="*/ 209005 h 3278840"/>
                    <a:gd name="connsiteX0" fmla="*/ 8299268 w 8299268"/>
                    <a:gd name="connsiteY0" fmla="*/ 209005 h 3221755"/>
                    <a:gd name="connsiteX1" fmla="*/ 0 w 8299268"/>
                    <a:gd name="connsiteY1" fmla="*/ 2211977 h 3221755"/>
                    <a:gd name="connsiteX2" fmla="*/ 8125097 w 8299268"/>
                    <a:gd name="connsiteY2" fmla="*/ 0 h 3221755"/>
                    <a:gd name="connsiteX3" fmla="*/ 8299268 w 8299268"/>
                    <a:gd name="connsiteY3" fmla="*/ 209005 h 3221755"/>
                    <a:gd name="connsiteX0" fmla="*/ 8299268 w 8299268"/>
                    <a:gd name="connsiteY0" fmla="*/ 209005 h 3289761"/>
                    <a:gd name="connsiteX1" fmla="*/ 0 w 8299268"/>
                    <a:gd name="connsiteY1" fmla="*/ 2211977 h 3289761"/>
                    <a:gd name="connsiteX2" fmla="*/ 8125097 w 8299268"/>
                    <a:gd name="connsiteY2" fmla="*/ 0 h 3289761"/>
                    <a:gd name="connsiteX3" fmla="*/ 8299268 w 8299268"/>
                    <a:gd name="connsiteY3" fmla="*/ 209005 h 3289761"/>
                    <a:gd name="connsiteX0" fmla="*/ 8377920 w 8377920"/>
                    <a:gd name="connsiteY0" fmla="*/ 209005 h 3122417"/>
                    <a:gd name="connsiteX1" fmla="*/ 3771086 w 8377920"/>
                    <a:gd name="connsiteY1" fmla="*/ 2969621 h 3122417"/>
                    <a:gd name="connsiteX2" fmla="*/ 78652 w 8377920"/>
                    <a:gd name="connsiteY2" fmla="*/ 2211977 h 3122417"/>
                    <a:gd name="connsiteX3" fmla="*/ 8203749 w 8377920"/>
                    <a:gd name="connsiteY3" fmla="*/ 0 h 3122417"/>
                    <a:gd name="connsiteX4" fmla="*/ 8377920 w 8377920"/>
                    <a:gd name="connsiteY4" fmla="*/ 209005 h 3122417"/>
                    <a:gd name="connsiteX0" fmla="*/ 8377920 w 8377920"/>
                    <a:gd name="connsiteY0" fmla="*/ 209005 h 3122417"/>
                    <a:gd name="connsiteX1" fmla="*/ 3771086 w 8377920"/>
                    <a:gd name="connsiteY1" fmla="*/ 2969621 h 3122417"/>
                    <a:gd name="connsiteX2" fmla="*/ 78652 w 8377920"/>
                    <a:gd name="connsiteY2" fmla="*/ 2211977 h 3122417"/>
                    <a:gd name="connsiteX3" fmla="*/ 8203749 w 8377920"/>
                    <a:gd name="connsiteY3" fmla="*/ 0 h 3122417"/>
                    <a:gd name="connsiteX4" fmla="*/ 8377920 w 8377920"/>
                    <a:gd name="connsiteY4" fmla="*/ 209005 h 3122417"/>
                    <a:gd name="connsiteX0" fmla="*/ 8377920 w 8377920"/>
                    <a:gd name="connsiteY0" fmla="*/ 209005 h 3122417"/>
                    <a:gd name="connsiteX1" fmla="*/ 3771086 w 8377920"/>
                    <a:gd name="connsiteY1" fmla="*/ 2969621 h 3122417"/>
                    <a:gd name="connsiteX2" fmla="*/ 78652 w 8377920"/>
                    <a:gd name="connsiteY2" fmla="*/ 2211977 h 3122417"/>
                    <a:gd name="connsiteX3" fmla="*/ 8203749 w 8377920"/>
                    <a:gd name="connsiteY3" fmla="*/ 0 h 3122417"/>
                    <a:gd name="connsiteX4" fmla="*/ 8377920 w 8377920"/>
                    <a:gd name="connsiteY4" fmla="*/ 209005 h 3122417"/>
                    <a:gd name="connsiteX0" fmla="*/ 8377920 w 8377920"/>
                    <a:gd name="connsiteY0" fmla="*/ 209005 h 3060621"/>
                    <a:gd name="connsiteX1" fmla="*/ 3771086 w 8377920"/>
                    <a:gd name="connsiteY1" fmla="*/ 2969621 h 3060621"/>
                    <a:gd name="connsiteX2" fmla="*/ 78652 w 8377920"/>
                    <a:gd name="connsiteY2" fmla="*/ 2211977 h 3060621"/>
                    <a:gd name="connsiteX3" fmla="*/ 3701417 w 8377920"/>
                    <a:gd name="connsiteY3" fmla="*/ 2760616 h 3060621"/>
                    <a:gd name="connsiteX4" fmla="*/ 8203749 w 8377920"/>
                    <a:gd name="connsiteY4" fmla="*/ 0 h 3060621"/>
                    <a:gd name="connsiteX5" fmla="*/ 8377920 w 8377920"/>
                    <a:gd name="connsiteY5" fmla="*/ 209005 h 3060621"/>
                    <a:gd name="connsiteX0" fmla="*/ 8377920 w 8377920"/>
                    <a:gd name="connsiteY0" fmla="*/ 209005 h 3060621"/>
                    <a:gd name="connsiteX1" fmla="*/ 3771086 w 8377920"/>
                    <a:gd name="connsiteY1" fmla="*/ 2969621 h 3060621"/>
                    <a:gd name="connsiteX2" fmla="*/ 78652 w 8377920"/>
                    <a:gd name="connsiteY2" fmla="*/ 2211977 h 3060621"/>
                    <a:gd name="connsiteX3" fmla="*/ 3701417 w 8377920"/>
                    <a:gd name="connsiteY3" fmla="*/ 2760616 h 3060621"/>
                    <a:gd name="connsiteX4" fmla="*/ 8203749 w 8377920"/>
                    <a:gd name="connsiteY4" fmla="*/ 0 h 3060621"/>
                    <a:gd name="connsiteX5" fmla="*/ 8377920 w 8377920"/>
                    <a:gd name="connsiteY5" fmla="*/ 209005 h 3060621"/>
                    <a:gd name="connsiteX0" fmla="*/ 8377920 w 8377920"/>
                    <a:gd name="connsiteY0" fmla="*/ 209005 h 3060621"/>
                    <a:gd name="connsiteX1" fmla="*/ 3771086 w 8377920"/>
                    <a:gd name="connsiteY1" fmla="*/ 2969621 h 3060621"/>
                    <a:gd name="connsiteX2" fmla="*/ 78652 w 8377920"/>
                    <a:gd name="connsiteY2" fmla="*/ 2211977 h 3060621"/>
                    <a:gd name="connsiteX3" fmla="*/ 3701417 w 8377920"/>
                    <a:gd name="connsiteY3" fmla="*/ 2760616 h 3060621"/>
                    <a:gd name="connsiteX4" fmla="*/ 8203749 w 8377920"/>
                    <a:gd name="connsiteY4" fmla="*/ 0 h 3060621"/>
                    <a:gd name="connsiteX5" fmla="*/ 8377920 w 8377920"/>
                    <a:gd name="connsiteY5" fmla="*/ 209005 h 3060621"/>
                    <a:gd name="connsiteX0" fmla="*/ 8399188 w 8399188"/>
                    <a:gd name="connsiteY0" fmla="*/ 209005 h 3156821"/>
                    <a:gd name="connsiteX1" fmla="*/ 3792354 w 8399188"/>
                    <a:gd name="connsiteY1" fmla="*/ 2969621 h 3156821"/>
                    <a:gd name="connsiteX2" fmla="*/ 99920 w 8399188"/>
                    <a:gd name="connsiteY2" fmla="*/ 2211977 h 3156821"/>
                    <a:gd name="connsiteX3" fmla="*/ 3722685 w 8399188"/>
                    <a:gd name="connsiteY3" fmla="*/ 2760616 h 3156821"/>
                    <a:gd name="connsiteX4" fmla="*/ 8225017 w 8399188"/>
                    <a:gd name="connsiteY4" fmla="*/ 0 h 3156821"/>
                    <a:gd name="connsiteX5" fmla="*/ 8399188 w 8399188"/>
                    <a:gd name="connsiteY5" fmla="*/ 209005 h 3156821"/>
                    <a:gd name="connsiteX0" fmla="*/ 8399188 w 8399188"/>
                    <a:gd name="connsiteY0" fmla="*/ 209005 h 3156821"/>
                    <a:gd name="connsiteX1" fmla="*/ 3792354 w 8399188"/>
                    <a:gd name="connsiteY1" fmla="*/ 2969621 h 3156821"/>
                    <a:gd name="connsiteX2" fmla="*/ 99920 w 8399188"/>
                    <a:gd name="connsiteY2" fmla="*/ 2211977 h 3156821"/>
                    <a:gd name="connsiteX3" fmla="*/ 3722685 w 8399188"/>
                    <a:gd name="connsiteY3" fmla="*/ 2760616 h 3156821"/>
                    <a:gd name="connsiteX4" fmla="*/ 8225017 w 8399188"/>
                    <a:gd name="connsiteY4" fmla="*/ 0 h 3156821"/>
                    <a:gd name="connsiteX5" fmla="*/ 8399188 w 8399188"/>
                    <a:gd name="connsiteY5" fmla="*/ 209005 h 3156821"/>
                    <a:gd name="connsiteX0" fmla="*/ 8299268 w 8299268"/>
                    <a:gd name="connsiteY0" fmla="*/ 209005 h 3257344"/>
                    <a:gd name="connsiteX1" fmla="*/ 3692434 w 8299268"/>
                    <a:gd name="connsiteY1" fmla="*/ 2969621 h 3257344"/>
                    <a:gd name="connsiteX2" fmla="*/ 0 w 8299268"/>
                    <a:gd name="connsiteY2" fmla="*/ 2211977 h 3257344"/>
                    <a:gd name="connsiteX3" fmla="*/ 3622765 w 8299268"/>
                    <a:gd name="connsiteY3" fmla="*/ 2760616 h 3257344"/>
                    <a:gd name="connsiteX4" fmla="*/ 8125097 w 8299268"/>
                    <a:gd name="connsiteY4" fmla="*/ 0 h 3257344"/>
                    <a:gd name="connsiteX5" fmla="*/ 8299268 w 8299268"/>
                    <a:gd name="connsiteY5" fmla="*/ 209005 h 3257344"/>
                    <a:gd name="connsiteX0" fmla="*/ 8299268 w 8299268"/>
                    <a:gd name="connsiteY0" fmla="*/ 209005 h 3257344"/>
                    <a:gd name="connsiteX1" fmla="*/ 3692434 w 8299268"/>
                    <a:gd name="connsiteY1" fmla="*/ 2969621 h 3257344"/>
                    <a:gd name="connsiteX2" fmla="*/ 0 w 8299268"/>
                    <a:gd name="connsiteY2" fmla="*/ 2211977 h 3257344"/>
                    <a:gd name="connsiteX3" fmla="*/ 3622765 w 8299268"/>
                    <a:gd name="connsiteY3" fmla="*/ 2760616 h 3257344"/>
                    <a:gd name="connsiteX4" fmla="*/ 8125097 w 8299268"/>
                    <a:gd name="connsiteY4" fmla="*/ 0 h 3257344"/>
                    <a:gd name="connsiteX5" fmla="*/ 8299268 w 8299268"/>
                    <a:gd name="connsiteY5" fmla="*/ 209005 h 3257344"/>
                    <a:gd name="connsiteX0" fmla="*/ 8299268 w 8299268"/>
                    <a:gd name="connsiteY0" fmla="*/ 209005 h 3257344"/>
                    <a:gd name="connsiteX1" fmla="*/ 3692434 w 8299268"/>
                    <a:gd name="connsiteY1" fmla="*/ 2969621 h 3257344"/>
                    <a:gd name="connsiteX2" fmla="*/ 0 w 8299268"/>
                    <a:gd name="connsiteY2" fmla="*/ 2211977 h 3257344"/>
                    <a:gd name="connsiteX3" fmla="*/ 3622765 w 8299268"/>
                    <a:gd name="connsiteY3" fmla="*/ 2760616 h 3257344"/>
                    <a:gd name="connsiteX4" fmla="*/ 8125097 w 8299268"/>
                    <a:gd name="connsiteY4" fmla="*/ 0 h 3257344"/>
                    <a:gd name="connsiteX5" fmla="*/ 8299268 w 8299268"/>
                    <a:gd name="connsiteY5" fmla="*/ 209005 h 3257344"/>
                    <a:gd name="connsiteX0" fmla="*/ 8299268 w 8299268"/>
                    <a:gd name="connsiteY0" fmla="*/ 209005 h 3229678"/>
                    <a:gd name="connsiteX1" fmla="*/ 3692434 w 8299268"/>
                    <a:gd name="connsiteY1" fmla="*/ 2969621 h 3229678"/>
                    <a:gd name="connsiteX2" fmla="*/ 0 w 8299268"/>
                    <a:gd name="connsiteY2" fmla="*/ 2211977 h 3229678"/>
                    <a:gd name="connsiteX3" fmla="*/ 3622765 w 8299268"/>
                    <a:gd name="connsiteY3" fmla="*/ 2760616 h 3229678"/>
                    <a:gd name="connsiteX4" fmla="*/ 8125097 w 8299268"/>
                    <a:gd name="connsiteY4" fmla="*/ 0 h 3229678"/>
                    <a:gd name="connsiteX5" fmla="*/ 8299268 w 8299268"/>
                    <a:gd name="connsiteY5" fmla="*/ 209005 h 3229678"/>
                    <a:gd name="connsiteX0" fmla="*/ 8299317 w 8299317"/>
                    <a:gd name="connsiteY0" fmla="*/ 209005 h 3118885"/>
                    <a:gd name="connsiteX1" fmla="*/ 3692483 w 8299317"/>
                    <a:gd name="connsiteY1" fmla="*/ 2969621 h 3118885"/>
                    <a:gd name="connsiteX2" fmla="*/ 49 w 8299317"/>
                    <a:gd name="connsiteY2" fmla="*/ 2211977 h 3118885"/>
                    <a:gd name="connsiteX3" fmla="*/ 3622814 w 8299317"/>
                    <a:gd name="connsiteY3" fmla="*/ 2760616 h 3118885"/>
                    <a:gd name="connsiteX4" fmla="*/ 8125146 w 8299317"/>
                    <a:gd name="connsiteY4" fmla="*/ 0 h 3118885"/>
                    <a:gd name="connsiteX5" fmla="*/ 8299317 w 8299317"/>
                    <a:gd name="connsiteY5" fmla="*/ 209005 h 3118885"/>
                    <a:gd name="connsiteX0" fmla="*/ 8313517 w 8313517"/>
                    <a:gd name="connsiteY0" fmla="*/ 209005 h 3229102"/>
                    <a:gd name="connsiteX1" fmla="*/ 3706683 w 8313517"/>
                    <a:gd name="connsiteY1" fmla="*/ 2969621 h 3229102"/>
                    <a:gd name="connsiteX2" fmla="*/ 14249 w 8313517"/>
                    <a:gd name="connsiteY2" fmla="*/ 2211977 h 3229102"/>
                    <a:gd name="connsiteX3" fmla="*/ 3637014 w 8313517"/>
                    <a:gd name="connsiteY3" fmla="*/ 2760616 h 3229102"/>
                    <a:gd name="connsiteX4" fmla="*/ 8139346 w 8313517"/>
                    <a:gd name="connsiteY4" fmla="*/ 0 h 3229102"/>
                    <a:gd name="connsiteX5" fmla="*/ 8313517 w 8313517"/>
                    <a:gd name="connsiteY5" fmla="*/ 209005 h 3229102"/>
                    <a:gd name="connsiteX0" fmla="*/ 8313517 w 8313517"/>
                    <a:gd name="connsiteY0" fmla="*/ 209005 h 3229102"/>
                    <a:gd name="connsiteX1" fmla="*/ 3706683 w 8313517"/>
                    <a:gd name="connsiteY1" fmla="*/ 2969621 h 3229102"/>
                    <a:gd name="connsiteX2" fmla="*/ 14249 w 8313517"/>
                    <a:gd name="connsiteY2" fmla="*/ 2211977 h 3229102"/>
                    <a:gd name="connsiteX3" fmla="*/ 3637014 w 8313517"/>
                    <a:gd name="connsiteY3" fmla="*/ 2760616 h 3229102"/>
                    <a:gd name="connsiteX4" fmla="*/ 8139346 w 8313517"/>
                    <a:gd name="connsiteY4" fmla="*/ 0 h 3229102"/>
                    <a:gd name="connsiteX5" fmla="*/ 8313517 w 8313517"/>
                    <a:gd name="connsiteY5" fmla="*/ 209005 h 3229102"/>
                    <a:gd name="connsiteX0" fmla="*/ 8299268 w 8299268"/>
                    <a:gd name="connsiteY0" fmla="*/ 209005 h 3229102"/>
                    <a:gd name="connsiteX1" fmla="*/ 3692434 w 8299268"/>
                    <a:gd name="connsiteY1" fmla="*/ 2969621 h 3229102"/>
                    <a:gd name="connsiteX2" fmla="*/ 0 w 8299268"/>
                    <a:gd name="connsiteY2" fmla="*/ 2211977 h 3229102"/>
                    <a:gd name="connsiteX3" fmla="*/ 3622765 w 8299268"/>
                    <a:gd name="connsiteY3" fmla="*/ 2760616 h 3229102"/>
                    <a:gd name="connsiteX4" fmla="*/ 8125097 w 8299268"/>
                    <a:gd name="connsiteY4" fmla="*/ 0 h 3229102"/>
                    <a:gd name="connsiteX5" fmla="*/ 8299268 w 8299268"/>
                    <a:gd name="connsiteY5" fmla="*/ 209005 h 3229102"/>
                    <a:gd name="connsiteX0" fmla="*/ 8299268 w 8299268"/>
                    <a:gd name="connsiteY0" fmla="*/ 209005 h 3229102"/>
                    <a:gd name="connsiteX1" fmla="*/ 3692434 w 8299268"/>
                    <a:gd name="connsiteY1" fmla="*/ 2969621 h 3229102"/>
                    <a:gd name="connsiteX2" fmla="*/ 0 w 8299268"/>
                    <a:gd name="connsiteY2" fmla="*/ 2211977 h 3229102"/>
                    <a:gd name="connsiteX3" fmla="*/ 3622765 w 8299268"/>
                    <a:gd name="connsiteY3" fmla="*/ 2760616 h 3229102"/>
                    <a:gd name="connsiteX4" fmla="*/ 8125097 w 8299268"/>
                    <a:gd name="connsiteY4" fmla="*/ 0 h 3229102"/>
                    <a:gd name="connsiteX5" fmla="*/ 8299268 w 8299268"/>
                    <a:gd name="connsiteY5" fmla="*/ 209005 h 3229102"/>
                    <a:gd name="connsiteX0" fmla="*/ 8299268 w 8299268"/>
                    <a:gd name="connsiteY0" fmla="*/ 209005 h 3229102"/>
                    <a:gd name="connsiteX1" fmla="*/ 3692434 w 8299268"/>
                    <a:gd name="connsiteY1" fmla="*/ 2969621 h 3229102"/>
                    <a:gd name="connsiteX2" fmla="*/ 0 w 8299268"/>
                    <a:gd name="connsiteY2" fmla="*/ 2211977 h 3229102"/>
                    <a:gd name="connsiteX3" fmla="*/ 3622765 w 8299268"/>
                    <a:gd name="connsiteY3" fmla="*/ 2760616 h 3229102"/>
                    <a:gd name="connsiteX4" fmla="*/ 8125097 w 8299268"/>
                    <a:gd name="connsiteY4" fmla="*/ 0 h 3229102"/>
                    <a:gd name="connsiteX5" fmla="*/ 8299268 w 8299268"/>
                    <a:gd name="connsiteY5" fmla="*/ 209005 h 3229102"/>
                    <a:gd name="connsiteX0" fmla="*/ 8299268 w 8299268"/>
                    <a:gd name="connsiteY0" fmla="*/ 209005 h 3247117"/>
                    <a:gd name="connsiteX1" fmla="*/ 3692434 w 8299268"/>
                    <a:gd name="connsiteY1" fmla="*/ 2969621 h 3247117"/>
                    <a:gd name="connsiteX2" fmla="*/ 0 w 8299268"/>
                    <a:gd name="connsiteY2" fmla="*/ 2211977 h 3247117"/>
                    <a:gd name="connsiteX3" fmla="*/ 3622765 w 8299268"/>
                    <a:gd name="connsiteY3" fmla="*/ 2760616 h 3247117"/>
                    <a:gd name="connsiteX4" fmla="*/ 8125097 w 8299268"/>
                    <a:gd name="connsiteY4" fmla="*/ 0 h 3247117"/>
                    <a:gd name="connsiteX5" fmla="*/ 8299268 w 8299268"/>
                    <a:gd name="connsiteY5" fmla="*/ 209005 h 3247117"/>
                    <a:gd name="connsiteX0" fmla="*/ 8299268 w 8299268"/>
                    <a:gd name="connsiteY0" fmla="*/ 209005 h 3239378"/>
                    <a:gd name="connsiteX1" fmla="*/ 3692434 w 8299268"/>
                    <a:gd name="connsiteY1" fmla="*/ 2969621 h 3239378"/>
                    <a:gd name="connsiteX2" fmla="*/ 0 w 8299268"/>
                    <a:gd name="connsiteY2" fmla="*/ 2211977 h 3239378"/>
                    <a:gd name="connsiteX3" fmla="*/ 3622765 w 8299268"/>
                    <a:gd name="connsiteY3" fmla="*/ 2760616 h 3239378"/>
                    <a:gd name="connsiteX4" fmla="*/ 8125097 w 8299268"/>
                    <a:gd name="connsiteY4" fmla="*/ 0 h 3239378"/>
                    <a:gd name="connsiteX5" fmla="*/ 8299268 w 8299268"/>
                    <a:gd name="connsiteY5" fmla="*/ 209005 h 3239378"/>
                    <a:gd name="connsiteX0" fmla="*/ 8299268 w 8299268"/>
                    <a:gd name="connsiteY0" fmla="*/ 209005 h 3239378"/>
                    <a:gd name="connsiteX1" fmla="*/ 3692434 w 8299268"/>
                    <a:gd name="connsiteY1" fmla="*/ 2969621 h 3239378"/>
                    <a:gd name="connsiteX2" fmla="*/ 0 w 8299268"/>
                    <a:gd name="connsiteY2" fmla="*/ 2211977 h 3239378"/>
                    <a:gd name="connsiteX3" fmla="*/ 3622765 w 8299268"/>
                    <a:gd name="connsiteY3" fmla="*/ 2760616 h 3239378"/>
                    <a:gd name="connsiteX4" fmla="*/ 8125097 w 8299268"/>
                    <a:gd name="connsiteY4" fmla="*/ 0 h 3239378"/>
                    <a:gd name="connsiteX5" fmla="*/ 8299268 w 8299268"/>
                    <a:gd name="connsiteY5" fmla="*/ 209005 h 3239378"/>
                    <a:gd name="connsiteX0" fmla="*/ 8299268 w 8299268"/>
                    <a:gd name="connsiteY0" fmla="*/ 209005 h 3239378"/>
                    <a:gd name="connsiteX1" fmla="*/ 3692434 w 8299268"/>
                    <a:gd name="connsiteY1" fmla="*/ 2969621 h 3239378"/>
                    <a:gd name="connsiteX2" fmla="*/ 0 w 8299268"/>
                    <a:gd name="connsiteY2" fmla="*/ 2211977 h 3239378"/>
                    <a:gd name="connsiteX3" fmla="*/ 3622765 w 8299268"/>
                    <a:gd name="connsiteY3" fmla="*/ 2760616 h 3239378"/>
                    <a:gd name="connsiteX4" fmla="*/ 8125097 w 8299268"/>
                    <a:gd name="connsiteY4" fmla="*/ 0 h 3239378"/>
                    <a:gd name="connsiteX5" fmla="*/ 8299268 w 8299268"/>
                    <a:gd name="connsiteY5" fmla="*/ 209005 h 3239378"/>
                    <a:gd name="connsiteX0" fmla="*/ 8299268 w 8299268"/>
                    <a:gd name="connsiteY0" fmla="*/ 209005 h 3254855"/>
                    <a:gd name="connsiteX1" fmla="*/ 3692434 w 8299268"/>
                    <a:gd name="connsiteY1" fmla="*/ 2969621 h 3254855"/>
                    <a:gd name="connsiteX2" fmla="*/ 0 w 8299268"/>
                    <a:gd name="connsiteY2" fmla="*/ 2211977 h 3254855"/>
                    <a:gd name="connsiteX3" fmla="*/ 3622765 w 8299268"/>
                    <a:gd name="connsiteY3" fmla="*/ 2760616 h 3254855"/>
                    <a:gd name="connsiteX4" fmla="*/ 8125097 w 8299268"/>
                    <a:gd name="connsiteY4" fmla="*/ 0 h 3254855"/>
                    <a:gd name="connsiteX5" fmla="*/ 8299268 w 8299268"/>
                    <a:gd name="connsiteY5" fmla="*/ 209005 h 3254855"/>
                    <a:gd name="connsiteX0" fmla="*/ 8299268 w 8299268"/>
                    <a:gd name="connsiteY0" fmla="*/ 209005 h 3254855"/>
                    <a:gd name="connsiteX1" fmla="*/ 3692434 w 8299268"/>
                    <a:gd name="connsiteY1" fmla="*/ 2969621 h 3254855"/>
                    <a:gd name="connsiteX2" fmla="*/ 0 w 8299268"/>
                    <a:gd name="connsiteY2" fmla="*/ 2211977 h 3254855"/>
                    <a:gd name="connsiteX3" fmla="*/ 3622765 w 8299268"/>
                    <a:gd name="connsiteY3" fmla="*/ 2760616 h 3254855"/>
                    <a:gd name="connsiteX4" fmla="*/ 8125097 w 8299268"/>
                    <a:gd name="connsiteY4" fmla="*/ 0 h 3254855"/>
                    <a:gd name="connsiteX5" fmla="*/ 8299268 w 8299268"/>
                    <a:gd name="connsiteY5" fmla="*/ 209005 h 3254855"/>
                    <a:gd name="connsiteX0" fmla="*/ 8299268 w 8299268"/>
                    <a:gd name="connsiteY0" fmla="*/ 209005 h 3254855"/>
                    <a:gd name="connsiteX1" fmla="*/ 3692434 w 8299268"/>
                    <a:gd name="connsiteY1" fmla="*/ 2969621 h 3254855"/>
                    <a:gd name="connsiteX2" fmla="*/ 0 w 8299268"/>
                    <a:gd name="connsiteY2" fmla="*/ 2211977 h 3254855"/>
                    <a:gd name="connsiteX3" fmla="*/ 3622765 w 8299268"/>
                    <a:gd name="connsiteY3" fmla="*/ 2760616 h 3254855"/>
                    <a:gd name="connsiteX4" fmla="*/ 8125097 w 8299268"/>
                    <a:gd name="connsiteY4" fmla="*/ 0 h 3254855"/>
                    <a:gd name="connsiteX5" fmla="*/ 8299268 w 8299268"/>
                    <a:gd name="connsiteY5" fmla="*/ 209005 h 3254855"/>
                    <a:gd name="connsiteX0" fmla="*/ 8299268 w 8299268"/>
                    <a:gd name="connsiteY0" fmla="*/ 209005 h 3254855"/>
                    <a:gd name="connsiteX1" fmla="*/ 3692434 w 8299268"/>
                    <a:gd name="connsiteY1" fmla="*/ 2969621 h 3254855"/>
                    <a:gd name="connsiteX2" fmla="*/ 0 w 8299268"/>
                    <a:gd name="connsiteY2" fmla="*/ 2211977 h 3254855"/>
                    <a:gd name="connsiteX3" fmla="*/ 3579222 w 8299268"/>
                    <a:gd name="connsiteY3" fmla="*/ 2786741 h 3254855"/>
                    <a:gd name="connsiteX4" fmla="*/ 8125097 w 8299268"/>
                    <a:gd name="connsiteY4" fmla="*/ 0 h 3254855"/>
                    <a:gd name="connsiteX5" fmla="*/ 8299268 w 8299268"/>
                    <a:gd name="connsiteY5" fmla="*/ 209005 h 3254855"/>
                    <a:gd name="connsiteX0" fmla="*/ 8332666 w 8332666"/>
                    <a:gd name="connsiteY0" fmla="*/ 209005 h 3190835"/>
                    <a:gd name="connsiteX1" fmla="*/ 3725832 w 8332666"/>
                    <a:gd name="connsiteY1" fmla="*/ 2969621 h 3190835"/>
                    <a:gd name="connsiteX2" fmla="*/ 0 w 8332666"/>
                    <a:gd name="connsiteY2" fmla="*/ 1898469 h 3190835"/>
                    <a:gd name="connsiteX3" fmla="*/ 3612620 w 8332666"/>
                    <a:gd name="connsiteY3" fmla="*/ 2786741 h 3190835"/>
                    <a:gd name="connsiteX4" fmla="*/ 8158495 w 8332666"/>
                    <a:gd name="connsiteY4" fmla="*/ 0 h 3190835"/>
                    <a:gd name="connsiteX5" fmla="*/ 8332666 w 8332666"/>
                    <a:gd name="connsiteY5" fmla="*/ 209005 h 3190835"/>
                    <a:gd name="connsiteX0" fmla="*/ 8332666 w 8332666"/>
                    <a:gd name="connsiteY0" fmla="*/ 209005 h 3190835"/>
                    <a:gd name="connsiteX1" fmla="*/ 3725832 w 8332666"/>
                    <a:gd name="connsiteY1" fmla="*/ 2969621 h 3190835"/>
                    <a:gd name="connsiteX2" fmla="*/ 0 w 8332666"/>
                    <a:gd name="connsiteY2" fmla="*/ 1898469 h 3190835"/>
                    <a:gd name="connsiteX3" fmla="*/ 3696116 w 8332666"/>
                    <a:gd name="connsiteY3" fmla="*/ 2708364 h 3190835"/>
                    <a:gd name="connsiteX4" fmla="*/ 8158495 w 8332666"/>
                    <a:gd name="connsiteY4" fmla="*/ 0 h 3190835"/>
                    <a:gd name="connsiteX5" fmla="*/ 8332666 w 8332666"/>
                    <a:gd name="connsiteY5" fmla="*/ 209005 h 3190835"/>
                    <a:gd name="connsiteX0" fmla="*/ 8332666 w 8332666"/>
                    <a:gd name="connsiteY0" fmla="*/ 209005 h 3111838"/>
                    <a:gd name="connsiteX1" fmla="*/ 3792629 w 8332666"/>
                    <a:gd name="connsiteY1" fmla="*/ 2873827 h 3111838"/>
                    <a:gd name="connsiteX2" fmla="*/ 0 w 8332666"/>
                    <a:gd name="connsiteY2" fmla="*/ 1898469 h 3111838"/>
                    <a:gd name="connsiteX3" fmla="*/ 3696116 w 8332666"/>
                    <a:gd name="connsiteY3" fmla="*/ 2708364 h 3111838"/>
                    <a:gd name="connsiteX4" fmla="*/ 8158495 w 8332666"/>
                    <a:gd name="connsiteY4" fmla="*/ 0 h 3111838"/>
                    <a:gd name="connsiteX5" fmla="*/ 8332666 w 8332666"/>
                    <a:gd name="connsiteY5" fmla="*/ 209005 h 3111838"/>
                    <a:gd name="connsiteX0" fmla="*/ 8332666 w 8332666"/>
                    <a:gd name="connsiteY0" fmla="*/ 209005 h 3111838"/>
                    <a:gd name="connsiteX1" fmla="*/ 3792629 w 8332666"/>
                    <a:gd name="connsiteY1" fmla="*/ 2873827 h 3111838"/>
                    <a:gd name="connsiteX2" fmla="*/ 0 w 8332666"/>
                    <a:gd name="connsiteY2" fmla="*/ 1898469 h 3111838"/>
                    <a:gd name="connsiteX3" fmla="*/ 3696116 w 8332666"/>
                    <a:gd name="connsiteY3" fmla="*/ 2708364 h 3111838"/>
                    <a:gd name="connsiteX4" fmla="*/ 8158495 w 8332666"/>
                    <a:gd name="connsiteY4" fmla="*/ 0 h 3111838"/>
                    <a:gd name="connsiteX5" fmla="*/ 8332666 w 8332666"/>
                    <a:gd name="connsiteY5" fmla="*/ 209005 h 3111838"/>
                    <a:gd name="connsiteX0" fmla="*/ 8332666 w 8332666"/>
                    <a:gd name="connsiteY0" fmla="*/ 209005 h 3111838"/>
                    <a:gd name="connsiteX1" fmla="*/ 3792629 w 8332666"/>
                    <a:gd name="connsiteY1" fmla="*/ 2873827 h 3111838"/>
                    <a:gd name="connsiteX2" fmla="*/ 0 w 8332666"/>
                    <a:gd name="connsiteY2" fmla="*/ 1898469 h 3111838"/>
                    <a:gd name="connsiteX3" fmla="*/ 3696116 w 8332666"/>
                    <a:gd name="connsiteY3" fmla="*/ 2708364 h 3111838"/>
                    <a:gd name="connsiteX4" fmla="*/ 8158495 w 8332666"/>
                    <a:gd name="connsiteY4" fmla="*/ 0 h 3111838"/>
                    <a:gd name="connsiteX5" fmla="*/ 8332666 w 8332666"/>
                    <a:gd name="connsiteY5" fmla="*/ 209005 h 3111838"/>
                    <a:gd name="connsiteX0" fmla="*/ 8332666 w 8332666"/>
                    <a:gd name="connsiteY0" fmla="*/ 209005 h 3133171"/>
                    <a:gd name="connsiteX1" fmla="*/ 3767580 w 8332666"/>
                    <a:gd name="connsiteY1" fmla="*/ 2899953 h 3133171"/>
                    <a:gd name="connsiteX2" fmla="*/ 0 w 8332666"/>
                    <a:gd name="connsiteY2" fmla="*/ 1898469 h 3133171"/>
                    <a:gd name="connsiteX3" fmla="*/ 3696116 w 8332666"/>
                    <a:gd name="connsiteY3" fmla="*/ 2708364 h 3133171"/>
                    <a:gd name="connsiteX4" fmla="*/ 8158495 w 8332666"/>
                    <a:gd name="connsiteY4" fmla="*/ 0 h 3133171"/>
                    <a:gd name="connsiteX5" fmla="*/ 8332666 w 8332666"/>
                    <a:gd name="connsiteY5" fmla="*/ 209005 h 3133171"/>
                    <a:gd name="connsiteX0" fmla="*/ 8332666 w 8332666"/>
                    <a:gd name="connsiteY0" fmla="*/ 209005 h 3133171"/>
                    <a:gd name="connsiteX1" fmla="*/ 3767580 w 8332666"/>
                    <a:gd name="connsiteY1" fmla="*/ 2899953 h 3133171"/>
                    <a:gd name="connsiteX2" fmla="*/ 0 w 8332666"/>
                    <a:gd name="connsiteY2" fmla="*/ 1898469 h 3133171"/>
                    <a:gd name="connsiteX3" fmla="*/ 3662717 w 8332666"/>
                    <a:gd name="connsiteY3" fmla="*/ 2699655 h 3133171"/>
                    <a:gd name="connsiteX4" fmla="*/ 8158495 w 8332666"/>
                    <a:gd name="connsiteY4" fmla="*/ 0 h 3133171"/>
                    <a:gd name="connsiteX5" fmla="*/ 8332666 w 8332666"/>
                    <a:gd name="connsiteY5" fmla="*/ 209005 h 3133171"/>
                    <a:gd name="connsiteX0" fmla="*/ 8299267 w 8299267"/>
                    <a:gd name="connsiteY0" fmla="*/ 235130 h 3133171"/>
                    <a:gd name="connsiteX1" fmla="*/ 3767580 w 8299267"/>
                    <a:gd name="connsiteY1" fmla="*/ 2899953 h 3133171"/>
                    <a:gd name="connsiteX2" fmla="*/ 0 w 8299267"/>
                    <a:gd name="connsiteY2" fmla="*/ 1898469 h 3133171"/>
                    <a:gd name="connsiteX3" fmla="*/ 3662717 w 8299267"/>
                    <a:gd name="connsiteY3" fmla="*/ 2699655 h 3133171"/>
                    <a:gd name="connsiteX4" fmla="*/ 8158495 w 8299267"/>
                    <a:gd name="connsiteY4" fmla="*/ 0 h 3133171"/>
                    <a:gd name="connsiteX5" fmla="*/ 8299267 w 8299267"/>
                    <a:gd name="connsiteY5" fmla="*/ 235130 h 3133171"/>
                    <a:gd name="connsiteX0" fmla="*/ 8299267 w 8299267"/>
                    <a:gd name="connsiteY0" fmla="*/ 235130 h 3133171"/>
                    <a:gd name="connsiteX1" fmla="*/ 3767580 w 8299267"/>
                    <a:gd name="connsiteY1" fmla="*/ 2899953 h 3133171"/>
                    <a:gd name="connsiteX2" fmla="*/ 0 w 8299267"/>
                    <a:gd name="connsiteY2" fmla="*/ 1898469 h 3133171"/>
                    <a:gd name="connsiteX3" fmla="*/ 3662717 w 8299267"/>
                    <a:gd name="connsiteY3" fmla="*/ 2699655 h 3133171"/>
                    <a:gd name="connsiteX4" fmla="*/ 8158495 w 8299267"/>
                    <a:gd name="connsiteY4" fmla="*/ 0 h 3133171"/>
                    <a:gd name="connsiteX5" fmla="*/ 8299267 w 8299267"/>
                    <a:gd name="connsiteY5" fmla="*/ 235130 h 3133171"/>
                    <a:gd name="connsiteX0" fmla="*/ 8299267 w 8299267"/>
                    <a:gd name="connsiteY0" fmla="*/ 235130 h 3133171"/>
                    <a:gd name="connsiteX1" fmla="*/ 3767580 w 8299267"/>
                    <a:gd name="connsiteY1" fmla="*/ 2899953 h 3133171"/>
                    <a:gd name="connsiteX2" fmla="*/ 0 w 8299267"/>
                    <a:gd name="connsiteY2" fmla="*/ 1898469 h 3133171"/>
                    <a:gd name="connsiteX3" fmla="*/ 3662717 w 8299267"/>
                    <a:gd name="connsiteY3" fmla="*/ 2699655 h 3133171"/>
                    <a:gd name="connsiteX4" fmla="*/ 8158495 w 8299267"/>
                    <a:gd name="connsiteY4" fmla="*/ 0 h 3133171"/>
                    <a:gd name="connsiteX5" fmla="*/ 8299267 w 8299267"/>
                    <a:gd name="connsiteY5" fmla="*/ 235130 h 3133171"/>
                    <a:gd name="connsiteX0" fmla="*/ 8299267 w 8299267"/>
                    <a:gd name="connsiteY0" fmla="*/ 235130 h 3121895"/>
                    <a:gd name="connsiteX1" fmla="*/ 3767580 w 8299267"/>
                    <a:gd name="connsiteY1" fmla="*/ 2899953 h 3121895"/>
                    <a:gd name="connsiteX2" fmla="*/ 0 w 8299267"/>
                    <a:gd name="connsiteY2" fmla="*/ 1898469 h 3121895"/>
                    <a:gd name="connsiteX3" fmla="*/ 3662717 w 8299267"/>
                    <a:gd name="connsiteY3" fmla="*/ 2699655 h 3121895"/>
                    <a:gd name="connsiteX4" fmla="*/ 8158495 w 8299267"/>
                    <a:gd name="connsiteY4" fmla="*/ 0 h 3121895"/>
                    <a:gd name="connsiteX5" fmla="*/ 8299267 w 8299267"/>
                    <a:gd name="connsiteY5" fmla="*/ 235130 h 3121895"/>
                    <a:gd name="connsiteX0" fmla="*/ 8299267 w 8299267"/>
                    <a:gd name="connsiteY0" fmla="*/ 235130 h 3128957"/>
                    <a:gd name="connsiteX1" fmla="*/ 3767580 w 8299267"/>
                    <a:gd name="connsiteY1" fmla="*/ 2899953 h 3128957"/>
                    <a:gd name="connsiteX2" fmla="*/ 0 w 8299267"/>
                    <a:gd name="connsiteY2" fmla="*/ 1898469 h 3128957"/>
                    <a:gd name="connsiteX3" fmla="*/ 3662717 w 8299267"/>
                    <a:gd name="connsiteY3" fmla="*/ 2699655 h 3128957"/>
                    <a:gd name="connsiteX4" fmla="*/ 8158495 w 8299267"/>
                    <a:gd name="connsiteY4" fmla="*/ 0 h 3128957"/>
                    <a:gd name="connsiteX5" fmla="*/ 8299267 w 8299267"/>
                    <a:gd name="connsiteY5" fmla="*/ 235130 h 3128957"/>
                    <a:gd name="connsiteX0" fmla="*/ 8299267 w 8299267"/>
                    <a:gd name="connsiteY0" fmla="*/ 235130 h 3128957"/>
                    <a:gd name="connsiteX1" fmla="*/ 3767580 w 8299267"/>
                    <a:gd name="connsiteY1" fmla="*/ 2899953 h 3128957"/>
                    <a:gd name="connsiteX2" fmla="*/ 0 w 8299267"/>
                    <a:gd name="connsiteY2" fmla="*/ 1898469 h 3128957"/>
                    <a:gd name="connsiteX3" fmla="*/ 3662717 w 8299267"/>
                    <a:gd name="connsiteY3" fmla="*/ 2699655 h 3128957"/>
                    <a:gd name="connsiteX4" fmla="*/ 8158495 w 8299267"/>
                    <a:gd name="connsiteY4" fmla="*/ 0 h 3128957"/>
                    <a:gd name="connsiteX5" fmla="*/ 8299267 w 8299267"/>
                    <a:gd name="connsiteY5" fmla="*/ 235130 h 3128957"/>
                    <a:gd name="connsiteX0" fmla="*/ 8299267 w 8299267"/>
                    <a:gd name="connsiteY0" fmla="*/ 235130 h 3121400"/>
                    <a:gd name="connsiteX1" fmla="*/ 3767580 w 8299267"/>
                    <a:gd name="connsiteY1" fmla="*/ 2899953 h 3121400"/>
                    <a:gd name="connsiteX2" fmla="*/ 0 w 8299267"/>
                    <a:gd name="connsiteY2" fmla="*/ 1898469 h 3121400"/>
                    <a:gd name="connsiteX3" fmla="*/ 3662717 w 8299267"/>
                    <a:gd name="connsiteY3" fmla="*/ 2699655 h 3121400"/>
                    <a:gd name="connsiteX4" fmla="*/ 8158495 w 8299267"/>
                    <a:gd name="connsiteY4" fmla="*/ 0 h 3121400"/>
                    <a:gd name="connsiteX5" fmla="*/ 8299267 w 8299267"/>
                    <a:gd name="connsiteY5" fmla="*/ 235130 h 3121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299267" h="3121400">
                      <a:moveTo>
                        <a:pt x="8299267" y="235130"/>
                      </a:moveTo>
                      <a:cubicBezTo>
                        <a:pt x="7044692" y="1319346"/>
                        <a:pt x="5281420" y="2452912"/>
                        <a:pt x="3767580" y="2899953"/>
                      </a:cubicBezTo>
                      <a:cubicBezTo>
                        <a:pt x="1766154" y="3451495"/>
                        <a:pt x="260165" y="2918823"/>
                        <a:pt x="0" y="1898469"/>
                      </a:cubicBezTo>
                      <a:cubicBezTo>
                        <a:pt x="302210" y="2863669"/>
                        <a:pt x="1960192" y="3181529"/>
                        <a:pt x="3662717" y="2699655"/>
                      </a:cubicBezTo>
                      <a:cubicBezTo>
                        <a:pt x="5208489" y="2182946"/>
                        <a:pt x="7028803" y="989874"/>
                        <a:pt x="8158495" y="0"/>
                      </a:cubicBezTo>
                      <a:lnTo>
                        <a:pt x="8299267" y="235130"/>
                      </a:lnTo>
                      <a:close/>
                    </a:path>
                  </a:pathLst>
                </a:custGeom>
                <a:solidFill>
                  <a:srgbClr val="068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25" name="Group 2524">
              <a:extLst>
                <a:ext uri="{FF2B5EF4-FFF2-40B4-BE49-F238E27FC236}">
                  <a16:creationId xmlns:a16="http://schemas.microsoft.com/office/drawing/2014/main" id="{DD0F69ED-756A-49A0-9950-94199695068F}"/>
                </a:ext>
              </a:extLst>
            </p:cNvPr>
            <p:cNvGrpSpPr/>
            <p:nvPr/>
          </p:nvGrpSpPr>
          <p:grpSpPr>
            <a:xfrm>
              <a:off x="8241240" y="2831992"/>
              <a:ext cx="2456915" cy="2455655"/>
              <a:chOff x="4574848" y="1897856"/>
              <a:chExt cx="3028217" cy="3026664"/>
            </a:xfrm>
          </p:grpSpPr>
          <p:sp>
            <p:nvSpPr>
              <p:cNvPr id="2526" name="Freeform: Shape 2525">
                <a:extLst>
                  <a:ext uri="{FF2B5EF4-FFF2-40B4-BE49-F238E27FC236}">
                    <a16:creationId xmlns:a16="http://schemas.microsoft.com/office/drawing/2014/main" id="{5CAD9561-8868-43C7-B019-8EBD8B5E58DE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7" name="Freeform: Shape 2526">
                <a:extLst>
                  <a:ext uri="{FF2B5EF4-FFF2-40B4-BE49-F238E27FC236}">
                    <a16:creationId xmlns:a16="http://schemas.microsoft.com/office/drawing/2014/main" id="{6BEC55C8-6333-4D07-A082-B309087A4B5B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528" name="Graphic 6">
              <a:extLst>
                <a:ext uri="{FF2B5EF4-FFF2-40B4-BE49-F238E27FC236}">
                  <a16:creationId xmlns:a16="http://schemas.microsoft.com/office/drawing/2014/main" id="{D928A64E-D33D-4758-AB03-FE63F4BB4860}"/>
                </a:ext>
              </a:extLst>
            </p:cNvPr>
            <p:cNvGrpSpPr/>
            <p:nvPr/>
          </p:nvGrpSpPr>
          <p:grpSpPr>
            <a:xfrm flipH="1">
              <a:off x="8437724" y="3224821"/>
              <a:ext cx="1593317" cy="1632635"/>
              <a:chOff x="2749579" y="0"/>
              <a:chExt cx="6692842" cy="6858000"/>
            </a:xfrm>
            <a:solidFill>
              <a:schemeClr val="accent1"/>
            </a:solidFill>
          </p:grpSpPr>
          <p:sp>
            <p:nvSpPr>
              <p:cNvPr id="2529" name="Freeform: Shape 2528">
                <a:extLst>
                  <a:ext uri="{FF2B5EF4-FFF2-40B4-BE49-F238E27FC236}">
                    <a16:creationId xmlns:a16="http://schemas.microsoft.com/office/drawing/2014/main" id="{CC0B1586-9473-44D7-A6D9-69BDE156A2E5}"/>
                  </a:ext>
                </a:extLst>
              </p:cNvPr>
              <p:cNvSpPr/>
              <p:nvPr/>
            </p:nvSpPr>
            <p:spPr>
              <a:xfrm>
                <a:off x="2749186" y="0"/>
                <a:ext cx="6684977" cy="6858000"/>
              </a:xfrm>
              <a:custGeom>
                <a:avLst/>
                <a:gdLst>
                  <a:gd name="connsiteX0" fmla="*/ 6090801 w 6684977"/>
                  <a:gd name="connsiteY0" fmla="*/ 3171825 h 6858000"/>
                  <a:gd name="connsiteX1" fmla="*/ 6125406 w 6684977"/>
                  <a:gd name="connsiteY1" fmla="*/ 3171039 h 6858000"/>
                  <a:gd name="connsiteX2" fmla="*/ 6556390 w 6684977"/>
                  <a:gd name="connsiteY2" fmla="*/ 3171039 h 6858000"/>
                  <a:gd name="connsiteX3" fmla="*/ 6613802 w 6684977"/>
                  <a:gd name="connsiteY3" fmla="*/ 3160028 h 6858000"/>
                  <a:gd name="connsiteX4" fmla="*/ 6689303 w 6684977"/>
                  <a:gd name="connsiteY4" fmla="*/ 3050709 h 6858000"/>
                  <a:gd name="connsiteX5" fmla="*/ 6689303 w 6684977"/>
                  <a:gd name="connsiteY5" fmla="*/ 2997229 h 6858000"/>
                  <a:gd name="connsiteX6" fmla="*/ 6663350 w 6684977"/>
                  <a:gd name="connsiteY6" fmla="*/ 2922515 h 6858000"/>
                  <a:gd name="connsiteX7" fmla="*/ 6544593 w 6684977"/>
                  <a:gd name="connsiteY7" fmla="*/ 2871394 h 6858000"/>
                  <a:gd name="connsiteX8" fmla="*/ 6108103 w 6684977"/>
                  <a:gd name="connsiteY8" fmla="*/ 2871394 h 6858000"/>
                  <a:gd name="connsiteX9" fmla="*/ 6044399 w 6684977"/>
                  <a:gd name="connsiteY9" fmla="*/ 2809264 h 6858000"/>
                  <a:gd name="connsiteX10" fmla="*/ 6038894 w 6684977"/>
                  <a:gd name="connsiteY10" fmla="*/ 2600850 h 6858000"/>
                  <a:gd name="connsiteX11" fmla="*/ 6017659 w 6684977"/>
                  <a:gd name="connsiteY11" fmla="*/ 2550515 h 6858000"/>
                  <a:gd name="connsiteX12" fmla="*/ 5952383 w 6684977"/>
                  <a:gd name="connsiteY12" fmla="*/ 2534786 h 6858000"/>
                  <a:gd name="connsiteX13" fmla="*/ 5887892 w 6684977"/>
                  <a:gd name="connsiteY13" fmla="*/ 2584334 h 6858000"/>
                  <a:gd name="connsiteX14" fmla="*/ 5882387 w 6684977"/>
                  <a:gd name="connsiteY14" fmla="*/ 2637813 h 6858000"/>
                  <a:gd name="connsiteX15" fmla="*/ 5835985 w 6684977"/>
                  <a:gd name="connsiteY15" fmla="*/ 2684215 h 6858000"/>
                  <a:gd name="connsiteX16" fmla="*/ 5798235 w 6684977"/>
                  <a:gd name="connsiteY16" fmla="*/ 2685001 h 6858000"/>
                  <a:gd name="connsiteX17" fmla="*/ 5390845 w 6684977"/>
                  <a:gd name="connsiteY17" fmla="*/ 2685001 h 6858000"/>
                  <a:gd name="connsiteX18" fmla="*/ 5148612 w 6684977"/>
                  <a:gd name="connsiteY18" fmla="*/ 2928020 h 6858000"/>
                  <a:gd name="connsiteX19" fmla="*/ 5148612 w 6684977"/>
                  <a:gd name="connsiteY19" fmla="*/ 3134075 h 6858000"/>
                  <a:gd name="connsiteX20" fmla="*/ 5084122 w 6684977"/>
                  <a:gd name="connsiteY20" fmla="*/ 3198565 h 6858000"/>
                  <a:gd name="connsiteX21" fmla="*/ 4826947 w 6684977"/>
                  <a:gd name="connsiteY21" fmla="*/ 3198565 h 6858000"/>
                  <a:gd name="connsiteX22" fmla="*/ 4765603 w 6684977"/>
                  <a:gd name="connsiteY22" fmla="*/ 3205643 h 6858000"/>
                  <a:gd name="connsiteX23" fmla="*/ 4482474 w 6684977"/>
                  <a:gd name="connsiteY23" fmla="*/ 3557194 h 6858000"/>
                  <a:gd name="connsiteX24" fmla="*/ 4484047 w 6684977"/>
                  <a:gd name="connsiteY24" fmla="*/ 5683804 h 6858000"/>
                  <a:gd name="connsiteX25" fmla="*/ 4479328 w 6684977"/>
                  <a:gd name="connsiteY25" fmla="*/ 5865478 h 6858000"/>
                  <a:gd name="connsiteX26" fmla="*/ 4317316 w 6684977"/>
                  <a:gd name="connsiteY26" fmla="*/ 6021198 h 6858000"/>
                  <a:gd name="connsiteX27" fmla="*/ 4311811 w 6684977"/>
                  <a:gd name="connsiteY27" fmla="*/ 6021198 h 6858000"/>
                  <a:gd name="connsiteX28" fmla="*/ 3856445 w 6684977"/>
                  <a:gd name="connsiteY28" fmla="*/ 6021198 h 6858000"/>
                  <a:gd name="connsiteX29" fmla="*/ 3774653 w 6684977"/>
                  <a:gd name="connsiteY29" fmla="*/ 6009401 h 6858000"/>
                  <a:gd name="connsiteX30" fmla="*/ 3695220 w 6684977"/>
                  <a:gd name="connsiteY30" fmla="*/ 5926822 h 6858000"/>
                  <a:gd name="connsiteX31" fmla="*/ 3685782 w 6684977"/>
                  <a:gd name="connsiteY31" fmla="*/ 5839524 h 6858000"/>
                  <a:gd name="connsiteX32" fmla="*/ 3680277 w 6684977"/>
                  <a:gd name="connsiteY32" fmla="*/ 3849760 h 6858000"/>
                  <a:gd name="connsiteX33" fmla="*/ 3557588 w 6684977"/>
                  <a:gd name="connsiteY33" fmla="*/ 3591799 h 6858000"/>
                  <a:gd name="connsiteX34" fmla="*/ 3363330 w 6684977"/>
                  <a:gd name="connsiteY34" fmla="*/ 3508433 h 6858000"/>
                  <a:gd name="connsiteX35" fmla="*/ 3316142 w 6684977"/>
                  <a:gd name="connsiteY35" fmla="*/ 3458886 h 6858000"/>
                  <a:gd name="connsiteX36" fmla="*/ 3315356 w 6684977"/>
                  <a:gd name="connsiteY36" fmla="*/ 3410911 h 6858000"/>
                  <a:gd name="connsiteX37" fmla="*/ 3316142 w 6684977"/>
                  <a:gd name="connsiteY37" fmla="*/ 567043 h 6858000"/>
                  <a:gd name="connsiteX38" fmla="*/ 3247719 w 6684977"/>
                  <a:gd name="connsiteY38" fmla="*/ 287061 h 6858000"/>
                  <a:gd name="connsiteX39" fmla="*/ 2783703 w 6684977"/>
                  <a:gd name="connsiteY39" fmla="*/ 0 h 6858000"/>
                  <a:gd name="connsiteX40" fmla="*/ 820679 w 6684977"/>
                  <a:gd name="connsiteY40" fmla="*/ 0 h 6858000"/>
                  <a:gd name="connsiteX41" fmla="*/ 573728 w 6684977"/>
                  <a:gd name="connsiteY41" fmla="*/ 61344 h 6858000"/>
                  <a:gd name="connsiteX42" fmla="*/ 286668 w 6684977"/>
                  <a:gd name="connsiteY42" fmla="*/ 544236 h 6858000"/>
                  <a:gd name="connsiteX43" fmla="*/ 285881 w 6684977"/>
                  <a:gd name="connsiteY43" fmla="*/ 6237477 h 6858000"/>
                  <a:gd name="connsiteX44" fmla="*/ 285095 w 6684977"/>
                  <a:gd name="connsiteY44" fmla="*/ 6290957 h 6858000"/>
                  <a:gd name="connsiteX45" fmla="*/ 239479 w 6684977"/>
                  <a:gd name="connsiteY45" fmla="*/ 6335785 h 6858000"/>
                  <a:gd name="connsiteX46" fmla="*/ 161619 w 6684977"/>
                  <a:gd name="connsiteY46" fmla="*/ 6336572 h 6858000"/>
                  <a:gd name="connsiteX47" fmla="*/ 9831 w 6684977"/>
                  <a:gd name="connsiteY47" fmla="*/ 6464766 h 6858000"/>
                  <a:gd name="connsiteX48" fmla="*/ 9044 w 6684977"/>
                  <a:gd name="connsiteY48" fmla="*/ 6737671 h 6858000"/>
                  <a:gd name="connsiteX49" fmla="*/ 133306 w 6684977"/>
                  <a:gd name="connsiteY49" fmla="*/ 6856427 h 6858000"/>
                  <a:gd name="connsiteX50" fmla="*/ 143530 w 6684977"/>
                  <a:gd name="connsiteY50" fmla="*/ 6858787 h 6858000"/>
                  <a:gd name="connsiteX51" fmla="*/ 3459279 w 6684977"/>
                  <a:gd name="connsiteY51" fmla="*/ 6858787 h 6858000"/>
                  <a:gd name="connsiteX52" fmla="*/ 3587474 w 6684977"/>
                  <a:gd name="connsiteY52" fmla="*/ 6765983 h 6858000"/>
                  <a:gd name="connsiteX53" fmla="*/ 3600057 w 6684977"/>
                  <a:gd name="connsiteY53" fmla="*/ 6727447 h 6858000"/>
                  <a:gd name="connsiteX54" fmla="*/ 3600057 w 6684977"/>
                  <a:gd name="connsiteY54" fmla="*/ 6480496 h 6858000"/>
                  <a:gd name="connsiteX55" fmla="*/ 3461639 w 6684977"/>
                  <a:gd name="connsiteY55" fmla="*/ 6338145 h 6858000"/>
                  <a:gd name="connsiteX56" fmla="*/ 3394789 w 6684977"/>
                  <a:gd name="connsiteY56" fmla="*/ 6335785 h 6858000"/>
                  <a:gd name="connsiteX57" fmla="*/ 3316929 w 6684977"/>
                  <a:gd name="connsiteY57" fmla="*/ 6257139 h 6858000"/>
                  <a:gd name="connsiteX58" fmla="*/ 3316929 w 6684977"/>
                  <a:gd name="connsiteY58" fmla="*/ 3857625 h 6858000"/>
                  <a:gd name="connsiteX59" fmla="*/ 3317715 w 6684977"/>
                  <a:gd name="connsiteY59" fmla="*/ 3823021 h 6858000"/>
                  <a:gd name="connsiteX60" fmla="*/ 3364117 w 6684977"/>
                  <a:gd name="connsiteY60" fmla="*/ 3802572 h 6858000"/>
                  <a:gd name="connsiteX61" fmla="*/ 3407372 w 6684977"/>
                  <a:gd name="connsiteY61" fmla="*/ 3874141 h 6858000"/>
                  <a:gd name="connsiteX62" fmla="*/ 3418383 w 6684977"/>
                  <a:gd name="connsiteY62" fmla="*/ 3991325 h 6858000"/>
                  <a:gd name="connsiteX63" fmla="*/ 3418383 w 6684977"/>
                  <a:gd name="connsiteY63" fmla="*/ 5925250 h 6858000"/>
                  <a:gd name="connsiteX64" fmla="*/ 3781731 w 6684977"/>
                  <a:gd name="connsiteY64" fmla="*/ 6288597 h 6858000"/>
                  <a:gd name="connsiteX65" fmla="*/ 4389671 w 6684977"/>
                  <a:gd name="connsiteY65" fmla="*/ 6288597 h 6858000"/>
                  <a:gd name="connsiteX66" fmla="*/ 4542246 w 6684977"/>
                  <a:gd name="connsiteY66" fmla="*/ 6253993 h 6858000"/>
                  <a:gd name="connsiteX67" fmla="*/ 4745941 w 6684977"/>
                  <a:gd name="connsiteY67" fmla="*/ 5933114 h 6858000"/>
                  <a:gd name="connsiteX68" fmla="*/ 4746727 w 6684977"/>
                  <a:gd name="connsiteY68" fmla="*/ 3670446 h 6858000"/>
                  <a:gd name="connsiteX69" fmla="*/ 4755378 w 6684977"/>
                  <a:gd name="connsiteY69" fmla="*/ 3568991 h 6858000"/>
                  <a:gd name="connsiteX70" fmla="*/ 4852901 w 6684977"/>
                  <a:gd name="connsiteY70" fmla="*/ 3471469 h 6858000"/>
                  <a:gd name="connsiteX71" fmla="*/ 5106143 w 6684977"/>
                  <a:gd name="connsiteY71" fmla="*/ 3462032 h 6858000"/>
                  <a:gd name="connsiteX72" fmla="*/ 5146253 w 6684977"/>
                  <a:gd name="connsiteY72" fmla="*/ 3501355 h 6858000"/>
                  <a:gd name="connsiteX73" fmla="*/ 5147826 w 6684977"/>
                  <a:gd name="connsiteY73" fmla="*/ 3539106 h 6858000"/>
                  <a:gd name="connsiteX74" fmla="*/ 5147826 w 6684977"/>
                  <a:gd name="connsiteY74" fmla="*/ 3764035 h 6858000"/>
                  <a:gd name="connsiteX75" fmla="*/ 5151758 w 6684977"/>
                  <a:gd name="connsiteY75" fmla="*/ 3806505 h 6858000"/>
                  <a:gd name="connsiteX76" fmla="*/ 5405001 w 6684977"/>
                  <a:gd name="connsiteY76" fmla="*/ 4007054 h 6858000"/>
                  <a:gd name="connsiteX77" fmla="*/ 5803740 w 6684977"/>
                  <a:gd name="connsiteY77" fmla="*/ 4007054 h 6858000"/>
                  <a:gd name="connsiteX78" fmla="*/ 5841491 w 6684977"/>
                  <a:gd name="connsiteY78" fmla="*/ 4007841 h 6858000"/>
                  <a:gd name="connsiteX79" fmla="*/ 5880814 w 6684977"/>
                  <a:gd name="connsiteY79" fmla="*/ 4047164 h 6858000"/>
                  <a:gd name="connsiteX80" fmla="*/ 5883174 w 6684977"/>
                  <a:gd name="connsiteY80" fmla="*/ 4089633 h 6858000"/>
                  <a:gd name="connsiteX81" fmla="*/ 5975190 w 6684977"/>
                  <a:gd name="connsiteY81" fmla="*/ 4155697 h 6858000"/>
                  <a:gd name="connsiteX82" fmla="*/ 6037321 w 6684977"/>
                  <a:gd name="connsiteY82" fmla="*/ 4080982 h 6858000"/>
                  <a:gd name="connsiteX83" fmla="*/ 6043613 w 6684977"/>
                  <a:gd name="connsiteY83" fmla="*/ 3869422 h 6858000"/>
                  <a:gd name="connsiteX84" fmla="*/ 6093947 w 6684977"/>
                  <a:gd name="connsiteY84" fmla="*/ 3819088 h 6858000"/>
                  <a:gd name="connsiteX85" fmla="*/ 6128552 w 6684977"/>
                  <a:gd name="connsiteY85" fmla="*/ 3819088 h 6858000"/>
                  <a:gd name="connsiteX86" fmla="*/ 6535942 w 6684977"/>
                  <a:gd name="connsiteY86" fmla="*/ 3819088 h 6858000"/>
                  <a:gd name="connsiteX87" fmla="*/ 6688517 w 6684977"/>
                  <a:gd name="connsiteY87" fmla="*/ 3693253 h 6858000"/>
                  <a:gd name="connsiteX88" fmla="*/ 6688517 w 6684977"/>
                  <a:gd name="connsiteY88" fmla="*/ 3639773 h 6858000"/>
                  <a:gd name="connsiteX89" fmla="*/ 6655485 w 6684977"/>
                  <a:gd name="connsiteY89" fmla="*/ 3557981 h 6858000"/>
                  <a:gd name="connsiteX90" fmla="*/ 6579984 w 6684977"/>
                  <a:gd name="connsiteY90" fmla="*/ 3518657 h 6858000"/>
                  <a:gd name="connsiteX91" fmla="*/ 6524145 w 6684977"/>
                  <a:gd name="connsiteY91" fmla="*/ 3513152 h 6858000"/>
                  <a:gd name="connsiteX92" fmla="*/ 6098666 w 6684977"/>
                  <a:gd name="connsiteY92" fmla="*/ 3513152 h 6858000"/>
                  <a:gd name="connsiteX93" fmla="*/ 6043613 w 6684977"/>
                  <a:gd name="connsiteY93" fmla="*/ 3464391 h 6858000"/>
                  <a:gd name="connsiteX94" fmla="*/ 6043613 w 6684977"/>
                  <a:gd name="connsiteY94" fmla="*/ 3218227 h 6858000"/>
                  <a:gd name="connsiteX95" fmla="*/ 6090801 w 6684977"/>
                  <a:gd name="connsiteY95" fmla="*/ 3171825 h 6858000"/>
                  <a:gd name="connsiteX96" fmla="*/ 2907965 w 6684977"/>
                  <a:gd name="connsiteY96" fmla="*/ 1801012 h 6858000"/>
                  <a:gd name="connsiteX97" fmla="*/ 2621691 w 6684977"/>
                  <a:gd name="connsiteY97" fmla="*/ 2088859 h 6858000"/>
                  <a:gd name="connsiteX98" fmla="*/ 1799832 w 6684977"/>
                  <a:gd name="connsiteY98" fmla="*/ 2088859 h 6858000"/>
                  <a:gd name="connsiteX99" fmla="*/ 977973 w 6684977"/>
                  <a:gd name="connsiteY99" fmla="*/ 2088859 h 6858000"/>
                  <a:gd name="connsiteX100" fmla="*/ 699563 w 6684977"/>
                  <a:gd name="connsiteY100" fmla="*/ 1849773 h 6858000"/>
                  <a:gd name="connsiteX101" fmla="*/ 697204 w 6684977"/>
                  <a:gd name="connsiteY101" fmla="*/ 1801798 h 6858000"/>
                  <a:gd name="connsiteX102" fmla="*/ 697204 w 6684977"/>
                  <a:gd name="connsiteY102" fmla="*/ 717259 h 6858000"/>
                  <a:gd name="connsiteX103" fmla="*/ 981905 w 6684977"/>
                  <a:gd name="connsiteY103" fmla="*/ 430984 h 6858000"/>
                  <a:gd name="connsiteX104" fmla="*/ 2623264 w 6684977"/>
                  <a:gd name="connsiteY104" fmla="*/ 430984 h 6858000"/>
                  <a:gd name="connsiteX105" fmla="*/ 2908752 w 6684977"/>
                  <a:gd name="connsiteY105" fmla="*/ 716472 h 6858000"/>
                  <a:gd name="connsiteX106" fmla="*/ 2907965 w 6684977"/>
                  <a:gd name="connsiteY106" fmla="*/ 1801012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684977" h="6858000">
                    <a:moveTo>
                      <a:pt x="6090801" y="3171825"/>
                    </a:moveTo>
                    <a:cubicBezTo>
                      <a:pt x="6102598" y="3171039"/>
                      <a:pt x="6113609" y="3171039"/>
                      <a:pt x="6125406" y="3171039"/>
                    </a:cubicBezTo>
                    <a:cubicBezTo>
                      <a:pt x="6269329" y="3171039"/>
                      <a:pt x="6412466" y="3171039"/>
                      <a:pt x="6556390" y="3171039"/>
                    </a:cubicBezTo>
                    <a:cubicBezTo>
                      <a:pt x="6576052" y="3171039"/>
                      <a:pt x="6594927" y="3167893"/>
                      <a:pt x="6613802" y="3160028"/>
                    </a:cubicBezTo>
                    <a:cubicBezTo>
                      <a:pt x="6662563" y="3139580"/>
                      <a:pt x="6684585" y="3101043"/>
                      <a:pt x="6689303" y="3050709"/>
                    </a:cubicBezTo>
                    <a:cubicBezTo>
                      <a:pt x="6689303" y="3032620"/>
                      <a:pt x="6689303" y="3015318"/>
                      <a:pt x="6689303" y="2997229"/>
                    </a:cubicBezTo>
                    <a:cubicBezTo>
                      <a:pt x="6682225" y="2972062"/>
                      <a:pt x="6684585" y="2943749"/>
                      <a:pt x="6663350" y="2922515"/>
                    </a:cubicBezTo>
                    <a:cubicBezTo>
                      <a:pt x="6630318" y="2888697"/>
                      <a:pt x="6591781" y="2871394"/>
                      <a:pt x="6544593" y="2871394"/>
                    </a:cubicBezTo>
                    <a:cubicBezTo>
                      <a:pt x="6399096" y="2872181"/>
                      <a:pt x="6253600" y="2872181"/>
                      <a:pt x="6108103" y="2871394"/>
                    </a:cubicBezTo>
                    <a:cubicBezTo>
                      <a:pt x="6055410" y="2871394"/>
                      <a:pt x="6043613" y="2860384"/>
                      <a:pt x="6044399" y="2809264"/>
                    </a:cubicBezTo>
                    <a:cubicBezTo>
                      <a:pt x="6045972" y="2739268"/>
                      <a:pt x="6038108" y="2670059"/>
                      <a:pt x="6038894" y="2600850"/>
                    </a:cubicBezTo>
                    <a:cubicBezTo>
                      <a:pt x="6038894" y="2580401"/>
                      <a:pt x="6031029" y="2565458"/>
                      <a:pt x="6017659" y="2550515"/>
                    </a:cubicBezTo>
                    <a:cubicBezTo>
                      <a:pt x="5998784" y="2530067"/>
                      <a:pt x="5975190" y="2534786"/>
                      <a:pt x="5952383" y="2534786"/>
                    </a:cubicBezTo>
                    <a:cubicBezTo>
                      <a:pt x="5918565" y="2534786"/>
                      <a:pt x="5898117" y="2552088"/>
                      <a:pt x="5887892" y="2584334"/>
                    </a:cubicBezTo>
                    <a:cubicBezTo>
                      <a:pt x="5882387" y="2601636"/>
                      <a:pt x="5883960" y="2619725"/>
                      <a:pt x="5882387" y="2637813"/>
                    </a:cubicBezTo>
                    <a:cubicBezTo>
                      <a:pt x="5880027" y="2670845"/>
                      <a:pt x="5868230" y="2681856"/>
                      <a:pt x="5835985" y="2684215"/>
                    </a:cubicBezTo>
                    <a:cubicBezTo>
                      <a:pt x="5823402" y="2685001"/>
                      <a:pt x="5810818" y="2685001"/>
                      <a:pt x="5798235" y="2685001"/>
                    </a:cubicBezTo>
                    <a:cubicBezTo>
                      <a:pt x="5662176" y="2685001"/>
                      <a:pt x="5526904" y="2685001"/>
                      <a:pt x="5390845" y="2685001"/>
                    </a:cubicBezTo>
                    <a:cubicBezTo>
                      <a:pt x="5265796" y="2685001"/>
                      <a:pt x="5149399" y="2802185"/>
                      <a:pt x="5148612" y="2928020"/>
                    </a:cubicBezTo>
                    <a:cubicBezTo>
                      <a:pt x="5148612" y="2996443"/>
                      <a:pt x="5148612" y="3065652"/>
                      <a:pt x="5148612" y="3134075"/>
                    </a:cubicBezTo>
                    <a:cubicBezTo>
                      <a:pt x="5147826" y="3187554"/>
                      <a:pt x="5137602" y="3198565"/>
                      <a:pt x="5084122" y="3198565"/>
                    </a:cubicBezTo>
                    <a:cubicBezTo>
                      <a:pt x="4998397" y="3199351"/>
                      <a:pt x="4912672" y="3198565"/>
                      <a:pt x="4826947" y="3198565"/>
                    </a:cubicBezTo>
                    <a:cubicBezTo>
                      <a:pt x="4806499" y="3198565"/>
                      <a:pt x="4786051" y="3201711"/>
                      <a:pt x="4765603" y="3205643"/>
                    </a:cubicBezTo>
                    <a:cubicBezTo>
                      <a:pt x="4593366" y="3239461"/>
                      <a:pt x="4481688" y="3402260"/>
                      <a:pt x="4482474" y="3557194"/>
                    </a:cubicBezTo>
                    <a:cubicBezTo>
                      <a:pt x="4485620" y="4265802"/>
                      <a:pt x="4484047" y="4974410"/>
                      <a:pt x="4484047" y="5683804"/>
                    </a:cubicBezTo>
                    <a:cubicBezTo>
                      <a:pt x="4484047" y="5744362"/>
                      <a:pt x="4484047" y="5804920"/>
                      <a:pt x="4479328" y="5865478"/>
                    </a:cubicBezTo>
                    <a:cubicBezTo>
                      <a:pt x="4470677" y="5976370"/>
                      <a:pt x="4428208" y="6018839"/>
                      <a:pt x="4317316" y="6021198"/>
                    </a:cubicBezTo>
                    <a:cubicBezTo>
                      <a:pt x="4315743" y="6021198"/>
                      <a:pt x="4313384" y="6021198"/>
                      <a:pt x="4311811" y="6021198"/>
                    </a:cubicBezTo>
                    <a:cubicBezTo>
                      <a:pt x="4160022" y="6021198"/>
                      <a:pt x="4008234" y="6021198"/>
                      <a:pt x="3856445" y="6021198"/>
                    </a:cubicBezTo>
                    <a:cubicBezTo>
                      <a:pt x="3828919" y="6021198"/>
                      <a:pt x="3801393" y="6017266"/>
                      <a:pt x="3774653" y="6009401"/>
                    </a:cubicBezTo>
                    <a:cubicBezTo>
                      <a:pt x="3732184" y="5996818"/>
                      <a:pt x="3706230" y="5969292"/>
                      <a:pt x="3695220" y="5926822"/>
                    </a:cubicBezTo>
                    <a:cubicBezTo>
                      <a:pt x="3687355" y="5897723"/>
                      <a:pt x="3685782" y="5868624"/>
                      <a:pt x="3685782" y="5839524"/>
                    </a:cubicBezTo>
                    <a:cubicBezTo>
                      <a:pt x="3683423" y="5176532"/>
                      <a:pt x="3692074" y="4513540"/>
                      <a:pt x="3680277" y="3849760"/>
                    </a:cubicBezTo>
                    <a:cubicBezTo>
                      <a:pt x="3678704" y="3745160"/>
                      <a:pt x="3635448" y="3660222"/>
                      <a:pt x="3557588" y="3591799"/>
                    </a:cubicBezTo>
                    <a:cubicBezTo>
                      <a:pt x="3502535" y="3543038"/>
                      <a:pt x="3436472" y="3517871"/>
                      <a:pt x="3363330" y="3508433"/>
                    </a:cubicBezTo>
                    <a:cubicBezTo>
                      <a:pt x="3328726" y="3503715"/>
                      <a:pt x="3318501" y="3493491"/>
                      <a:pt x="3316142" y="3458886"/>
                    </a:cubicBezTo>
                    <a:cubicBezTo>
                      <a:pt x="3315356" y="3443156"/>
                      <a:pt x="3315356" y="3426641"/>
                      <a:pt x="3315356" y="3410911"/>
                    </a:cubicBezTo>
                    <a:cubicBezTo>
                      <a:pt x="3315356" y="2463218"/>
                      <a:pt x="3314569" y="1514737"/>
                      <a:pt x="3316142" y="567043"/>
                    </a:cubicBezTo>
                    <a:cubicBezTo>
                      <a:pt x="3316142" y="467162"/>
                      <a:pt x="3297267" y="373572"/>
                      <a:pt x="3247719" y="287061"/>
                    </a:cubicBezTo>
                    <a:cubicBezTo>
                      <a:pt x="3146265" y="107746"/>
                      <a:pt x="2997623" y="0"/>
                      <a:pt x="2783703" y="0"/>
                    </a:cubicBezTo>
                    <a:cubicBezTo>
                      <a:pt x="2129362" y="0"/>
                      <a:pt x="1475021" y="0"/>
                      <a:pt x="820679" y="0"/>
                    </a:cubicBezTo>
                    <a:cubicBezTo>
                      <a:pt x="733381" y="0"/>
                      <a:pt x="649229" y="14943"/>
                      <a:pt x="573728" y="61344"/>
                    </a:cubicBezTo>
                    <a:cubicBezTo>
                      <a:pt x="393627" y="172236"/>
                      <a:pt x="286668" y="328744"/>
                      <a:pt x="286668" y="544236"/>
                    </a:cubicBezTo>
                    <a:cubicBezTo>
                      <a:pt x="285881" y="2441983"/>
                      <a:pt x="285881" y="4339730"/>
                      <a:pt x="285881" y="6237477"/>
                    </a:cubicBezTo>
                    <a:cubicBezTo>
                      <a:pt x="285881" y="6255566"/>
                      <a:pt x="286668" y="6272868"/>
                      <a:pt x="285095" y="6290957"/>
                    </a:cubicBezTo>
                    <a:cubicBezTo>
                      <a:pt x="282735" y="6321629"/>
                      <a:pt x="270938" y="6333426"/>
                      <a:pt x="239479" y="6335785"/>
                    </a:cubicBezTo>
                    <a:cubicBezTo>
                      <a:pt x="213526" y="6337358"/>
                      <a:pt x="187573" y="6334999"/>
                      <a:pt x="161619" y="6336572"/>
                    </a:cubicBezTo>
                    <a:cubicBezTo>
                      <a:pt x="73535" y="6343650"/>
                      <a:pt x="20055" y="6391625"/>
                      <a:pt x="9831" y="6464766"/>
                    </a:cubicBezTo>
                    <a:cubicBezTo>
                      <a:pt x="-3539" y="6555210"/>
                      <a:pt x="-2753" y="6646440"/>
                      <a:pt x="9044" y="6737671"/>
                    </a:cubicBezTo>
                    <a:cubicBezTo>
                      <a:pt x="18482" y="6809239"/>
                      <a:pt x="61738" y="6851709"/>
                      <a:pt x="133306" y="6856427"/>
                    </a:cubicBezTo>
                    <a:cubicBezTo>
                      <a:pt x="137239" y="6856427"/>
                      <a:pt x="140385" y="6857214"/>
                      <a:pt x="143530" y="6858787"/>
                    </a:cubicBezTo>
                    <a:cubicBezTo>
                      <a:pt x="1248518" y="6858787"/>
                      <a:pt x="2354292" y="6858787"/>
                      <a:pt x="3459279" y="6858787"/>
                    </a:cubicBezTo>
                    <a:cubicBezTo>
                      <a:pt x="3522983" y="6857214"/>
                      <a:pt x="3566239" y="6826542"/>
                      <a:pt x="3587474" y="6765983"/>
                    </a:cubicBezTo>
                    <a:cubicBezTo>
                      <a:pt x="3592192" y="6753400"/>
                      <a:pt x="3596911" y="6740816"/>
                      <a:pt x="3600057" y="6727447"/>
                    </a:cubicBezTo>
                    <a:cubicBezTo>
                      <a:pt x="3617359" y="6644868"/>
                      <a:pt x="3618146" y="6562289"/>
                      <a:pt x="3600057" y="6480496"/>
                    </a:cubicBezTo>
                    <a:cubicBezTo>
                      <a:pt x="3583541" y="6405781"/>
                      <a:pt x="3541858" y="6352301"/>
                      <a:pt x="3461639" y="6338145"/>
                    </a:cubicBezTo>
                    <a:cubicBezTo>
                      <a:pt x="3439617" y="6334213"/>
                      <a:pt x="3416810" y="6335785"/>
                      <a:pt x="3394789" y="6335785"/>
                    </a:cubicBezTo>
                    <a:cubicBezTo>
                      <a:pt x="3323220" y="6334999"/>
                      <a:pt x="3317715" y="6329494"/>
                      <a:pt x="3316929" y="6257139"/>
                    </a:cubicBezTo>
                    <a:cubicBezTo>
                      <a:pt x="3316929" y="5457301"/>
                      <a:pt x="3316929" y="4657463"/>
                      <a:pt x="3316929" y="3857625"/>
                    </a:cubicBezTo>
                    <a:cubicBezTo>
                      <a:pt x="3316929" y="3845828"/>
                      <a:pt x="3316142" y="3834031"/>
                      <a:pt x="3317715" y="3823021"/>
                    </a:cubicBezTo>
                    <a:cubicBezTo>
                      <a:pt x="3321647" y="3793135"/>
                      <a:pt x="3339736" y="3785270"/>
                      <a:pt x="3364117" y="3802572"/>
                    </a:cubicBezTo>
                    <a:cubicBezTo>
                      <a:pt x="3388497" y="3819875"/>
                      <a:pt x="3401081" y="3845828"/>
                      <a:pt x="3407372" y="3874141"/>
                    </a:cubicBezTo>
                    <a:cubicBezTo>
                      <a:pt x="3416023" y="3912678"/>
                      <a:pt x="3418383" y="3952001"/>
                      <a:pt x="3418383" y="3991325"/>
                    </a:cubicBezTo>
                    <a:cubicBezTo>
                      <a:pt x="3418383" y="4636228"/>
                      <a:pt x="3418383" y="5280346"/>
                      <a:pt x="3418383" y="5925250"/>
                    </a:cubicBezTo>
                    <a:cubicBezTo>
                      <a:pt x="3418383" y="6130517"/>
                      <a:pt x="3576463" y="6287811"/>
                      <a:pt x="3781731" y="6288597"/>
                    </a:cubicBezTo>
                    <a:cubicBezTo>
                      <a:pt x="3984640" y="6288597"/>
                      <a:pt x="4186762" y="6288597"/>
                      <a:pt x="4389671" y="6288597"/>
                    </a:cubicBezTo>
                    <a:cubicBezTo>
                      <a:pt x="4443151" y="6288597"/>
                      <a:pt x="4495058" y="6278373"/>
                      <a:pt x="4542246" y="6253993"/>
                    </a:cubicBezTo>
                    <a:cubicBezTo>
                      <a:pt x="4673586" y="6187930"/>
                      <a:pt x="4745154" y="6080183"/>
                      <a:pt x="4745941" y="5933114"/>
                    </a:cubicBezTo>
                    <a:cubicBezTo>
                      <a:pt x="4747514" y="5178891"/>
                      <a:pt x="4746727" y="4424668"/>
                      <a:pt x="4746727" y="3670446"/>
                    </a:cubicBezTo>
                    <a:cubicBezTo>
                      <a:pt x="4746727" y="3636628"/>
                      <a:pt x="4749087" y="3602810"/>
                      <a:pt x="4755378" y="3568991"/>
                    </a:cubicBezTo>
                    <a:cubicBezTo>
                      <a:pt x="4766389" y="3514725"/>
                      <a:pt x="4799421" y="3482480"/>
                      <a:pt x="4852901" y="3471469"/>
                    </a:cubicBezTo>
                    <a:cubicBezTo>
                      <a:pt x="4937053" y="3454953"/>
                      <a:pt x="5021991" y="3458886"/>
                      <a:pt x="5106143" y="3462032"/>
                    </a:cubicBezTo>
                    <a:cubicBezTo>
                      <a:pt x="5131310" y="3462818"/>
                      <a:pt x="5142321" y="3476188"/>
                      <a:pt x="5146253" y="3501355"/>
                    </a:cubicBezTo>
                    <a:cubicBezTo>
                      <a:pt x="5148612" y="3513939"/>
                      <a:pt x="5147826" y="3526522"/>
                      <a:pt x="5147826" y="3539106"/>
                    </a:cubicBezTo>
                    <a:cubicBezTo>
                      <a:pt x="5147826" y="3613820"/>
                      <a:pt x="5147826" y="3689321"/>
                      <a:pt x="5147826" y="3764035"/>
                    </a:cubicBezTo>
                    <a:cubicBezTo>
                      <a:pt x="5147826" y="3778192"/>
                      <a:pt x="5148612" y="3792348"/>
                      <a:pt x="5151758" y="3806505"/>
                    </a:cubicBezTo>
                    <a:cubicBezTo>
                      <a:pt x="5179285" y="3923688"/>
                      <a:pt x="5283885" y="4006268"/>
                      <a:pt x="5405001" y="4007054"/>
                    </a:cubicBezTo>
                    <a:cubicBezTo>
                      <a:pt x="5537914" y="4007054"/>
                      <a:pt x="5670827" y="4007054"/>
                      <a:pt x="5803740" y="4007054"/>
                    </a:cubicBezTo>
                    <a:cubicBezTo>
                      <a:pt x="5816324" y="4007054"/>
                      <a:pt x="5828907" y="4006268"/>
                      <a:pt x="5841491" y="4007841"/>
                    </a:cubicBezTo>
                    <a:cubicBezTo>
                      <a:pt x="5866658" y="4010986"/>
                      <a:pt x="5877668" y="4021997"/>
                      <a:pt x="5880814" y="4047164"/>
                    </a:cubicBezTo>
                    <a:cubicBezTo>
                      <a:pt x="5882387" y="4061321"/>
                      <a:pt x="5880814" y="4075477"/>
                      <a:pt x="5883174" y="4089633"/>
                    </a:cubicBezTo>
                    <a:cubicBezTo>
                      <a:pt x="5890252" y="4137608"/>
                      <a:pt x="5920138" y="4158842"/>
                      <a:pt x="5975190" y="4155697"/>
                    </a:cubicBezTo>
                    <a:cubicBezTo>
                      <a:pt x="6014514" y="4153337"/>
                      <a:pt x="6036535" y="4126597"/>
                      <a:pt x="6037321" y="4080982"/>
                    </a:cubicBezTo>
                    <a:cubicBezTo>
                      <a:pt x="6038108" y="4010200"/>
                      <a:pt x="6044399" y="3940204"/>
                      <a:pt x="6043613" y="3869422"/>
                    </a:cubicBezTo>
                    <a:cubicBezTo>
                      <a:pt x="6042826" y="3831672"/>
                      <a:pt x="6056196" y="3820661"/>
                      <a:pt x="6093947" y="3819088"/>
                    </a:cubicBezTo>
                    <a:cubicBezTo>
                      <a:pt x="6105744" y="3818302"/>
                      <a:pt x="6117541" y="3819088"/>
                      <a:pt x="6128552" y="3819088"/>
                    </a:cubicBezTo>
                    <a:cubicBezTo>
                      <a:pt x="6264610" y="3819088"/>
                      <a:pt x="6399883" y="3819088"/>
                      <a:pt x="6535942" y="3819088"/>
                    </a:cubicBezTo>
                    <a:cubicBezTo>
                      <a:pt x="6624813" y="3819088"/>
                      <a:pt x="6672001" y="3779765"/>
                      <a:pt x="6688517" y="3693253"/>
                    </a:cubicBezTo>
                    <a:cubicBezTo>
                      <a:pt x="6688517" y="3675164"/>
                      <a:pt x="6688517" y="3657862"/>
                      <a:pt x="6688517" y="3639773"/>
                    </a:cubicBezTo>
                    <a:cubicBezTo>
                      <a:pt x="6680652" y="3611461"/>
                      <a:pt x="6681438" y="3580002"/>
                      <a:pt x="6655485" y="3557981"/>
                    </a:cubicBezTo>
                    <a:cubicBezTo>
                      <a:pt x="6633464" y="3539106"/>
                      <a:pt x="6609083" y="3525736"/>
                      <a:pt x="6579984" y="3518657"/>
                    </a:cubicBezTo>
                    <a:cubicBezTo>
                      <a:pt x="6561895" y="3514725"/>
                      <a:pt x="6543020" y="3513152"/>
                      <a:pt x="6524145" y="3513152"/>
                    </a:cubicBezTo>
                    <a:cubicBezTo>
                      <a:pt x="6382581" y="3513152"/>
                      <a:pt x="6240230" y="3513939"/>
                      <a:pt x="6098666" y="3513152"/>
                    </a:cubicBezTo>
                    <a:cubicBezTo>
                      <a:pt x="6056983" y="3513152"/>
                      <a:pt x="6044399" y="3502142"/>
                      <a:pt x="6043613" y="3464391"/>
                    </a:cubicBezTo>
                    <a:cubicBezTo>
                      <a:pt x="6042040" y="3382599"/>
                      <a:pt x="6042040" y="3300019"/>
                      <a:pt x="6043613" y="3218227"/>
                    </a:cubicBezTo>
                    <a:cubicBezTo>
                      <a:pt x="6045972" y="3185195"/>
                      <a:pt x="6057770" y="3174185"/>
                      <a:pt x="6090801" y="3171825"/>
                    </a:cubicBezTo>
                    <a:close/>
                    <a:moveTo>
                      <a:pt x="2907965" y="1801012"/>
                    </a:moveTo>
                    <a:cubicBezTo>
                      <a:pt x="2907965" y="1968529"/>
                      <a:pt x="2788422" y="2088072"/>
                      <a:pt x="2621691" y="2088859"/>
                    </a:cubicBezTo>
                    <a:cubicBezTo>
                      <a:pt x="2348000" y="2088859"/>
                      <a:pt x="2073523" y="2088859"/>
                      <a:pt x="1799832" y="2088859"/>
                    </a:cubicBezTo>
                    <a:cubicBezTo>
                      <a:pt x="1526141" y="2088859"/>
                      <a:pt x="1251664" y="2088859"/>
                      <a:pt x="977973" y="2088859"/>
                    </a:cubicBezTo>
                    <a:cubicBezTo>
                      <a:pt x="834049" y="2088859"/>
                      <a:pt x="721584" y="1992123"/>
                      <a:pt x="699563" y="1849773"/>
                    </a:cubicBezTo>
                    <a:cubicBezTo>
                      <a:pt x="697204" y="1834043"/>
                      <a:pt x="697204" y="1817527"/>
                      <a:pt x="697204" y="1801798"/>
                    </a:cubicBezTo>
                    <a:cubicBezTo>
                      <a:pt x="697204" y="1440023"/>
                      <a:pt x="697204" y="1079034"/>
                      <a:pt x="697204" y="717259"/>
                    </a:cubicBezTo>
                    <a:cubicBezTo>
                      <a:pt x="697204" y="550528"/>
                      <a:pt x="815960" y="430984"/>
                      <a:pt x="981905" y="430984"/>
                    </a:cubicBezTo>
                    <a:cubicBezTo>
                      <a:pt x="1529287" y="430198"/>
                      <a:pt x="2075882" y="430198"/>
                      <a:pt x="2623264" y="430984"/>
                    </a:cubicBezTo>
                    <a:cubicBezTo>
                      <a:pt x="2789209" y="430984"/>
                      <a:pt x="2908752" y="550528"/>
                      <a:pt x="2908752" y="716472"/>
                    </a:cubicBezTo>
                    <a:cubicBezTo>
                      <a:pt x="2907965" y="1078248"/>
                      <a:pt x="2907965" y="1440023"/>
                      <a:pt x="2907965" y="1801012"/>
                    </a:cubicBezTo>
                    <a:close/>
                  </a:path>
                </a:pathLst>
              </a:custGeom>
              <a:grpFill/>
              <a:ln w="78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0" name="Freeform: Shape 2529">
                <a:extLst>
                  <a:ext uri="{FF2B5EF4-FFF2-40B4-BE49-F238E27FC236}">
                    <a16:creationId xmlns:a16="http://schemas.microsoft.com/office/drawing/2014/main" id="{353436E7-7EB3-4D04-94AF-016D71D334BB}"/>
                  </a:ext>
                </a:extLst>
              </p:cNvPr>
              <p:cNvSpPr/>
              <p:nvPr/>
            </p:nvSpPr>
            <p:spPr>
              <a:xfrm>
                <a:off x="3308680" y="4215308"/>
                <a:ext cx="2477374" cy="935897"/>
              </a:xfrm>
              <a:custGeom>
                <a:avLst/>
                <a:gdLst>
                  <a:gd name="connsiteX0" fmla="*/ 1214384 w 2477373"/>
                  <a:gd name="connsiteY0" fmla="*/ 940775 h 935896"/>
                  <a:gd name="connsiteX1" fmla="*/ 756659 w 2477373"/>
                  <a:gd name="connsiteY1" fmla="*/ 940775 h 935896"/>
                  <a:gd name="connsiteX2" fmla="*/ 719696 w 2477373"/>
                  <a:gd name="connsiteY2" fmla="*/ 914822 h 935896"/>
                  <a:gd name="connsiteX3" fmla="*/ 486901 w 2477373"/>
                  <a:gd name="connsiteY3" fmla="*/ 737080 h 935896"/>
                  <a:gd name="connsiteX4" fmla="*/ 255679 w 2477373"/>
                  <a:gd name="connsiteY4" fmla="*/ 917968 h 935896"/>
                  <a:gd name="connsiteX5" fmla="*/ 225007 w 2477373"/>
                  <a:gd name="connsiteY5" fmla="*/ 941562 h 935896"/>
                  <a:gd name="connsiteX6" fmla="*/ 48052 w 2477373"/>
                  <a:gd name="connsiteY6" fmla="*/ 941562 h 935896"/>
                  <a:gd name="connsiteX7" fmla="*/ 27604 w 2477373"/>
                  <a:gd name="connsiteY7" fmla="*/ 918754 h 935896"/>
                  <a:gd name="connsiteX8" fmla="*/ 10301 w 2477373"/>
                  <a:gd name="connsiteY8" fmla="*/ 682028 h 935896"/>
                  <a:gd name="connsiteX9" fmla="*/ 9515 w 2477373"/>
                  <a:gd name="connsiteY9" fmla="*/ 423279 h 935896"/>
                  <a:gd name="connsiteX10" fmla="*/ 228153 w 2477373"/>
                  <a:gd name="connsiteY10" fmla="*/ 117344 h 935896"/>
                  <a:gd name="connsiteX11" fmla="*/ 788905 w 2477373"/>
                  <a:gd name="connsiteY11" fmla="*/ 11957 h 935896"/>
                  <a:gd name="connsiteX12" fmla="*/ 1381115 w 2477373"/>
                  <a:gd name="connsiteY12" fmla="*/ 216438 h 935896"/>
                  <a:gd name="connsiteX13" fmla="*/ 1756260 w 2477373"/>
                  <a:gd name="connsiteY13" fmla="*/ 399685 h 935896"/>
                  <a:gd name="connsiteX14" fmla="*/ 2054331 w 2477373"/>
                  <a:gd name="connsiteY14" fmla="*/ 464962 h 935896"/>
                  <a:gd name="connsiteX15" fmla="*/ 2243870 w 2477373"/>
                  <a:gd name="connsiteY15" fmla="*/ 475187 h 935896"/>
                  <a:gd name="connsiteX16" fmla="*/ 2475092 w 2477373"/>
                  <a:gd name="connsiteY16" fmla="*/ 683601 h 935896"/>
                  <a:gd name="connsiteX17" fmla="*/ 2460149 w 2477373"/>
                  <a:gd name="connsiteY17" fmla="*/ 926619 h 935896"/>
                  <a:gd name="connsiteX18" fmla="*/ 2438915 w 2477373"/>
                  <a:gd name="connsiteY18" fmla="*/ 942348 h 935896"/>
                  <a:gd name="connsiteX19" fmla="*/ 2195109 w 2477373"/>
                  <a:gd name="connsiteY19" fmla="*/ 942348 h 935896"/>
                  <a:gd name="connsiteX20" fmla="*/ 2172302 w 2477373"/>
                  <a:gd name="connsiteY20" fmla="*/ 915609 h 935896"/>
                  <a:gd name="connsiteX21" fmla="*/ 1936361 w 2477373"/>
                  <a:gd name="connsiteY21" fmla="*/ 737867 h 935896"/>
                  <a:gd name="connsiteX22" fmla="*/ 1709859 w 2477373"/>
                  <a:gd name="connsiteY22" fmla="*/ 913249 h 935896"/>
                  <a:gd name="connsiteX23" fmla="*/ 1672108 w 2477373"/>
                  <a:gd name="connsiteY23" fmla="*/ 942348 h 935896"/>
                  <a:gd name="connsiteX24" fmla="*/ 1214384 w 2477373"/>
                  <a:gd name="connsiteY24" fmla="*/ 940775 h 935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77373" h="935896">
                    <a:moveTo>
                      <a:pt x="1214384" y="940775"/>
                    </a:moveTo>
                    <a:cubicBezTo>
                      <a:pt x="1061809" y="940775"/>
                      <a:pt x="909234" y="940775"/>
                      <a:pt x="756659" y="940775"/>
                    </a:cubicBezTo>
                    <a:cubicBezTo>
                      <a:pt x="736211" y="940775"/>
                      <a:pt x="725987" y="937630"/>
                      <a:pt x="719696" y="914822"/>
                    </a:cubicBezTo>
                    <a:cubicBezTo>
                      <a:pt x="691383" y="807076"/>
                      <a:pt x="597006" y="736294"/>
                      <a:pt x="486901" y="737080"/>
                    </a:cubicBezTo>
                    <a:cubicBezTo>
                      <a:pt x="377582" y="737080"/>
                      <a:pt x="283992" y="809435"/>
                      <a:pt x="255679" y="917968"/>
                    </a:cubicBezTo>
                    <a:cubicBezTo>
                      <a:pt x="250961" y="936843"/>
                      <a:pt x="243096" y="941562"/>
                      <a:pt x="225007" y="941562"/>
                    </a:cubicBezTo>
                    <a:cubicBezTo>
                      <a:pt x="166022" y="940775"/>
                      <a:pt x="107037" y="940775"/>
                      <a:pt x="48052" y="941562"/>
                    </a:cubicBezTo>
                    <a:cubicBezTo>
                      <a:pt x="30750" y="941562"/>
                      <a:pt x="25244" y="937630"/>
                      <a:pt x="27604" y="918754"/>
                    </a:cubicBezTo>
                    <a:cubicBezTo>
                      <a:pt x="35468" y="838534"/>
                      <a:pt x="19739" y="760674"/>
                      <a:pt x="10301" y="682028"/>
                    </a:cubicBezTo>
                    <a:cubicBezTo>
                      <a:pt x="77" y="595516"/>
                      <a:pt x="-6214" y="509791"/>
                      <a:pt x="9515" y="423279"/>
                    </a:cubicBezTo>
                    <a:cubicBezTo>
                      <a:pt x="33895" y="287221"/>
                      <a:pt x="112542" y="188912"/>
                      <a:pt x="228153" y="117344"/>
                    </a:cubicBezTo>
                    <a:cubicBezTo>
                      <a:pt x="401176" y="9597"/>
                      <a:pt x="589142" y="-19502"/>
                      <a:pt x="788905" y="11957"/>
                    </a:cubicBezTo>
                    <a:cubicBezTo>
                      <a:pt x="998892" y="44202"/>
                      <a:pt x="1191576" y="125995"/>
                      <a:pt x="1381115" y="216438"/>
                    </a:cubicBezTo>
                    <a:cubicBezTo>
                      <a:pt x="1506950" y="276210"/>
                      <a:pt x="1629639" y="340700"/>
                      <a:pt x="1756260" y="399685"/>
                    </a:cubicBezTo>
                    <a:cubicBezTo>
                      <a:pt x="1851423" y="443728"/>
                      <a:pt x="1949731" y="466535"/>
                      <a:pt x="2054331" y="464962"/>
                    </a:cubicBezTo>
                    <a:cubicBezTo>
                      <a:pt x="2118035" y="464176"/>
                      <a:pt x="2180953" y="469681"/>
                      <a:pt x="2243870" y="475187"/>
                    </a:cubicBezTo>
                    <a:cubicBezTo>
                      <a:pt x="2383862" y="487770"/>
                      <a:pt x="2453071" y="586865"/>
                      <a:pt x="2475092" y="683601"/>
                    </a:cubicBezTo>
                    <a:cubicBezTo>
                      <a:pt x="2493181" y="765393"/>
                      <a:pt x="2482170" y="847186"/>
                      <a:pt x="2460149" y="926619"/>
                    </a:cubicBezTo>
                    <a:cubicBezTo>
                      <a:pt x="2457003" y="937630"/>
                      <a:pt x="2450712" y="942348"/>
                      <a:pt x="2438915" y="942348"/>
                    </a:cubicBezTo>
                    <a:cubicBezTo>
                      <a:pt x="2357908" y="942348"/>
                      <a:pt x="2276116" y="941562"/>
                      <a:pt x="2195109" y="942348"/>
                    </a:cubicBezTo>
                    <a:cubicBezTo>
                      <a:pt x="2174661" y="942348"/>
                      <a:pt x="2175448" y="927406"/>
                      <a:pt x="2172302" y="915609"/>
                    </a:cubicBezTo>
                    <a:cubicBezTo>
                      <a:pt x="2141630" y="807862"/>
                      <a:pt x="2048040" y="736294"/>
                      <a:pt x="1936361" y="737867"/>
                    </a:cubicBezTo>
                    <a:cubicBezTo>
                      <a:pt x="1830975" y="738653"/>
                      <a:pt x="1738172" y="809435"/>
                      <a:pt x="1709859" y="913249"/>
                    </a:cubicBezTo>
                    <a:cubicBezTo>
                      <a:pt x="1703567" y="936057"/>
                      <a:pt x="1694129" y="942348"/>
                      <a:pt x="1672108" y="942348"/>
                    </a:cubicBezTo>
                    <a:cubicBezTo>
                      <a:pt x="1519533" y="940775"/>
                      <a:pt x="1366959" y="940775"/>
                      <a:pt x="1214384" y="940775"/>
                    </a:cubicBezTo>
                    <a:close/>
                  </a:path>
                </a:pathLst>
              </a:custGeom>
              <a:solidFill>
                <a:schemeClr val="bg1"/>
              </a:solidFill>
              <a:ln w="78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1" name="Freeform: Shape 2530">
                <a:extLst>
                  <a:ext uri="{FF2B5EF4-FFF2-40B4-BE49-F238E27FC236}">
                    <a16:creationId xmlns:a16="http://schemas.microsoft.com/office/drawing/2014/main" id="{86AB62AF-97CB-4F5F-A264-C6DF04210F14}"/>
                  </a:ext>
                </a:extLst>
              </p:cNvPr>
              <p:cNvSpPr/>
              <p:nvPr/>
            </p:nvSpPr>
            <p:spPr>
              <a:xfrm>
                <a:off x="5067294" y="5010581"/>
                <a:ext cx="361775" cy="361775"/>
              </a:xfrm>
              <a:custGeom>
                <a:avLst/>
                <a:gdLst>
                  <a:gd name="connsiteX0" fmla="*/ 184826 w 361775"/>
                  <a:gd name="connsiteY0" fmla="*/ 6 h 361775"/>
                  <a:gd name="connsiteX1" fmla="*/ 364140 w 361775"/>
                  <a:gd name="connsiteY1" fmla="*/ 184039 h 361775"/>
                  <a:gd name="connsiteX2" fmla="*/ 179320 w 361775"/>
                  <a:gd name="connsiteY2" fmla="*/ 363354 h 361775"/>
                  <a:gd name="connsiteX3" fmla="*/ 6 w 361775"/>
                  <a:gd name="connsiteY3" fmla="*/ 178534 h 361775"/>
                  <a:gd name="connsiteX4" fmla="*/ 184826 w 361775"/>
                  <a:gd name="connsiteY4" fmla="*/ 6 h 36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775" h="361775">
                    <a:moveTo>
                      <a:pt x="184826" y="6"/>
                    </a:moveTo>
                    <a:cubicBezTo>
                      <a:pt x="284707" y="792"/>
                      <a:pt x="365713" y="84158"/>
                      <a:pt x="364140" y="184039"/>
                    </a:cubicBezTo>
                    <a:cubicBezTo>
                      <a:pt x="362567" y="283921"/>
                      <a:pt x="279202" y="364927"/>
                      <a:pt x="179320" y="363354"/>
                    </a:cubicBezTo>
                    <a:cubicBezTo>
                      <a:pt x="79439" y="362568"/>
                      <a:pt x="-781" y="279202"/>
                      <a:pt x="6" y="178534"/>
                    </a:cubicBezTo>
                    <a:cubicBezTo>
                      <a:pt x="1579" y="79439"/>
                      <a:pt x="83371" y="-781"/>
                      <a:pt x="184826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78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2" name="Freeform: Shape 2531">
                <a:extLst>
                  <a:ext uri="{FF2B5EF4-FFF2-40B4-BE49-F238E27FC236}">
                    <a16:creationId xmlns:a16="http://schemas.microsoft.com/office/drawing/2014/main" id="{E8445C16-96D8-42FA-987C-0838DFC125D8}"/>
                  </a:ext>
                </a:extLst>
              </p:cNvPr>
              <p:cNvSpPr/>
              <p:nvPr/>
            </p:nvSpPr>
            <p:spPr>
              <a:xfrm>
                <a:off x="3615480" y="5010587"/>
                <a:ext cx="361775" cy="361775"/>
              </a:xfrm>
              <a:custGeom>
                <a:avLst/>
                <a:gdLst>
                  <a:gd name="connsiteX0" fmla="*/ 0 w 361775"/>
                  <a:gd name="connsiteY0" fmla="*/ 182461 h 361775"/>
                  <a:gd name="connsiteX1" fmla="*/ 180888 w 361775"/>
                  <a:gd name="connsiteY1" fmla="*/ 0 h 361775"/>
                  <a:gd name="connsiteX2" fmla="*/ 364135 w 361775"/>
                  <a:gd name="connsiteY2" fmla="*/ 180888 h 361775"/>
                  <a:gd name="connsiteX3" fmla="*/ 182461 w 361775"/>
                  <a:gd name="connsiteY3" fmla="*/ 363348 h 361775"/>
                  <a:gd name="connsiteX4" fmla="*/ 0 w 361775"/>
                  <a:gd name="connsiteY4" fmla="*/ 182461 h 36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775" h="361775">
                    <a:moveTo>
                      <a:pt x="0" y="182461"/>
                    </a:moveTo>
                    <a:cubicBezTo>
                      <a:pt x="0" y="81007"/>
                      <a:pt x="80220" y="0"/>
                      <a:pt x="180888" y="0"/>
                    </a:cubicBezTo>
                    <a:cubicBezTo>
                      <a:pt x="281555" y="0"/>
                      <a:pt x="363348" y="81007"/>
                      <a:pt x="364135" y="180888"/>
                    </a:cubicBezTo>
                    <a:cubicBezTo>
                      <a:pt x="364921" y="279983"/>
                      <a:pt x="281555" y="363348"/>
                      <a:pt x="182461" y="363348"/>
                    </a:cubicBezTo>
                    <a:cubicBezTo>
                      <a:pt x="81793" y="364921"/>
                      <a:pt x="0" y="283128"/>
                      <a:pt x="0" y="182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78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3" name="Freeform: Shape 2532">
                <a:extLst>
                  <a:ext uri="{FF2B5EF4-FFF2-40B4-BE49-F238E27FC236}">
                    <a16:creationId xmlns:a16="http://schemas.microsoft.com/office/drawing/2014/main" id="{42C3D713-6E15-43CC-A5BD-072B4CF516C5}"/>
                  </a:ext>
                </a:extLst>
              </p:cNvPr>
              <p:cNvSpPr/>
              <p:nvPr/>
            </p:nvSpPr>
            <p:spPr>
              <a:xfrm>
                <a:off x="4252550" y="4453641"/>
                <a:ext cx="660633" cy="275264"/>
              </a:xfrm>
              <a:custGeom>
                <a:avLst/>
                <a:gdLst>
                  <a:gd name="connsiteX0" fmla="*/ 352307 w 660633"/>
                  <a:gd name="connsiteY0" fmla="*/ 275390 h 275263"/>
                  <a:gd name="connsiteX1" fmla="*/ 71538 w 660633"/>
                  <a:gd name="connsiteY1" fmla="*/ 275390 h 275263"/>
                  <a:gd name="connsiteX2" fmla="*/ 35360 w 660633"/>
                  <a:gd name="connsiteY2" fmla="*/ 251796 h 275263"/>
                  <a:gd name="connsiteX3" fmla="*/ 756 w 660633"/>
                  <a:gd name="connsiteY3" fmla="*/ 83493 h 275263"/>
                  <a:gd name="connsiteX4" fmla="*/ 73897 w 660633"/>
                  <a:gd name="connsiteY4" fmla="*/ 3273 h 275263"/>
                  <a:gd name="connsiteX5" fmla="*/ 275233 w 660633"/>
                  <a:gd name="connsiteY5" fmla="*/ 20575 h 275263"/>
                  <a:gd name="connsiteX6" fmla="*/ 535554 w 660633"/>
                  <a:gd name="connsiteY6" fmla="*/ 128321 h 275263"/>
                  <a:gd name="connsiteX7" fmla="*/ 648019 w 660633"/>
                  <a:gd name="connsiteY7" fmla="*/ 240786 h 275263"/>
                  <a:gd name="connsiteX8" fmla="*/ 659816 w 660633"/>
                  <a:gd name="connsiteY8" fmla="*/ 269099 h 275263"/>
                  <a:gd name="connsiteX9" fmla="*/ 630716 w 660633"/>
                  <a:gd name="connsiteY9" fmla="*/ 274604 h 275263"/>
                  <a:gd name="connsiteX10" fmla="*/ 352307 w 660633"/>
                  <a:gd name="connsiteY10" fmla="*/ 275390 h 27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0633" h="275263">
                    <a:moveTo>
                      <a:pt x="352307" y="275390"/>
                    </a:moveTo>
                    <a:cubicBezTo>
                      <a:pt x="258717" y="275390"/>
                      <a:pt x="165127" y="274604"/>
                      <a:pt x="71538" y="275390"/>
                    </a:cubicBezTo>
                    <a:cubicBezTo>
                      <a:pt x="52663" y="275390"/>
                      <a:pt x="42438" y="269885"/>
                      <a:pt x="35360" y="251796"/>
                    </a:cubicBezTo>
                    <a:cubicBezTo>
                      <a:pt x="14126" y="197530"/>
                      <a:pt x="-3963" y="142478"/>
                      <a:pt x="756" y="83493"/>
                    </a:cubicBezTo>
                    <a:cubicBezTo>
                      <a:pt x="3902" y="33945"/>
                      <a:pt x="25136" y="10351"/>
                      <a:pt x="73897" y="3273"/>
                    </a:cubicBezTo>
                    <a:cubicBezTo>
                      <a:pt x="142320" y="-6165"/>
                      <a:pt x="209170" y="6418"/>
                      <a:pt x="275233" y="20575"/>
                    </a:cubicBezTo>
                    <a:cubicBezTo>
                      <a:pt x="368036" y="41023"/>
                      <a:pt x="456121" y="74055"/>
                      <a:pt x="535554" y="128321"/>
                    </a:cubicBezTo>
                    <a:cubicBezTo>
                      <a:pt x="580382" y="158993"/>
                      <a:pt x="618919" y="195171"/>
                      <a:pt x="648019" y="240786"/>
                    </a:cubicBezTo>
                    <a:cubicBezTo>
                      <a:pt x="653524" y="249437"/>
                      <a:pt x="664535" y="258875"/>
                      <a:pt x="659816" y="269099"/>
                    </a:cubicBezTo>
                    <a:cubicBezTo>
                      <a:pt x="655097" y="280109"/>
                      <a:pt x="640941" y="274604"/>
                      <a:pt x="630716" y="274604"/>
                    </a:cubicBezTo>
                    <a:cubicBezTo>
                      <a:pt x="537127" y="275390"/>
                      <a:pt x="445110" y="275390"/>
                      <a:pt x="352307" y="275390"/>
                    </a:cubicBezTo>
                    <a:close/>
                  </a:path>
                </a:pathLst>
              </a:custGeom>
              <a:grpFill/>
              <a:ln w="78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34" name="Group 2533">
              <a:extLst>
                <a:ext uri="{FF2B5EF4-FFF2-40B4-BE49-F238E27FC236}">
                  <a16:creationId xmlns:a16="http://schemas.microsoft.com/office/drawing/2014/main" id="{3C8233F3-97F4-4118-8530-D4040922258D}"/>
                </a:ext>
              </a:extLst>
            </p:cNvPr>
            <p:cNvGrpSpPr/>
            <p:nvPr/>
          </p:nvGrpSpPr>
          <p:grpSpPr>
            <a:xfrm>
              <a:off x="8727465" y="1081401"/>
              <a:ext cx="1546440" cy="1365180"/>
              <a:chOff x="8613165" y="685746"/>
              <a:chExt cx="1546440" cy="1365180"/>
            </a:xfrm>
          </p:grpSpPr>
          <p:grpSp>
            <p:nvGrpSpPr>
              <p:cNvPr id="2535" name="Group 2534">
                <a:extLst>
                  <a:ext uri="{FF2B5EF4-FFF2-40B4-BE49-F238E27FC236}">
                    <a16:creationId xmlns:a16="http://schemas.microsoft.com/office/drawing/2014/main" id="{5FED0EC9-2571-4384-B7D1-3B6DCF32F9F0}"/>
                  </a:ext>
                </a:extLst>
              </p:cNvPr>
              <p:cNvGrpSpPr/>
              <p:nvPr/>
            </p:nvGrpSpPr>
            <p:grpSpPr>
              <a:xfrm>
                <a:off x="9093192" y="685746"/>
                <a:ext cx="623186" cy="1243235"/>
                <a:chOff x="4066220" y="1255190"/>
                <a:chExt cx="2502860" cy="4993119"/>
              </a:xfrm>
            </p:grpSpPr>
            <p:sp>
              <p:nvSpPr>
                <p:cNvPr id="2542" name="Freeform: Shape 2541">
                  <a:extLst>
                    <a:ext uri="{FF2B5EF4-FFF2-40B4-BE49-F238E27FC236}">
                      <a16:creationId xmlns:a16="http://schemas.microsoft.com/office/drawing/2014/main" id="{C3535304-0F53-4FAD-89BF-3532B3D87233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3" name="Freeform: Shape 2542">
                  <a:extLst>
                    <a:ext uri="{FF2B5EF4-FFF2-40B4-BE49-F238E27FC236}">
                      <a16:creationId xmlns:a16="http://schemas.microsoft.com/office/drawing/2014/main" id="{2D178C10-6FB4-4FEC-B01C-35589F80FE9F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36" name="Group 2535">
                <a:extLst>
                  <a:ext uri="{FF2B5EF4-FFF2-40B4-BE49-F238E27FC236}">
                    <a16:creationId xmlns:a16="http://schemas.microsoft.com/office/drawing/2014/main" id="{5D1C02F9-A84B-4E23-90C3-05B72D73599D}"/>
                  </a:ext>
                </a:extLst>
              </p:cNvPr>
              <p:cNvGrpSpPr/>
              <p:nvPr/>
            </p:nvGrpSpPr>
            <p:grpSpPr>
              <a:xfrm>
                <a:off x="9778395" y="1290425"/>
                <a:ext cx="381210" cy="760501"/>
                <a:chOff x="4066220" y="1255190"/>
                <a:chExt cx="2502860" cy="4993119"/>
              </a:xfrm>
            </p:grpSpPr>
            <p:sp>
              <p:nvSpPr>
                <p:cNvPr id="2540" name="Freeform: Shape 2539">
                  <a:extLst>
                    <a:ext uri="{FF2B5EF4-FFF2-40B4-BE49-F238E27FC236}">
                      <a16:creationId xmlns:a16="http://schemas.microsoft.com/office/drawing/2014/main" id="{CED79430-EF26-4F11-8A2B-A9109C8EAC6D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1" name="Freeform: Shape 2540">
                  <a:extLst>
                    <a:ext uri="{FF2B5EF4-FFF2-40B4-BE49-F238E27FC236}">
                      <a16:creationId xmlns:a16="http://schemas.microsoft.com/office/drawing/2014/main" id="{7184DF42-01D8-4567-9063-1CCBF1F4A065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37" name="Group 2536">
                <a:extLst>
                  <a:ext uri="{FF2B5EF4-FFF2-40B4-BE49-F238E27FC236}">
                    <a16:creationId xmlns:a16="http://schemas.microsoft.com/office/drawing/2014/main" id="{60F6951B-0D7F-4A40-A039-4E8E289C8A82}"/>
                  </a:ext>
                </a:extLst>
              </p:cNvPr>
              <p:cNvGrpSpPr/>
              <p:nvPr/>
            </p:nvGrpSpPr>
            <p:grpSpPr>
              <a:xfrm>
                <a:off x="8613165" y="1181752"/>
                <a:ext cx="418011" cy="833917"/>
                <a:chOff x="4066220" y="1255190"/>
                <a:chExt cx="2502860" cy="4993119"/>
              </a:xfrm>
            </p:grpSpPr>
            <p:sp>
              <p:nvSpPr>
                <p:cNvPr id="2538" name="Freeform: Shape 2537">
                  <a:extLst>
                    <a:ext uri="{FF2B5EF4-FFF2-40B4-BE49-F238E27FC236}">
                      <a16:creationId xmlns:a16="http://schemas.microsoft.com/office/drawing/2014/main" id="{28E12B3B-2E9A-40F3-AB9A-2188EC538B6F}"/>
                    </a:ext>
                  </a:extLst>
                </p:cNvPr>
                <p:cNvSpPr/>
                <p:nvPr/>
              </p:nvSpPr>
              <p:spPr>
                <a:xfrm>
                  <a:off x="4066220" y="1255190"/>
                  <a:ext cx="2502860" cy="3992660"/>
                </a:xfrm>
                <a:custGeom>
                  <a:avLst/>
                  <a:gdLst>
                    <a:gd name="connsiteX0" fmla="*/ 149268 w 339665"/>
                    <a:gd name="connsiteY0" fmla="*/ 540137 h 541846"/>
                    <a:gd name="connsiteX1" fmla="*/ 38473 w 339665"/>
                    <a:gd name="connsiteY1" fmla="*/ 539328 h 541846"/>
                    <a:gd name="connsiteX2" fmla="*/ 10976 w 339665"/>
                    <a:gd name="connsiteY2" fmla="*/ 493231 h 541846"/>
                    <a:gd name="connsiteX3" fmla="*/ 40899 w 339665"/>
                    <a:gd name="connsiteY3" fmla="*/ 435002 h 541846"/>
                    <a:gd name="connsiteX4" fmla="*/ 12593 w 339665"/>
                    <a:gd name="connsiteY4" fmla="*/ 383244 h 541846"/>
                    <a:gd name="connsiteX5" fmla="*/ 33620 w 339665"/>
                    <a:gd name="connsiteY5" fmla="*/ 343616 h 541846"/>
                    <a:gd name="connsiteX6" fmla="*/ 53838 w 339665"/>
                    <a:gd name="connsiteY6" fmla="*/ 306415 h 541846"/>
                    <a:gd name="connsiteX7" fmla="*/ 50604 w 339665"/>
                    <a:gd name="connsiteY7" fmla="*/ 302372 h 541846"/>
                    <a:gd name="connsiteX8" fmla="*/ 19063 w 339665"/>
                    <a:gd name="connsiteY8" fmla="*/ 240908 h 541846"/>
                    <a:gd name="connsiteX9" fmla="*/ 145225 w 339665"/>
                    <a:gd name="connsiteY9" fmla="*/ 24169 h 541846"/>
                    <a:gd name="connsiteX10" fmla="*/ 192939 w 339665"/>
                    <a:gd name="connsiteY10" fmla="*/ 22552 h 541846"/>
                    <a:gd name="connsiteX11" fmla="*/ 333658 w 339665"/>
                    <a:gd name="connsiteY11" fmla="*/ 265170 h 541846"/>
                    <a:gd name="connsiteX12" fmla="*/ 311822 w 339665"/>
                    <a:gd name="connsiteY12" fmla="*/ 299945 h 541846"/>
                    <a:gd name="connsiteX13" fmla="*/ 297265 w 339665"/>
                    <a:gd name="connsiteY13" fmla="*/ 329868 h 541846"/>
                    <a:gd name="connsiteX14" fmla="*/ 326379 w 339665"/>
                    <a:gd name="connsiteY14" fmla="*/ 381627 h 541846"/>
                    <a:gd name="connsiteX15" fmla="*/ 298883 w 339665"/>
                    <a:gd name="connsiteY15" fmla="*/ 434194 h 541846"/>
                    <a:gd name="connsiteX16" fmla="*/ 336084 w 339665"/>
                    <a:gd name="connsiteY16" fmla="*/ 506979 h 541846"/>
                    <a:gd name="connsiteX17" fmla="*/ 321527 w 339665"/>
                    <a:gd name="connsiteY17" fmla="*/ 536093 h 541846"/>
                    <a:gd name="connsiteX18" fmla="*/ 199409 w 339665"/>
                    <a:gd name="connsiteY18" fmla="*/ 540946 h 541846"/>
                    <a:gd name="connsiteX19" fmla="*/ 149268 w 339665"/>
                    <a:gd name="connsiteY19" fmla="*/ 540137 h 54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9665" h="541846">
                      <a:moveTo>
                        <a:pt x="149268" y="540137"/>
                      </a:moveTo>
                      <a:cubicBezTo>
                        <a:pt x="112067" y="540137"/>
                        <a:pt x="75674" y="540137"/>
                        <a:pt x="38473" y="539328"/>
                      </a:cubicBezTo>
                      <a:cubicBezTo>
                        <a:pt x="-2772" y="538520"/>
                        <a:pt x="-6816" y="531241"/>
                        <a:pt x="10976" y="493231"/>
                      </a:cubicBezTo>
                      <a:cubicBezTo>
                        <a:pt x="19872" y="473822"/>
                        <a:pt x="30385" y="454412"/>
                        <a:pt x="40899" y="435002"/>
                      </a:cubicBezTo>
                      <a:cubicBezTo>
                        <a:pt x="-6007" y="426915"/>
                        <a:pt x="-7625" y="423681"/>
                        <a:pt x="12593" y="383244"/>
                      </a:cubicBezTo>
                      <a:cubicBezTo>
                        <a:pt x="19063" y="369496"/>
                        <a:pt x="26342" y="356556"/>
                        <a:pt x="33620" y="343616"/>
                      </a:cubicBezTo>
                      <a:cubicBezTo>
                        <a:pt x="40090" y="330677"/>
                        <a:pt x="47369" y="317737"/>
                        <a:pt x="53838" y="306415"/>
                      </a:cubicBezTo>
                      <a:cubicBezTo>
                        <a:pt x="52221" y="303989"/>
                        <a:pt x="51412" y="302372"/>
                        <a:pt x="50604" y="302372"/>
                      </a:cubicBezTo>
                      <a:cubicBezTo>
                        <a:pt x="-9242" y="295902"/>
                        <a:pt x="-10860" y="295093"/>
                        <a:pt x="19063" y="240908"/>
                      </a:cubicBezTo>
                      <a:cubicBezTo>
                        <a:pt x="59500" y="168123"/>
                        <a:pt x="101553" y="96146"/>
                        <a:pt x="145225" y="24169"/>
                      </a:cubicBezTo>
                      <a:cubicBezTo>
                        <a:pt x="163825" y="-7371"/>
                        <a:pt x="173530" y="-8180"/>
                        <a:pt x="192939" y="22552"/>
                      </a:cubicBezTo>
                      <a:cubicBezTo>
                        <a:pt x="244698" y="100998"/>
                        <a:pt x="289178" y="182680"/>
                        <a:pt x="333658" y="265170"/>
                      </a:cubicBezTo>
                      <a:cubicBezTo>
                        <a:pt x="347406" y="290241"/>
                        <a:pt x="341745" y="299136"/>
                        <a:pt x="311822" y="299945"/>
                      </a:cubicBezTo>
                      <a:cubicBezTo>
                        <a:pt x="283517" y="300754"/>
                        <a:pt x="281899" y="308841"/>
                        <a:pt x="297265" y="329868"/>
                      </a:cubicBezTo>
                      <a:cubicBezTo>
                        <a:pt x="308587" y="346042"/>
                        <a:pt x="317483" y="363835"/>
                        <a:pt x="326379" y="381627"/>
                      </a:cubicBezTo>
                      <a:cubicBezTo>
                        <a:pt x="348215" y="423681"/>
                        <a:pt x="346597" y="426915"/>
                        <a:pt x="298883" y="434194"/>
                      </a:cubicBezTo>
                      <a:cubicBezTo>
                        <a:pt x="311822" y="459264"/>
                        <a:pt x="323953" y="482717"/>
                        <a:pt x="336084" y="506979"/>
                      </a:cubicBezTo>
                      <a:cubicBezTo>
                        <a:pt x="344171" y="523154"/>
                        <a:pt x="340936" y="532050"/>
                        <a:pt x="321527" y="536093"/>
                      </a:cubicBezTo>
                      <a:cubicBezTo>
                        <a:pt x="281091" y="544180"/>
                        <a:pt x="239846" y="538520"/>
                        <a:pt x="199409" y="540946"/>
                      </a:cubicBezTo>
                      <a:cubicBezTo>
                        <a:pt x="181617" y="550651"/>
                        <a:pt x="165443" y="551459"/>
                        <a:pt x="149268" y="540137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9" name="Freeform: Shape 2538">
                  <a:extLst>
                    <a:ext uri="{FF2B5EF4-FFF2-40B4-BE49-F238E27FC236}">
                      <a16:creationId xmlns:a16="http://schemas.microsoft.com/office/drawing/2014/main" id="{62E1A442-3B8A-40FD-8A60-3B636C04FE3B}"/>
                    </a:ext>
                  </a:extLst>
                </p:cNvPr>
                <p:cNvSpPr/>
                <p:nvPr/>
              </p:nvSpPr>
              <p:spPr>
                <a:xfrm>
                  <a:off x="5079283" y="5235250"/>
                  <a:ext cx="476734" cy="1013059"/>
                </a:xfrm>
                <a:custGeom>
                  <a:avLst/>
                  <a:gdLst>
                    <a:gd name="connsiteX0" fmla="*/ 11563 w 64698"/>
                    <a:gd name="connsiteY0" fmla="*/ 0 h 137483"/>
                    <a:gd name="connsiteX1" fmla="*/ 60895 w 64698"/>
                    <a:gd name="connsiteY1" fmla="*/ 0 h 137483"/>
                    <a:gd name="connsiteX2" fmla="*/ 72217 w 64698"/>
                    <a:gd name="connsiteY2" fmla="*/ 100282 h 137483"/>
                    <a:gd name="connsiteX3" fmla="*/ 37442 w 64698"/>
                    <a:gd name="connsiteY3" fmla="*/ 142336 h 137483"/>
                    <a:gd name="connsiteX4" fmla="*/ 241 w 64698"/>
                    <a:gd name="connsiteY4" fmla="*/ 99474 h 137483"/>
                    <a:gd name="connsiteX5" fmla="*/ 11563 w 64698"/>
                    <a:gd name="connsiteY5" fmla="*/ 0 h 137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698" h="137483">
                      <a:moveTo>
                        <a:pt x="11563" y="0"/>
                      </a:moveTo>
                      <a:cubicBezTo>
                        <a:pt x="27737" y="0"/>
                        <a:pt x="44721" y="0"/>
                        <a:pt x="60895" y="0"/>
                      </a:cubicBezTo>
                      <a:cubicBezTo>
                        <a:pt x="64939" y="33158"/>
                        <a:pt x="68982" y="67125"/>
                        <a:pt x="72217" y="100282"/>
                      </a:cubicBezTo>
                      <a:cubicBezTo>
                        <a:pt x="74643" y="125353"/>
                        <a:pt x="62512" y="140719"/>
                        <a:pt x="37442" y="142336"/>
                      </a:cubicBezTo>
                      <a:cubicBezTo>
                        <a:pt x="13989" y="143954"/>
                        <a:pt x="-2186" y="126970"/>
                        <a:pt x="241" y="99474"/>
                      </a:cubicBezTo>
                      <a:cubicBezTo>
                        <a:pt x="1858" y="67125"/>
                        <a:pt x="7519" y="33158"/>
                        <a:pt x="11563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44" name="Group 2543">
              <a:extLst>
                <a:ext uri="{FF2B5EF4-FFF2-40B4-BE49-F238E27FC236}">
                  <a16:creationId xmlns:a16="http://schemas.microsoft.com/office/drawing/2014/main" id="{D36071DB-E22F-498B-B73C-CA1530DC017E}"/>
                </a:ext>
              </a:extLst>
            </p:cNvPr>
            <p:cNvGrpSpPr/>
            <p:nvPr/>
          </p:nvGrpSpPr>
          <p:grpSpPr>
            <a:xfrm>
              <a:off x="3386441" y="5024510"/>
              <a:ext cx="4025474" cy="1549477"/>
              <a:chOff x="3386441" y="5024510"/>
              <a:chExt cx="4025474" cy="1549477"/>
            </a:xfrm>
          </p:grpSpPr>
          <p:grpSp>
            <p:nvGrpSpPr>
              <p:cNvPr id="2545" name="Group 2544">
                <a:extLst>
                  <a:ext uri="{FF2B5EF4-FFF2-40B4-BE49-F238E27FC236}">
                    <a16:creationId xmlns:a16="http://schemas.microsoft.com/office/drawing/2014/main" id="{C6911A2C-3A69-4921-959B-CFCE6ACD1514}"/>
                  </a:ext>
                </a:extLst>
              </p:cNvPr>
              <p:cNvGrpSpPr/>
              <p:nvPr/>
            </p:nvGrpSpPr>
            <p:grpSpPr>
              <a:xfrm>
                <a:off x="3386441" y="5024510"/>
                <a:ext cx="4025474" cy="1549477"/>
                <a:chOff x="6827378" y="2457115"/>
                <a:chExt cx="1161309" cy="447009"/>
              </a:xfrm>
            </p:grpSpPr>
            <p:sp>
              <p:nvSpPr>
                <p:cNvPr id="2547" name="Freeform: Shape 2546">
                  <a:extLst>
                    <a:ext uri="{FF2B5EF4-FFF2-40B4-BE49-F238E27FC236}">
                      <a16:creationId xmlns:a16="http://schemas.microsoft.com/office/drawing/2014/main" id="{5B007735-40A9-4C0E-A534-2220FCAEA009}"/>
                    </a:ext>
                  </a:extLst>
                </p:cNvPr>
                <p:cNvSpPr/>
                <p:nvPr/>
              </p:nvSpPr>
              <p:spPr>
                <a:xfrm>
                  <a:off x="7169694" y="2485483"/>
                  <a:ext cx="638175" cy="95250"/>
                </a:xfrm>
                <a:custGeom>
                  <a:avLst/>
                  <a:gdLst>
                    <a:gd name="connsiteX0" fmla="*/ 3654 w 638175"/>
                    <a:gd name="connsiteY0" fmla="*/ 101461 h 95250"/>
                    <a:gd name="connsiteX1" fmla="*/ 8416 w 638175"/>
                    <a:gd name="connsiteY1" fmla="*/ 81458 h 95250"/>
                    <a:gd name="connsiteX2" fmla="*/ 232254 w 638175"/>
                    <a:gd name="connsiteY2" fmla="*/ 2401 h 95250"/>
                    <a:gd name="connsiteX3" fmla="*/ 625636 w 638175"/>
                    <a:gd name="connsiteY3" fmla="*/ 63361 h 95250"/>
                    <a:gd name="connsiteX4" fmla="*/ 632304 w 638175"/>
                    <a:gd name="connsiteY4" fmla="*/ 101461 h 95250"/>
                    <a:gd name="connsiteX5" fmla="*/ 3654 w 638175"/>
                    <a:gd name="connsiteY5" fmla="*/ 101461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8175" h="95250">
                      <a:moveTo>
                        <a:pt x="3654" y="101461"/>
                      </a:moveTo>
                      <a:cubicBezTo>
                        <a:pt x="-4919" y="101461"/>
                        <a:pt x="3654" y="85268"/>
                        <a:pt x="8416" y="81458"/>
                      </a:cubicBezTo>
                      <a:cubicBezTo>
                        <a:pt x="55089" y="49073"/>
                        <a:pt x="119859" y="2401"/>
                        <a:pt x="232254" y="2401"/>
                      </a:cubicBezTo>
                      <a:cubicBezTo>
                        <a:pt x="232254" y="2401"/>
                        <a:pt x="533244" y="-18554"/>
                        <a:pt x="625636" y="63361"/>
                      </a:cubicBezTo>
                      <a:cubicBezTo>
                        <a:pt x="644686" y="80506"/>
                        <a:pt x="643734" y="101461"/>
                        <a:pt x="632304" y="101461"/>
                      </a:cubicBezTo>
                      <a:lnTo>
                        <a:pt x="3654" y="10146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8" name="Freeform: Shape 2547">
                  <a:extLst>
                    <a:ext uri="{FF2B5EF4-FFF2-40B4-BE49-F238E27FC236}">
                      <a16:creationId xmlns:a16="http://schemas.microsoft.com/office/drawing/2014/main" id="{1737D67C-E218-438F-AB8F-EB16095A2102}"/>
                    </a:ext>
                  </a:extLst>
                </p:cNvPr>
                <p:cNvSpPr/>
                <p:nvPr/>
              </p:nvSpPr>
              <p:spPr>
                <a:xfrm>
                  <a:off x="6827378" y="2457115"/>
                  <a:ext cx="1161309" cy="354619"/>
                </a:xfrm>
                <a:custGeom>
                  <a:avLst/>
                  <a:gdLst>
                    <a:gd name="connsiteX0" fmla="*/ 396451 w 1161309"/>
                    <a:gd name="connsiteY0" fmla="*/ 82756 h 354619"/>
                    <a:gd name="connsiteX1" fmla="*/ 350731 w 1161309"/>
                    <a:gd name="connsiteY1" fmla="*/ 109826 h 354619"/>
                    <a:gd name="connsiteX2" fmla="*/ 345969 w 1161309"/>
                    <a:gd name="connsiteY2" fmla="*/ 129829 h 354619"/>
                    <a:gd name="connsiteX3" fmla="*/ 396451 w 1161309"/>
                    <a:gd name="connsiteY3" fmla="*/ 129829 h 354619"/>
                    <a:gd name="connsiteX4" fmla="*/ 881274 w 1161309"/>
                    <a:gd name="connsiteY4" fmla="*/ 52571 h 354619"/>
                    <a:gd name="connsiteX5" fmla="*/ 881274 w 1161309"/>
                    <a:gd name="connsiteY5" fmla="*/ 129829 h 354619"/>
                    <a:gd name="connsiteX6" fmla="*/ 974619 w 1161309"/>
                    <a:gd name="connsiteY6" fmla="*/ 129829 h 354619"/>
                    <a:gd name="connsiteX7" fmla="*/ 967951 w 1161309"/>
                    <a:gd name="connsiteY7" fmla="*/ 91729 h 354619"/>
                    <a:gd name="connsiteX8" fmla="*/ 918015 w 1161309"/>
                    <a:gd name="connsiteY8" fmla="*/ 62930 h 354619"/>
                    <a:gd name="connsiteX9" fmla="*/ 613622 w 1161309"/>
                    <a:gd name="connsiteY9" fmla="*/ 29109 h 354619"/>
                    <a:gd name="connsiteX10" fmla="*/ 587683 w 1161309"/>
                    <a:gd name="connsiteY10" fmla="*/ 30029 h 354619"/>
                    <a:gd name="connsiteX11" fmla="*/ 574569 w 1161309"/>
                    <a:gd name="connsiteY11" fmla="*/ 30769 h 354619"/>
                    <a:gd name="connsiteX12" fmla="*/ 438005 w 1161309"/>
                    <a:gd name="connsiteY12" fmla="*/ 58153 h 354619"/>
                    <a:gd name="connsiteX13" fmla="*/ 407881 w 1161309"/>
                    <a:gd name="connsiteY13" fmla="*/ 75989 h 354619"/>
                    <a:gd name="connsiteX14" fmla="*/ 407881 w 1161309"/>
                    <a:gd name="connsiteY14" fmla="*/ 129829 h 354619"/>
                    <a:gd name="connsiteX15" fmla="*/ 613622 w 1161309"/>
                    <a:gd name="connsiteY15" fmla="*/ 129829 h 354619"/>
                    <a:gd name="connsiteX16" fmla="*/ 625052 w 1161309"/>
                    <a:gd name="connsiteY16" fmla="*/ 28783 h 354619"/>
                    <a:gd name="connsiteX17" fmla="*/ 625052 w 1161309"/>
                    <a:gd name="connsiteY17" fmla="*/ 129829 h 354619"/>
                    <a:gd name="connsiteX18" fmla="*/ 869844 w 1161309"/>
                    <a:gd name="connsiteY18" fmla="*/ 129829 h 354619"/>
                    <a:gd name="connsiteX19" fmla="*/ 869844 w 1161309"/>
                    <a:gd name="connsiteY19" fmla="*/ 49349 h 354619"/>
                    <a:gd name="connsiteX20" fmla="*/ 851831 w 1161309"/>
                    <a:gd name="connsiteY20" fmla="*/ 44270 h 354619"/>
                    <a:gd name="connsiteX21" fmla="*/ 704731 w 1161309"/>
                    <a:gd name="connsiteY21" fmla="*/ 29106 h 354619"/>
                    <a:gd name="connsiteX22" fmla="*/ 580284 w 1161309"/>
                    <a:gd name="connsiteY22" fmla="*/ 289 h 354619"/>
                    <a:gd name="connsiteX23" fmla="*/ 1024149 w 1161309"/>
                    <a:gd name="connsiteY23" fmla="*/ 92681 h 354619"/>
                    <a:gd name="connsiteX24" fmla="*/ 1045104 w 1161309"/>
                    <a:gd name="connsiteY24" fmla="*/ 100301 h 354619"/>
                    <a:gd name="connsiteX25" fmla="*/ 1113684 w 1161309"/>
                    <a:gd name="connsiteY25" fmla="*/ 100301 h 354619"/>
                    <a:gd name="connsiteX26" fmla="*/ 1128924 w 1161309"/>
                    <a:gd name="connsiteY26" fmla="*/ 115541 h 354619"/>
                    <a:gd name="connsiteX27" fmla="*/ 1128924 w 1161309"/>
                    <a:gd name="connsiteY27" fmla="*/ 211744 h 354619"/>
                    <a:gd name="connsiteX28" fmla="*/ 1161309 w 1161309"/>
                    <a:gd name="connsiteY28" fmla="*/ 240319 h 354619"/>
                    <a:gd name="connsiteX29" fmla="*/ 1161309 w 1161309"/>
                    <a:gd name="connsiteY29" fmla="*/ 322234 h 354619"/>
                    <a:gd name="connsiteX30" fmla="*/ 1084157 w 1161309"/>
                    <a:gd name="connsiteY30" fmla="*/ 354619 h 354619"/>
                    <a:gd name="connsiteX31" fmla="*/ 1036532 w 1161309"/>
                    <a:gd name="connsiteY31" fmla="*/ 354619 h 354619"/>
                    <a:gd name="connsiteX32" fmla="*/ 940329 w 1161309"/>
                    <a:gd name="connsiteY32" fmla="*/ 258416 h 354619"/>
                    <a:gd name="connsiteX33" fmla="*/ 844126 w 1161309"/>
                    <a:gd name="connsiteY33" fmla="*/ 354619 h 354619"/>
                    <a:gd name="connsiteX34" fmla="*/ 312632 w 1161309"/>
                    <a:gd name="connsiteY34" fmla="*/ 354619 h 354619"/>
                    <a:gd name="connsiteX35" fmla="*/ 312632 w 1161309"/>
                    <a:gd name="connsiteY35" fmla="*/ 352714 h 354619"/>
                    <a:gd name="connsiteX36" fmla="*/ 216429 w 1161309"/>
                    <a:gd name="connsiteY36" fmla="*/ 256511 h 354619"/>
                    <a:gd name="connsiteX37" fmla="*/ 120226 w 1161309"/>
                    <a:gd name="connsiteY37" fmla="*/ 352714 h 354619"/>
                    <a:gd name="connsiteX38" fmla="*/ 120226 w 1161309"/>
                    <a:gd name="connsiteY38" fmla="*/ 354619 h 354619"/>
                    <a:gd name="connsiteX39" fmla="*/ 30692 w 1161309"/>
                    <a:gd name="connsiteY39" fmla="*/ 354619 h 354619"/>
                    <a:gd name="connsiteX40" fmla="*/ 212 w 1161309"/>
                    <a:gd name="connsiteY40" fmla="*/ 325091 h 354619"/>
                    <a:gd name="connsiteX41" fmla="*/ 212 w 1161309"/>
                    <a:gd name="connsiteY41" fmla="*/ 241271 h 354619"/>
                    <a:gd name="connsiteX42" fmla="*/ 68792 w 1161309"/>
                    <a:gd name="connsiteY42" fmla="*/ 181264 h 354619"/>
                    <a:gd name="connsiteX43" fmla="*/ 270722 w 1161309"/>
                    <a:gd name="connsiteY43" fmla="*/ 134591 h 354619"/>
                    <a:gd name="connsiteX44" fmla="*/ 313584 w 1161309"/>
                    <a:gd name="connsiteY44" fmla="*/ 106969 h 354619"/>
                    <a:gd name="connsiteX45" fmla="*/ 580284 w 1161309"/>
                    <a:gd name="connsiteY45" fmla="*/ 289 h 35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1161309" h="354619">
                      <a:moveTo>
                        <a:pt x="396451" y="82756"/>
                      </a:moveTo>
                      <a:lnTo>
                        <a:pt x="350731" y="109826"/>
                      </a:lnTo>
                      <a:cubicBezTo>
                        <a:pt x="345969" y="113636"/>
                        <a:pt x="337396" y="129829"/>
                        <a:pt x="345969" y="129829"/>
                      </a:cubicBezTo>
                      <a:lnTo>
                        <a:pt x="396451" y="129829"/>
                      </a:lnTo>
                      <a:close/>
                      <a:moveTo>
                        <a:pt x="881274" y="52571"/>
                      </a:moveTo>
                      <a:lnTo>
                        <a:pt x="881274" y="129829"/>
                      </a:lnTo>
                      <a:lnTo>
                        <a:pt x="974619" y="129829"/>
                      </a:lnTo>
                      <a:cubicBezTo>
                        <a:pt x="986049" y="129829"/>
                        <a:pt x="987001" y="108874"/>
                        <a:pt x="967951" y="91729"/>
                      </a:cubicBezTo>
                      <a:cubicBezTo>
                        <a:pt x="954959" y="80210"/>
                        <a:pt x="937841" y="70725"/>
                        <a:pt x="918015" y="62930"/>
                      </a:cubicBezTo>
                      <a:close/>
                      <a:moveTo>
                        <a:pt x="613622" y="29109"/>
                      </a:moveTo>
                      <a:lnTo>
                        <a:pt x="587683" y="30029"/>
                      </a:lnTo>
                      <a:cubicBezTo>
                        <a:pt x="579272" y="30442"/>
                        <a:pt x="574569" y="30769"/>
                        <a:pt x="574569" y="30769"/>
                      </a:cubicBezTo>
                      <a:cubicBezTo>
                        <a:pt x="518372" y="30769"/>
                        <a:pt x="474081" y="42437"/>
                        <a:pt x="438005" y="58153"/>
                      </a:cubicBezTo>
                      <a:lnTo>
                        <a:pt x="407881" y="75989"/>
                      </a:lnTo>
                      <a:lnTo>
                        <a:pt x="407881" y="129829"/>
                      </a:lnTo>
                      <a:lnTo>
                        <a:pt x="613622" y="129829"/>
                      </a:lnTo>
                      <a:close/>
                      <a:moveTo>
                        <a:pt x="625052" y="28783"/>
                      </a:moveTo>
                      <a:lnTo>
                        <a:pt x="625052" y="129829"/>
                      </a:lnTo>
                      <a:lnTo>
                        <a:pt x="869844" y="129829"/>
                      </a:lnTo>
                      <a:lnTo>
                        <a:pt x="869844" y="49349"/>
                      </a:lnTo>
                      <a:lnTo>
                        <a:pt x="851831" y="44270"/>
                      </a:lnTo>
                      <a:cubicBezTo>
                        <a:pt x="804182" y="34751"/>
                        <a:pt x="751370" y="30615"/>
                        <a:pt x="704731" y="29106"/>
                      </a:cubicBezTo>
                      <a:close/>
                      <a:moveTo>
                        <a:pt x="580284" y="289"/>
                      </a:moveTo>
                      <a:cubicBezTo>
                        <a:pt x="766974" y="-664"/>
                        <a:pt x="913659" y="-4474"/>
                        <a:pt x="1024149" y="92681"/>
                      </a:cubicBezTo>
                      <a:cubicBezTo>
                        <a:pt x="1029864" y="97444"/>
                        <a:pt x="1037484" y="100301"/>
                        <a:pt x="1045104" y="100301"/>
                      </a:cubicBezTo>
                      <a:lnTo>
                        <a:pt x="1113684" y="100301"/>
                      </a:lnTo>
                      <a:cubicBezTo>
                        <a:pt x="1122257" y="100301"/>
                        <a:pt x="1128924" y="106969"/>
                        <a:pt x="1128924" y="115541"/>
                      </a:cubicBezTo>
                      <a:lnTo>
                        <a:pt x="1128924" y="211744"/>
                      </a:lnTo>
                      <a:cubicBezTo>
                        <a:pt x="1146069" y="211744"/>
                        <a:pt x="1160357" y="225079"/>
                        <a:pt x="1161309" y="240319"/>
                      </a:cubicBezTo>
                      <a:lnTo>
                        <a:pt x="1161309" y="322234"/>
                      </a:lnTo>
                      <a:lnTo>
                        <a:pt x="1084157" y="354619"/>
                      </a:lnTo>
                      <a:lnTo>
                        <a:pt x="1036532" y="354619"/>
                      </a:lnTo>
                      <a:cubicBezTo>
                        <a:pt x="1036532" y="301279"/>
                        <a:pt x="993669" y="258416"/>
                        <a:pt x="940329" y="258416"/>
                      </a:cubicBezTo>
                      <a:cubicBezTo>
                        <a:pt x="886989" y="258416"/>
                        <a:pt x="844126" y="301279"/>
                        <a:pt x="844126" y="354619"/>
                      </a:cubicBezTo>
                      <a:lnTo>
                        <a:pt x="312632" y="354619"/>
                      </a:lnTo>
                      <a:cubicBezTo>
                        <a:pt x="312632" y="354619"/>
                        <a:pt x="312632" y="353666"/>
                        <a:pt x="312632" y="352714"/>
                      </a:cubicBezTo>
                      <a:cubicBezTo>
                        <a:pt x="312632" y="299374"/>
                        <a:pt x="269769" y="256511"/>
                        <a:pt x="216429" y="256511"/>
                      </a:cubicBezTo>
                      <a:cubicBezTo>
                        <a:pt x="163089" y="256511"/>
                        <a:pt x="120226" y="299374"/>
                        <a:pt x="120226" y="352714"/>
                      </a:cubicBezTo>
                      <a:cubicBezTo>
                        <a:pt x="120226" y="352714"/>
                        <a:pt x="120226" y="353666"/>
                        <a:pt x="120226" y="354619"/>
                      </a:cubicBezTo>
                      <a:lnTo>
                        <a:pt x="30692" y="354619"/>
                      </a:lnTo>
                      <a:cubicBezTo>
                        <a:pt x="14499" y="354619"/>
                        <a:pt x="212" y="341284"/>
                        <a:pt x="212" y="325091"/>
                      </a:cubicBezTo>
                      <a:lnTo>
                        <a:pt x="212" y="241271"/>
                      </a:lnTo>
                      <a:cubicBezTo>
                        <a:pt x="212" y="241271"/>
                        <a:pt x="-7408" y="201266"/>
                        <a:pt x="68792" y="181264"/>
                      </a:cubicBezTo>
                      <a:cubicBezTo>
                        <a:pt x="124037" y="166976"/>
                        <a:pt x="216429" y="148879"/>
                        <a:pt x="270722" y="134591"/>
                      </a:cubicBezTo>
                      <a:cubicBezTo>
                        <a:pt x="293582" y="128876"/>
                        <a:pt x="301201" y="117446"/>
                        <a:pt x="313584" y="106969"/>
                      </a:cubicBezTo>
                      <a:cubicBezTo>
                        <a:pt x="349779" y="75536"/>
                        <a:pt x="457412" y="1241"/>
                        <a:pt x="580284" y="289"/>
                      </a:cubicBezTo>
                      <a:close/>
                    </a:path>
                  </a:pathLst>
                </a:custGeom>
                <a:solidFill>
                  <a:srgbClr val="0680C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49" name="Freeform: Shape 2548">
                  <a:extLst>
                    <a:ext uri="{FF2B5EF4-FFF2-40B4-BE49-F238E27FC236}">
                      <a16:creationId xmlns:a16="http://schemas.microsoft.com/office/drawing/2014/main" id="{F6A486D9-E5FC-41FA-8CCD-4AF7454D79A2}"/>
                    </a:ext>
                  </a:extLst>
                </p:cNvPr>
                <p:cNvSpPr/>
                <p:nvPr/>
              </p:nvSpPr>
              <p:spPr>
                <a:xfrm>
                  <a:off x="6951414" y="2719341"/>
                  <a:ext cx="182880" cy="181927"/>
                </a:xfrm>
                <a:custGeom>
                  <a:avLst/>
                  <a:gdLst>
                    <a:gd name="connsiteX0" fmla="*/ 92393 w 182880"/>
                    <a:gd name="connsiteY0" fmla="*/ 76200 h 181927"/>
                    <a:gd name="connsiteX1" fmla="*/ 108586 w 182880"/>
                    <a:gd name="connsiteY1" fmla="*/ 92392 h 181927"/>
                    <a:gd name="connsiteX2" fmla="*/ 92393 w 182880"/>
                    <a:gd name="connsiteY2" fmla="*/ 108585 h 181927"/>
                    <a:gd name="connsiteX3" fmla="*/ 76201 w 182880"/>
                    <a:gd name="connsiteY3" fmla="*/ 92392 h 181927"/>
                    <a:gd name="connsiteX4" fmla="*/ 92393 w 182880"/>
                    <a:gd name="connsiteY4" fmla="*/ 76200 h 181927"/>
                    <a:gd name="connsiteX5" fmla="*/ 90538 w 182880"/>
                    <a:gd name="connsiteY5" fmla="*/ 46724 h 181927"/>
                    <a:gd name="connsiteX6" fmla="*/ 59557 w 182880"/>
                    <a:gd name="connsiteY6" fmla="*/ 59557 h 181927"/>
                    <a:gd name="connsiteX7" fmla="*/ 59556 w 182880"/>
                    <a:gd name="connsiteY7" fmla="*/ 121520 h 181927"/>
                    <a:gd name="connsiteX8" fmla="*/ 121520 w 182880"/>
                    <a:gd name="connsiteY8" fmla="*/ 121520 h 181927"/>
                    <a:gd name="connsiteX9" fmla="*/ 121520 w 182880"/>
                    <a:gd name="connsiteY9" fmla="*/ 59557 h 181927"/>
                    <a:gd name="connsiteX10" fmla="*/ 90538 w 182880"/>
                    <a:gd name="connsiteY10" fmla="*/ 46724 h 181927"/>
                    <a:gd name="connsiteX11" fmla="*/ 91440 w 182880"/>
                    <a:gd name="connsiteY11" fmla="*/ 0 h 181927"/>
                    <a:gd name="connsiteX12" fmla="*/ 182880 w 182880"/>
                    <a:gd name="connsiteY12" fmla="*/ 91440 h 181927"/>
                    <a:gd name="connsiteX13" fmla="*/ 182880 w 182880"/>
                    <a:gd name="connsiteY13" fmla="*/ 93345 h 181927"/>
                    <a:gd name="connsiteX14" fmla="*/ 91440 w 182880"/>
                    <a:gd name="connsiteY14" fmla="*/ 181927 h 181927"/>
                    <a:gd name="connsiteX15" fmla="*/ 0 w 182880"/>
                    <a:gd name="connsiteY15" fmla="*/ 93345 h 181927"/>
                    <a:gd name="connsiteX16" fmla="*/ 0 w 182880"/>
                    <a:gd name="connsiteY16" fmla="*/ 91440 h 181927"/>
                    <a:gd name="connsiteX17" fmla="*/ 91440 w 182880"/>
                    <a:gd name="connsiteY17" fmla="*/ 0 h 181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82880" h="181927">
                      <a:moveTo>
                        <a:pt x="92393" y="76200"/>
                      </a:moveTo>
                      <a:cubicBezTo>
                        <a:pt x="101336" y="76200"/>
                        <a:pt x="108586" y="83450"/>
                        <a:pt x="108586" y="92392"/>
                      </a:cubicBezTo>
                      <a:cubicBezTo>
                        <a:pt x="108586" y="101335"/>
                        <a:pt x="101336" y="108585"/>
                        <a:pt x="92393" y="108585"/>
                      </a:cubicBezTo>
                      <a:cubicBezTo>
                        <a:pt x="83451" y="108585"/>
                        <a:pt x="76201" y="101335"/>
                        <a:pt x="76201" y="92392"/>
                      </a:cubicBezTo>
                      <a:cubicBezTo>
                        <a:pt x="76201" y="83450"/>
                        <a:pt x="83450" y="76200"/>
                        <a:pt x="92393" y="76200"/>
                      </a:cubicBezTo>
                      <a:close/>
                      <a:moveTo>
                        <a:pt x="90538" y="46724"/>
                      </a:moveTo>
                      <a:cubicBezTo>
                        <a:pt x="79325" y="46724"/>
                        <a:pt x="68112" y="51002"/>
                        <a:pt x="59557" y="59557"/>
                      </a:cubicBezTo>
                      <a:cubicBezTo>
                        <a:pt x="42446" y="76667"/>
                        <a:pt x="42446" y="104409"/>
                        <a:pt x="59556" y="121520"/>
                      </a:cubicBezTo>
                      <a:cubicBezTo>
                        <a:pt x="76667" y="138631"/>
                        <a:pt x="104409" y="138630"/>
                        <a:pt x="121520" y="121520"/>
                      </a:cubicBezTo>
                      <a:cubicBezTo>
                        <a:pt x="138630" y="104409"/>
                        <a:pt x="138630" y="76667"/>
                        <a:pt x="121520" y="59557"/>
                      </a:cubicBezTo>
                      <a:cubicBezTo>
                        <a:pt x="112965" y="51002"/>
                        <a:pt x="101752" y="46724"/>
                        <a:pt x="90538" y="46724"/>
                      </a:cubicBezTo>
                      <a:close/>
                      <a:moveTo>
                        <a:pt x="91440" y="0"/>
                      </a:moveTo>
                      <a:cubicBezTo>
                        <a:pt x="140970" y="0"/>
                        <a:pt x="181927" y="40957"/>
                        <a:pt x="182880" y="91440"/>
                      </a:cubicBezTo>
                      <a:cubicBezTo>
                        <a:pt x="182880" y="91440"/>
                        <a:pt x="182880" y="92392"/>
                        <a:pt x="182880" y="93345"/>
                      </a:cubicBezTo>
                      <a:cubicBezTo>
                        <a:pt x="180975" y="141922"/>
                        <a:pt x="140970" y="181927"/>
                        <a:pt x="91440" y="181927"/>
                      </a:cubicBezTo>
                      <a:cubicBezTo>
                        <a:pt x="41910" y="181927"/>
                        <a:pt x="952" y="142875"/>
                        <a:pt x="0" y="93345"/>
                      </a:cubicBezTo>
                      <a:cubicBezTo>
                        <a:pt x="0" y="93345"/>
                        <a:pt x="0" y="92392"/>
                        <a:pt x="0" y="91440"/>
                      </a:cubicBezTo>
                      <a:cubicBezTo>
                        <a:pt x="0" y="40957"/>
                        <a:pt x="40957" y="0"/>
                        <a:pt x="91440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0" name="Freeform: Shape 2549">
                  <a:extLst>
                    <a:ext uri="{FF2B5EF4-FFF2-40B4-BE49-F238E27FC236}">
                      <a16:creationId xmlns:a16="http://schemas.microsoft.com/office/drawing/2014/main" id="{6AE556CC-C80C-4242-A0F1-5C2157000993}"/>
                    </a:ext>
                  </a:extLst>
                </p:cNvPr>
                <p:cNvSpPr/>
                <p:nvPr/>
              </p:nvSpPr>
              <p:spPr>
                <a:xfrm>
                  <a:off x="7674361" y="2721244"/>
                  <a:ext cx="182880" cy="182880"/>
                </a:xfrm>
                <a:custGeom>
                  <a:avLst/>
                  <a:gdLst>
                    <a:gd name="connsiteX0" fmla="*/ 92393 w 182880"/>
                    <a:gd name="connsiteY0" fmla="*/ 76201 h 182880"/>
                    <a:gd name="connsiteX1" fmla="*/ 108586 w 182880"/>
                    <a:gd name="connsiteY1" fmla="*/ 92393 h 182880"/>
                    <a:gd name="connsiteX2" fmla="*/ 92393 w 182880"/>
                    <a:gd name="connsiteY2" fmla="*/ 108586 h 182880"/>
                    <a:gd name="connsiteX3" fmla="*/ 76201 w 182880"/>
                    <a:gd name="connsiteY3" fmla="*/ 92393 h 182880"/>
                    <a:gd name="connsiteX4" fmla="*/ 92393 w 182880"/>
                    <a:gd name="connsiteY4" fmla="*/ 76201 h 182880"/>
                    <a:gd name="connsiteX5" fmla="*/ 90538 w 182880"/>
                    <a:gd name="connsiteY5" fmla="*/ 46724 h 182880"/>
                    <a:gd name="connsiteX6" fmla="*/ 59556 w 182880"/>
                    <a:gd name="connsiteY6" fmla="*/ 59557 h 182880"/>
                    <a:gd name="connsiteX7" fmla="*/ 59556 w 182880"/>
                    <a:gd name="connsiteY7" fmla="*/ 121520 h 182880"/>
                    <a:gd name="connsiteX8" fmla="*/ 121520 w 182880"/>
                    <a:gd name="connsiteY8" fmla="*/ 121520 h 182880"/>
                    <a:gd name="connsiteX9" fmla="*/ 121520 w 182880"/>
                    <a:gd name="connsiteY9" fmla="*/ 59557 h 182880"/>
                    <a:gd name="connsiteX10" fmla="*/ 90538 w 182880"/>
                    <a:gd name="connsiteY10" fmla="*/ 46724 h 182880"/>
                    <a:gd name="connsiteX11" fmla="*/ 91440 w 182880"/>
                    <a:gd name="connsiteY11" fmla="*/ 0 h 182880"/>
                    <a:gd name="connsiteX12" fmla="*/ 182880 w 182880"/>
                    <a:gd name="connsiteY12" fmla="*/ 91440 h 182880"/>
                    <a:gd name="connsiteX13" fmla="*/ 91440 w 182880"/>
                    <a:gd name="connsiteY13" fmla="*/ 182880 h 182880"/>
                    <a:gd name="connsiteX14" fmla="*/ 0 w 182880"/>
                    <a:gd name="connsiteY14" fmla="*/ 91440 h 182880"/>
                    <a:gd name="connsiteX15" fmla="*/ 91440 w 182880"/>
                    <a:gd name="connsiteY15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2880" h="182880">
                      <a:moveTo>
                        <a:pt x="92393" y="76201"/>
                      </a:moveTo>
                      <a:cubicBezTo>
                        <a:pt x="101336" y="76201"/>
                        <a:pt x="108586" y="83451"/>
                        <a:pt x="108586" y="92393"/>
                      </a:cubicBezTo>
                      <a:cubicBezTo>
                        <a:pt x="108586" y="101336"/>
                        <a:pt x="101336" y="108586"/>
                        <a:pt x="92393" y="108586"/>
                      </a:cubicBezTo>
                      <a:cubicBezTo>
                        <a:pt x="83451" y="108586"/>
                        <a:pt x="76201" y="101336"/>
                        <a:pt x="76201" y="92393"/>
                      </a:cubicBezTo>
                      <a:cubicBezTo>
                        <a:pt x="76201" y="83451"/>
                        <a:pt x="83450" y="76201"/>
                        <a:pt x="92393" y="76201"/>
                      </a:cubicBezTo>
                      <a:close/>
                      <a:moveTo>
                        <a:pt x="90538" y="46724"/>
                      </a:moveTo>
                      <a:cubicBezTo>
                        <a:pt x="79325" y="46724"/>
                        <a:pt x="68112" y="51002"/>
                        <a:pt x="59556" y="59557"/>
                      </a:cubicBezTo>
                      <a:cubicBezTo>
                        <a:pt x="42446" y="76668"/>
                        <a:pt x="42446" y="104409"/>
                        <a:pt x="59556" y="121520"/>
                      </a:cubicBezTo>
                      <a:cubicBezTo>
                        <a:pt x="76667" y="138631"/>
                        <a:pt x="104409" y="138630"/>
                        <a:pt x="121520" y="121520"/>
                      </a:cubicBezTo>
                      <a:cubicBezTo>
                        <a:pt x="138630" y="104409"/>
                        <a:pt x="138630" y="76667"/>
                        <a:pt x="121520" y="59557"/>
                      </a:cubicBezTo>
                      <a:cubicBezTo>
                        <a:pt x="112965" y="51002"/>
                        <a:pt x="101752" y="46724"/>
                        <a:pt x="90538" y="46724"/>
                      </a:cubicBezTo>
                      <a:close/>
                      <a:moveTo>
                        <a:pt x="91440" y="0"/>
                      </a:moveTo>
                      <a:cubicBezTo>
                        <a:pt x="141941" y="0"/>
                        <a:pt x="182880" y="40939"/>
                        <a:pt x="182880" y="91440"/>
                      </a:cubicBezTo>
                      <a:cubicBezTo>
                        <a:pt x="182880" y="141941"/>
                        <a:pt x="141941" y="182880"/>
                        <a:pt x="91440" y="182880"/>
                      </a:cubicBezTo>
                      <a:cubicBezTo>
                        <a:pt x="40939" y="182880"/>
                        <a:pt x="0" y="141941"/>
                        <a:pt x="0" y="91440"/>
                      </a:cubicBezTo>
                      <a:cubicBezTo>
                        <a:pt x="0" y="40939"/>
                        <a:pt x="40939" y="0"/>
                        <a:pt x="91440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51" name="Freeform: Shape 2550">
                  <a:extLst>
                    <a:ext uri="{FF2B5EF4-FFF2-40B4-BE49-F238E27FC236}">
                      <a16:creationId xmlns:a16="http://schemas.microsoft.com/office/drawing/2014/main" id="{C502BA6E-2965-45AD-8AA3-55B94B8256F5}"/>
                    </a:ext>
                  </a:extLst>
                </p:cNvPr>
                <p:cNvSpPr/>
                <p:nvPr/>
              </p:nvSpPr>
              <p:spPr>
                <a:xfrm>
                  <a:off x="6836162" y="2597197"/>
                  <a:ext cx="1108710" cy="160242"/>
                </a:xfrm>
                <a:custGeom>
                  <a:avLst/>
                  <a:gdLst>
                    <a:gd name="connsiteX0" fmla="*/ 0 w 1108710"/>
                    <a:gd name="connsiteY0" fmla="*/ 88804 h 160242"/>
                    <a:gd name="connsiteX1" fmla="*/ 76200 w 1108710"/>
                    <a:gd name="connsiteY1" fmla="*/ 88804 h 160242"/>
                    <a:gd name="connsiteX2" fmla="*/ 81915 w 1108710"/>
                    <a:gd name="connsiteY2" fmla="*/ 108807 h 160242"/>
                    <a:gd name="connsiteX3" fmla="*/ 67628 w 1108710"/>
                    <a:gd name="connsiteY3" fmla="*/ 128809 h 160242"/>
                    <a:gd name="connsiteX4" fmla="*/ 61913 w 1108710"/>
                    <a:gd name="connsiteY4" fmla="*/ 132619 h 160242"/>
                    <a:gd name="connsiteX5" fmla="*/ 11430 w 1108710"/>
                    <a:gd name="connsiteY5" fmla="*/ 132619 h 160242"/>
                    <a:gd name="connsiteX6" fmla="*/ 0 w 1108710"/>
                    <a:gd name="connsiteY6" fmla="*/ 121189 h 160242"/>
                    <a:gd name="connsiteX7" fmla="*/ 0 w 1108710"/>
                    <a:gd name="connsiteY7" fmla="*/ 88804 h 160242"/>
                    <a:gd name="connsiteX8" fmla="*/ 610553 w 1108710"/>
                    <a:gd name="connsiteY8" fmla="*/ 32607 h 160242"/>
                    <a:gd name="connsiteX9" fmla="*/ 616268 w 1108710"/>
                    <a:gd name="connsiteY9" fmla="*/ 34512 h 160242"/>
                    <a:gd name="connsiteX10" fmla="*/ 616268 w 1108710"/>
                    <a:gd name="connsiteY10" fmla="*/ 158337 h 160242"/>
                    <a:gd name="connsiteX11" fmla="*/ 610553 w 1108710"/>
                    <a:gd name="connsiteY11" fmla="*/ 160242 h 160242"/>
                    <a:gd name="connsiteX12" fmla="*/ 604838 w 1108710"/>
                    <a:gd name="connsiteY12" fmla="*/ 158337 h 160242"/>
                    <a:gd name="connsiteX13" fmla="*/ 604838 w 1108710"/>
                    <a:gd name="connsiteY13" fmla="*/ 34512 h 160242"/>
                    <a:gd name="connsiteX14" fmla="*/ 610553 w 1108710"/>
                    <a:gd name="connsiteY14" fmla="*/ 32607 h 160242"/>
                    <a:gd name="connsiteX15" fmla="*/ 1099542 w 1108710"/>
                    <a:gd name="connsiteY15" fmla="*/ 341 h 160242"/>
                    <a:gd name="connsiteX16" fmla="*/ 1108710 w 1108710"/>
                    <a:gd name="connsiteY16" fmla="*/ 10699 h 160242"/>
                    <a:gd name="connsiteX17" fmla="*/ 1108710 w 1108710"/>
                    <a:gd name="connsiteY17" fmla="*/ 50704 h 160242"/>
                    <a:gd name="connsiteX18" fmla="*/ 1090612 w 1108710"/>
                    <a:gd name="connsiteY18" fmla="*/ 71659 h 160242"/>
                    <a:gd name="connsiteX19" fmla="*/ 1066800 w 1108710"/>
                    <a:gd name="connsiteY19" fmla="*/ 71659 h 160242"/>
                    <a:gd name="connsiteX20" fmla="*/ 1053465 w 1108710"/>
                    <a:gd name="connsiteY20" fmla="*/ 52609 h 160242"/>
                    <a:gd name="connsiteX21" fmla="*/ 1083945 w 1108710"/>
                    <a:gd name="connsiteY21" fmla="*/ 4984 h 160242"/>
                    <a:gd name="connsiteX22" fmla="*/ 1099542 w 1108710"/>
                    <a:gd name="connsiteY22" fmla="*/ 341 h 160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08710" h="160242">
                      <a:moveTo>
                        <a:pt x="0" y="88804"/>
                      </a:moveTo>
                      <a:cubicBezTo>
                        <a:pt x="1905" y="88804"/>
                        <a:pt x="76200" y="88804"/>
                        <a:pt x="76200" y="88804"/>
                      </a:cubicBezTo>
                      <a:cubicBezTo>
                        <a:pt x="83820" y="88804"/>
                        <a:pt x="86678" y="101187"/>
                        <a:pt x="81915" y="108807"/>
                      </a:cubicBezTo>
                      <a:lnTo>
                        <a:pt x="67628" y="128809"/>
                      </a:lnTo>
                      <a:cubicBezTo>
                        <a:pt x="65722" y="131667"/>
                        <a:pt x="63817" y="132619"/>
                        <a:pt x="61913" y="132619"/>
                      </a:cubicBezTo>
                      <a:lnTo>
                        <a:pt x="11430" y="132619"/>
                      </a:lnTo>
                      <a:cubicBezTo>
                        <a:pt x="4763" y="132619"/>
                        <a:pt x="0" y="127857"/>
                        <a:pt x="0" y="121189"/>
                      </a:cubicBezTo>
                      <a:cubicBezTo>
                        <a:pt x="0" y="108807"/>
                        <a:pt x="0" y="95472"/>
                        <a:pt x="0" y="88804"/>
                      </a:cubicBezTo>
                      <a:close/>
                      <a:moveTo>
                        <a:pt x="610553" y="32607"/>
                      </a:moveTo>
                      <a:cubicBezTo>
                        <a:pt x="613410" y="32607"/>
                        <a:pt x="616268" y="33560"/>
                        <a:pt x="616268" y="34512"/>
                      </a:cubicBezTo>
                      <a:lnTo>
                        <a:pt x="616268" y="158337"/>
                      </a:lnTo>
                      <a:cubicBezTo>
                        <a:pt x="615316" y="159289"/>
                        <a:pt x="613410" y="160242"/>
                        <a:pt x="610553" y="160242"/>
                      </a:cubicBezTo>
                      <a:cubicBezTo>
                        <a:pt x="607695" y="160242"/>
                        <a:pt x="604838" y="159289"/>
                        <a:pt x="604838" y="158337"/>
                      </a:cubicBezTo>
                      <a:lnTo>
                        <a:pt x="604838" y="34512"/>
                      </a:lnTo>
                      <a:cubicBezTo>
                        <a:pt x="604838" y="33560"/>
                        <a:pt x="607695" y="32607"/>
                        <a:pt x="610553" y="32607"/>
                      </a:cubicBezTo>
                      <a:close/>
                      <a:moveTo>
                        <a:pt x="1099542" y="341"/>
                      </a:moveTo>
                      <a:cubicBezTo>
                        <a:pt x="1104662" y="1412"/>
                        <a:pt x="1108710" y="4984"/>
                        <a:pt x="1108710" y="10699"/>
                      </a:cubicBezTo>
                      <a:lnTo>
                        <a:pt x="1108710" y="50704"/>
                      </a:lnTo>
                      <a:cubicBezTo>
                        <a:pt x="1108710" y="62134"/>
                        <a:pt x="1102995" y="72612"/>
                        <a:pt x="1090612" y="71659"/>
                      </a:cubicBezTo>
                      <a:lnTo>
                        <a:pt x="1066800" y="71659"/>
                      </a:lnTo>
                      <a:cubicBezTo>
                        <a:pt x="1056323" y="71659"/>
                        <a:pt x="1049655" y="62134"/>
                        <a:pt x="1053465" y="52609"/>
                      </a:cubicBezTo>
                      <a:cubicBezTo>
                        <a:pt x="1060133" y="35464"/>
                        <a:pt x="1066800" y="20224"/>
                        <a:pt x="1083945" y="4984"/>
                      </a:cubicBezTo>
                      <a:cubicBezTo>
                        <a:pt x="1088231" y="698"/>
                        <a:pt x="1094422" y="-731"/>
                        <a:pt x="1099542" y="34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46" name="Block Arc 5">
                <a:extLst>
                  <a:ext uri="{FF2B5EF4-FFF2-40B4-BE49-F238E27FC236}">
                    <a16:creationId xmlns:a16="http://schemas.microsoft.com/office/drawing/2014/main" id="{F13E00A5-C706-4141-88EF-32912E7E9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 flipH="1">
                <a:off x="4713708" y="5639122"/>
                <a:ext cx="452817" cy="488296"/>
              </a:xfrm>
              <a:custGeom>
                <a:avLst/>
                <a:gdLst/>
                <a:ahLst/>
                <a:cxnLst/>
                <a:rect l="l" t="t" r="r" b="b"/>
                <a:pathLst>
                  <a:path w="3672275" h="3963955">
                    <a:moveTo>
                      <a:pt x="984766" y="3417555"/>
                    </a:moveTo>
                    <a:cubicBezTo>
                      <a:pt x="932254" y="3417555"/>
                      <a:pt x="882982" y="3403623"/>
                      <a:pt x="841068" y="3378104"/>
                    </a:cubicBezTo>
                    <a:lnTo>
                      <a:pt x="840676" y="3378710"/>
                    </a:lnTo>
                    <a:lnTo>
                      <a:pt x="835545" y="3375094"/>
                    </a:lnTo>
                    <a:cubicBezTo>
                      <a:pt x="823791" y="3369308"/>
                      <a:pt x="813094" y="3361844"/>
                      <a:pt x="803763" y="3352697"/>
                    </a:cubicBezTo>
                    <a:cubicBezTo>
                      <a:pt x="147868" y="2908007"/>
                      <a:pt x="-148746" y="2089941"/>
                      <a:pt x="72539" y="1325492"/>
                    </a:cubicBezTo>
                    <a:cubicBezTo>
                      <a:pt x="298018" y="546553"/>
                      <a:pt x="1007805" y="7791"/>
                      <a:pt x="1818686" y="83"/>
                    </a:cubicBezTo>
                    <a:cubicBezTo>
                      <a:pt x="2629567" y="-7624"/>
                      <a:pt x="3349467" y="517549"/>
                      <a:pt x="3589711" y="1292061"/>
                    </a:cubicBezTo>
                    <a:cubicBezTo>
                      <a:pt x="3828334" y="2061344"/>
                      <a:pt x="3537615" y="2895621"/>
                      <a:pt x="2873980" y="3349798"/>
                    </a:cubicBezTo>
                    <a:cubicBezTo>
                      <a:pt x="2824845" y="3391084"/>
                      <a:pt x="2761401" y="3415171"/>
                      <a:pt x="2692355" y="3415171"/>
                    </a:cubicBezTo>
                    <a:cubicBezTo>
                      <a:pt x="2531252" y="3415171"/>
                      <a:pt x="2400652" y="3284038"/>
                      <a:pt x="2400652" y="3122277"/>
                    </a:cubicBezTo>
                    <a:cubicBezTo>
                      <a:pt x="2400652" y="3018609"/>
                      <a:pt x="2454292" y="2927520"/>
                      <a:pt x="2535552" y="2875976"/>
                    </a:cubicBezTo>
                    <a:lnTo>
                      <a:pt x="2534959" y="2875094"/>
                    </a:lnTo>
                    <a:cubicBezTo>
                      <a:pt x="2993902" y="2566441"/>
                      <a:pt x="3196002" y="1993261"/>
                      <a:pt x="3032146" y="1465012"/>
                    </a:cubicBezTo>
                    <a:cubicBezTo>
                      <a:pt x="2868290" y="936764"/>
                      <a:pt x="2377289" y="578575"/>
                      <a:pt x="1824236" y="583831"/>
                    </a:cubicBezTo>
                    <a:cubicBezTo>
                      <a:pt x="1271183" y="589088"/>
                      <a:pt x="787080" y="956545"/>
                      <a:pt x="633294" y="1487812"/>
                    </a:cubicBezTo>
                    <a:cubicBezTo>
                      <a:pt x="479508" y="2019079"/>
                      <a:pt x="692467" y="2588315"/>
                      <a:pt x="1157194" y="2888188"/>
                    </a:cubicBezTo>
                    <a:lnTo>
                      <a:pt x="1156634" y="2889057"/>
                    </a:lnTo>
                    <a:cubicBezTo>
                      <a:pt x="1229500" y="2941659"/>
                      <a:pt x="1276469" y="3027652"/>
                      <a:pt x="1276469" y="3124661"/>
                    </a:cubicBezTo>
                    <a:cubicBezTo>
                      <a:pt x="1276469" y="3286422"/>
                      <a:pt x="1145869" y="3417555"/>
                      <a:pt x="984766" y="3417555"/>
                    </a:cubicBezTo>
                    <a:close/>
                    <a:moveTo>
                      <a:pt x="1836138" y="3963955"/>
                    </a:moveTo>
                    <a:cubicBezTo>
                      <a:pt x="1677062" y="3963955"/>
                      <a:pt x="1548106" y="3834999"/>
                      <a:pt x="1548106" y="3675923"/>
                    </a:cubicBezTo>
                    <a:lnTo>
                      <a:pt x="1548106" y="1958036"/>
                    </a:lnTo>
                    <a:cubicBezTo>
                      <a:pt x="1548106" y="1798960"/>
                      <a:pt x="1677062" y="1670004"/>
                      <a:pt x="1836138" y="1670004"/>
                    </a:cubicBezTo>
                    <a:cubicBezTo>
                      <a:pt x="1995214" y="1670004"/>
                      <a:pt x="2124170" y="1798960"/>
                      <a:pt x="2124170" y="1958036"/>
                    </a:cubicBezTo>
                    <a:lnTo>
                      <a:pt x="2124170" y="3675923"/>
                    </a:lnTo>
                    <a:cubicBezTo>
                      <a:pt x="2124170" y="3834999"/>
                      <a:pt x="1995214" y="3963955"/>
                      <a:pt x="1836138" y="39639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554" name="Rectangle 26">
            <a:extLst>
              <a:ext uri="{FF2B5EF4-FFF2-40B4-BE49-F238E27FC236}">
                <a16:creationId xmlns:a16="http://schemas.microsoft.com/office/drawing/2014/main" id="{958DDFDC-40DA-4C2D-B9E7-164A453E03F8}"/>
              </a:ext>
            </a:extLst>
          </p:cNvPr>
          <p:cNvSpPr/>
          <p:nvPr/>
        </p:nvSpPr>
        <p:spPr>
          <a:xfrm>
            <a:off x="836933" y="1380671"/>
            <a:ext cx="5420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E62601"/>
                </a:solidFill>
              </a:rPr>
              <a:t>3 Categorical Features</a:t>
            </a:r>
            <a:endParaRPr lang="ko-KR" altLang="en-US" sz="2000" b="1" dirty="0">
              <a:solidFill>
                <a:srgbClr val="E62601"/>
              </a:solidFill>
            </a:endParaRPr>
          </a:p>
        </p:txBody>
      </p:sp>
      <p:sp>
        <p:nvSpPr>
          <p:cNvPr id="2560" name="Rectangle 30">
            <a:extLst>
              <a:ext uri="{FF2B5EF4-FFF2-40B4-BE49-F238E27FC236}">
                <a16:creationId xmlns:a16="http://schemas.microsoft.com/office/drawing/2014/main" id="{3D9684CB-AF34-48E5-8725-418DE24F84B1}"/>
              </a:ext>
            </a:extLst>
          </p:cNvPr>
          <p:cNvSpPr/>
          <p:nvPr/>
        </p:nvSpPr>
        <p:spPr>
          <a:xfrm>
            <a:off x="836933" y="2909113"/>
            <a:ext cx="5420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7A398"/>
                </a:solidFill>
              </a:rPr>
              <a:t>6 Numerical Features</a:t>
            </a:r>
            <a:endParaRPr lang="ko-KR" altLang="en-US" sz="2000" b="1" dirty="0">
              <a:solidFill>
                <a:srgbClr val="07A398"/>
              </a:solidFill>
            </a:endParaRPr>
          </a:p>
        </p:txBody>
      </p:sp>
      <p:sp>
        <p:nvSpPr>
          <p:cNvPr id="2561" name="TextBox 2560">
            <a:extLst>
              <a:ext uri="{FF2B5EF4-FFF2-40B4-BE49-F238E27FC236}">
                <a16:creationId xmlns:a16="http://schemas.microsoft.com/office/drawing/2014/main" id="{9BCC9D8E-B1DD-4A55-909A-B743F8733197}"/>
              </a:ext>
            </a:extLst>
          </p:cNvPr>
          <p:cNvSpPr txBox="1"/>
          <p:nvPr/>
        </p:nvSpPr>
        <p:spPr>
          <a:xfrm>
            <a:off x="823286" y="5565888"/>
            <a:ext cx="3610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Pricing Prediction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62" name="TextBox 2561">
            <a:extLst>
              <a:ext uri="{FF2B5EF4-FFF2-40B4-BE49-F238E27FC236}">
                <a16:creationId xmlns:a16="http://schemas.microsoft.com/office/drawing/2014/main" id="{E7BCB1AC-EB12-4D81-AE08-30D2252C5F65}"/>
              </a:ext>
            </a:extLst>
          </p:cNvPr>
          <p:cNvSpPr txBox="1"/>
          <p:nvPr/>
        </p:nvSpPr>
        <p:spPr>
          <a:xfrm>
            <a:off x="1844576" y="5354897"/>
            <a:ext cx="3610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Used Car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A1A9690-0544-4B6A-A11B-BA4F21378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862214"/>
              </p:ext>
            </p:extLst>
          </p:nvPr>
        </p:nvGraphicFramePr>
        <p:xfrm>
          <a:off x="1329487" y="1894571"/>
          <a:ext cx="506645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386">
                  <a:extLst>
                    <a:ext uri="{9D8B030D-6E8A-4147-A177-3AD203B41FA5}">
                      <a16:colId xmlns:a16="http://schemas.microsoft.com/office/drawing/2014/main" val="2576649837"/>
                    </a:ext>
                  </a:extLst>
                </a:gridCol>
                <a:gridCol w="3756072">
                  <a:extLst>
                    <a:ext uri="{9D8B030D-6E8A-4147-A177-3AD203B41FA5}">
                      <a16:colId xmlns:a16="http://schemas.microsoft.com/office/drawing/2014/main" val="3652810224"/>
                    </a:ext>
                  </a:extLst>
                </a:gridCol>
              </a:tblGrid>
              <a:tr h="285966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Car Model of the brand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23347"/>
                  </a:ext>
                </a:extLst>
              </a:tr>
              <a:tr h="285966">
                <a:tc>
                  <a:txBody>
                    <a:bodyPr/>
                    <a:lstStyle/>
                    <a:p>
                      <a:r>
                        <a:rPr lang="en-US" sz="1400" dirty="0"/>
                        <a:t>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Type of 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37370"/>
                  </a:ext>
                </a:extLst>
              </a:tr>
              <a:tr h="285966">
                <a:tc>
                  <a:txBody>
                    <a:bodyPr/>
                    <a:lstStyle/>
                    <a:p>
                      <a:r>
                        <a:rPr lang="en-US" sz="1400" dirty="0" err="1"/>
                        <a:t>fuelType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 Fuel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3853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F6382B-6196-43D7-9BC2-688A7E8CB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9373"/>
              </p:ext>
            </p:extLst>
          </p:nvPr>
        </p:nvGraphicFramePr>
        <p:xfrm>
          <a:off x="1294578" y="3259076"/>
          <a:ext cx="484392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3847">
                  <a:extLst>
                    <a:ext uri="{9D8B030D-6E8A-4147-A177-3AD203B41FA5}">
                      <a16:colId xmlns:a16="http://schemas.microsoft.com/office/drawing/2014/main" val="2270548038"/>
                    </a:ext>
                  </a:extLst>
                </a:gridCol>
                <a:gridCol w="3500073">
                  <a:extLst>
                    <a:ext uri="{9D8B030D-6E8A-4147-A177-3AD203B41FA5}">
                      <a16:colId xmlns:a16="http://schemas.microsoft.com/office/drawing/2014/main" val="2146354640"/>
                    </a:ext>
                  </a:extLst>
                </a:gridCol>
              </a:tblGrid>
              <a:tr h="214999">
                <a:tc>
                  <a:txBody>
                    <a:bodyPr/>
                    <a:lstStyle/>
                    <a:p>
                      <a:r>
                        <a:rPr lang="en-US" sz="1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Car Registration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003452"/>
                  </a:ext>
                </a:extLst>
              </a:tr>
              <a:tr h="214999">
                <a:tc>
                  <a:txBody>
                    <a:bodyPr/>
                    <a:lstStyle/>
                    <a:p>
                      <a:r>
                        <a:rPr lang="en-US" sz="14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Car Price (in £)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134813"/>
                  </a:ext>
                </a:extLst>
              </a:tr>
              <a:tr h="214999">
                <a:tc>
                  <a:txBody>
                    <a:bodyPr/>
                    <a:lstStyle/>
                    <a:p>
                      <a:r>
                        <a:rPr lang="en-US" sz="1400" dirty="0"/>
                        <a:t>Mileage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Distance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56037"/>
                  </a:ext>
                </a:extLst>
              </a:tr>
              <a:tr h="214999">
                <a:tc>
                  <a:txBody>
                    <a:bodyPr/>
                    <a:lstStyle/>
                    <a:p>
                      <a:r>
                        <a:rPr lang="en-US" sz="1400" dirty="0"/>
                        <a:t>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Road Tax (in £)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32829"/>
                  </a:ext>
                </a:extLst>
              </a:tr>
              <a:tr h="214999">
                <a:tc>
                  <a:txBody>
                    <a:bodyPr/>
                    <a:lstStyle/>
                    <a:p>
                      <a:r>
                        <a:rPr lang="en-US" sz="1400" dirty="0"/>
                        <a:t>Mpg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Miles per gallon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092308"/>
                  </a:ext>
                </a:extLst>
              </a:tr>
              <a:tr h="214999">
                <a:tc>
                  <a:txBody>
                    <a:bodyPr/>
                    <a:lstStyle/>
                    <a:p>
                      <a:r>
                        <a:rPr lang="en-US" sz="1400" dirty="0"/>
                        <a:t>engineSize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 in liters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90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2480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315" name="Rectangle: Top Corners Rounded 314">
            <a:extLst>
              <a:ext uri="{FF2B5EF4-FFF2-40B4-BE49-F238E27FC236}">
                <a16:creationId xmlns:a16="http://schemas.microsoft.com/office/drawing/2014/main" id="{8FEEE946-A807-4B27-9AFA-6423BEF59E2C}"/>
              </a:ext>
            </a:extLst>
          </p:cNvPr>
          <p:cNvSpPr/>
          <p:nvPr/>
        </p:nvSpPr>
        <p:spPr>
          <a:xfrm>
            <a:off x="291270" y="-514350"/>
            <a:ext cx="2313062" cy="7114110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6F5D056-55C5-4304-8866-C3D189B17136}"/>
              </a:ext>
            </a:extLst>
          </p:cNvPr>
          <p:cNvSpPr txBox="1"/>
          <p:nvPr/>
        </p:nvSpPr>
        <p:spPr>
          <a:xfrm>
            <a:off x="4952164" y="5844807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45AF93-F579-42C4-BC1E-364EA405AC40}"/>
              </a:ext>
            </a:extLst>
          </p:cNvPr>
          <p:cNvCxnSpPr>
            <a:cxnSpLocks/>
            <a:stCxn id="315" idx="3"/>
            <a:endCxn id="315" idx="1"/>
          </p:cNvCxnSpPr>
          <p:nvPr/>
        </p:nvCxnSpPr>
        <p:spPr>
          <a:xfrm>
            <a:off x="1447801" y="-514350"/>
            <a:ext cx="0" cy="711411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ED2356B-DF6A-4E20-B2F3-E9825069FF35}"/>
              </a:ext>
            </a:extLst>
          </p:cNvPr>
          <p:cNvGrpSpPr/>
          <p:nvPr/>
        </p:nvGrpSpPr>
        <p:grpSpPr>
          <a:xfrm>
            <a:off x="609186" y="1597464"/>
            <a:ext cx="1677230" cy="3216458"/>
            <a:chOff x="5128701" y="2268749"/>
            <a:chExt cx="1934598" cy="3710020"/>
          </a:xfrm>
        </p:grpSpPr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B92E2DE-4B48-4A87-AE57-595871789B0A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E11488A-7D8D-4CA1-A480-33B3B72874B4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532C1CB-5895-46C9-A722-B6C8431D6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30596"/>
              </p:ext>
            </p:extLst>
          </p:nvPr>
        </p:nvGraphicFramePr>
        <p:xfrm>
          <a:off x="2905125" y="1613643"/>
          <a:ext cx="9007319" cy="34317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44393">
                  <a:extLst>
                    <a:ext uri="{9D8B030D-6E8A-4147-A177-3AD203B41FA5}">
                      <a16:colId xmlns:a16="http://schemas.microsoft.com/office/drawing/2014/main" val="309743846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21065538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484583085"/>
                    </a:ext>
                  </a:extLst>
                </a:gridCol>
                <a:gridCol w="1498757">
                  <a:extLst>
                    <a:ext uri="{9D8B030D-6E8A-4147-A177-3AD203B41FA5}">
                      <a16:colId xmlns:a16="http://schemas.microsoft.com/office/drawing/2014/main" val="147275218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253910315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3281837229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68923203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575425535"/>
                    </a:ext>
                  </a:extLst>
                </a:gridCol>
                <a:gridCol w="1415894">
                  <a:extLst>
                    <a:ext uri="{9D8B030D-6E8A-4147-A177-3AD203B41FA5}">
                      <a16:colId xmlns:a16="http://schemas.microsoft.com/office/drawing/2014/main" val="2820048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Price</a:t>
                      </a:r>
                    </a:p>
                    <a:p>
                      <a:pPr algn="ctr"/>
                      <a:r>
                        <a:rPr lang="en-US" sz="1100" dirty="0"/>
                        <a:t>(in £)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Mileage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fuelType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(in £)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engineSize</a:t>
                      </a:r>
                    </a:p>
                    <a:p>
                      <a:pPr algn="ctr"/>
                      <a:r>
                        <a:rPr lang="en-US" sz="1100" dirty="0"/>
                        <a:t>(in liters)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602777"/>
                  </a:ext>
                </a:extLst>
              </a:tr>
              <a:tr h="383563">
                <a:tc>
                  <a:txBody>
                    <a:bodyPr/>
                    <a:lstStyle/>
                    <a:p>
                      <a:r>
                        <a:rPr lang="en-US" sz="1200" dirty="0"/>
                        <a:t>5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67,068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Diesel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2929"/>
                  </a:ext>
                </a:extLst>
              </a:tr>
              <a:tr h="383563">
                <a:tc>
                  <a:txBody>
                    <a:bodyPr/>
                    <a:lstStyle/>
                    <a:p>
                      <a:r>
                        <a:rPr lang="en-US" sz="1200" dirty="0"/>
                        <a:t>2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16,250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10,401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029917"/>
                  </a:ext>
                </a:extLst>
              </a:tr>
              <a:tr h="383563">
                <a:tc>
                  <a:txBody>
                    <a:bodyPr/>
                    <a:lstStyle/>
                    <a:p>
                      <a:r>
                        <a:rPr lang="en-US" sz="1200" dirty="0"/>
                        <a:t>1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15,499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Semi-Auto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Diesel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004136"/>
                  </a:ext>
                </a:extLst>
              </a:tr>
              <a:tr h="383563">
                <a:tc>
                  <a:txBody>
                    <a:bodyPr/>
                    <a:lstStyle/>
                    <a:p>
                      <a:r>
                        <a:rPr lang="en-US" sz="1200" dirty="0"/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29,465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Electric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03459"/>
                  </a:ext>
                </a:extLst>
              </a:tr>
              <a:tr h="383563">
                <a:tc>
                  <a:txBody>
                    <a:bodyPr/>
                    <a:lstStyle/>
                    <a:p>
                      <a:r>
                        <a:rPr lang="en-US" sz="12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34,498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16323"/>
                  </a:ext>
                </a:extLst>
              </a:tr>
              <a:tr h="383563">
                <a:tc>
                  <a:txBody>
                    <a:bodyPr/>
                    <a:lstStyle/>
                    <a:p>
                      <a:r>
                        <a:rPr lang="en-US" sz="1200" dirty="0"/>
                        <a:t>3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14,250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55594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805179"/>
                  </a:ext>
                </a:extLst>
              </a:tr>
              <a:tr h="383563">
                <a:tc>
                  <a:txBody>
                    <a:bodyPr/>
                    <a:lstStyle/>
                    <a:p>
                      <a:r>
                        <a:rPr lang="en-US" sz="1200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Semi-Auto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218097"/>
                  </a:ext>
                </a:extLst>
              </a:tr>
            </a:tbl>
          </a:graphicData>
        </a:graphic>
      </p:graphicFrame>
      <p:sp>
        <p:nvSpPr>
          <p:cNvPr id="46" name="Text Placeholder 52">
            <a:extLst>
              <a:ext uri="{FF2B5EF4-FFF2-40B4-BE49-F238E27FC236}">
                <a16:creationId xmlns:a16="http://schemas.microsoft.com/office/drawing/2014/main" id="{E9AA23D2-0C6F-4574-934D-E0968E27132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0" y="1005381"/>
            <a:ext cx="12192000" cy="419379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8220285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769">
            <a:extLst>
              <a:ext uri="{FF2B5EF4-FFF2-40B4-BE49-F238E27FC236}">
                <a16:creationId xmlns:a16="http://schemas.microsoft.com/office/drawing/2014/main" id="{6B7B2C24-61B2-4559-A914-F3B99DDBC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657" y="4836355"/>
            <a:ext cx="1244291" cy="36004"/>
          </a:xfrm>
          <a:custGeom>
            <a:avLst/>
            <a:gdLst>
              <a:gd name="T0" fmla="*/ 3755 w 3810"/>
              <a:gd name="T1" fmla="*/ 109 h 110"/>
              <a:gd name="T2" fmla="*/ 55 w 3810"/>
              <a:gd name="T3" fmla="*/ 109 h 110"/>
              <a:gd name="T4" fmla="*/ 55 w 3810"/>
              <a:gd name="T5" fmla="*/ 109 h 110"/>
              <a:gd name="T6" fmla="*/ 0 w 3810"/>
              <a:gd name="T7" fmla="*/ 55 h 110"/>
              <a:gd name="T8" fmla="*/ 0 w 3810"/>
              <a:gd name="T9" fmla="*/ 55 h 110"/>
              <a:gd name="T10" fmla="*/ 55 w 3810"/>
              <a:gd name="T11" fmla="*/ 0 h 110"/>
              <a:gd name="T12" fmla="*/ 3755 w 3810"/>
              <a:gd name="T13" fmla="*/ 0 h 110"/>
              <a:gd name="T14" fmla="*/ 3755 w 3810"/>
              <a:gd name="T15" fmla="*/ 0 h 110"/>
              <a:gd name="T16" fmla="*/ 3809 w 3810"/>
              <a:gd name="T17" fmla="*/ 55 h 110"/>
              <a:gd name="T18" fmla="*/ 3809 w 3810"/>
              <a:gd name="T19" fmla="*/ 55 h 110"/>
              <a:gd name="T20" fmla="*/ 3755 w 3810"/>
              <a:gd name="T21" fmla="*/ 10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10" h="110">
                <a:moveTo>
                  <a:pt x="3755" y="109"/>
                </a:moveTo>
                <a:lnTo>
                  <a:pt x="55" y="109"/>
                </a:lnTo>
                <a:lnTo>
                  <a:pt x="55" y="109"/>
                </a:lnTo>
                <a:cubicBezTo>
                  <a:pt x="25" y="109"/>
                  <a:pt x="0" y="85"/>
                  <a:pt x="0" y="55"/>
                </a:cubicBezTo>
                <a:lnTo>
                  <a:pt x="0" y="55"/>
                </a:lnTo>
                <a:cubicBezTo>
                  <a:pt x="0" y="25"/>
                  <a:pt x="25" y="0"/>
                  <a:pt x="55" y="0"/>
                </a:cubicBezTo>
                <a:lnTo>
                  <a:pt x="3755" y="0"/>
                </a:lnTo>
                <a:lnTo>
                  <a:pt x="3755" y="0"/>
                </a:lnTo>
                <a:cubicBezTo>
                  <a:pt x="3786" y="0"/>
                  <a:pt x="3809" y="25"/>
                  <a:pt x="3809" y="55"/>
                </a:cubicBezTo>
                <a:lnTo>
                  <a:pt x="3809" y="55"/>
                </a:lnTo>
                <a:cubicBezTo>
                  <a:pt x="3809" y="85"/>
                  <a:pt x="3786" y="109"/>
                  <a:pt x="3755" y="10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013D862-CA2D-49CB-AD33-0CC1B7646893}"/>
              </a:ext>
            </a:extLst>
          </p:cNvPr>
          <p:cNvGrpSpPr/>
          <p:nvPr/>
        </p:nvGrpSpPr>
        <p:grpSpPr>
          <a:xfrm>
            <a:off x="2778916" y="4240132"/>
            <a:ext cx="3237039" cy="2617868"/>
            <a:chOff x="3629443" y="4240132"/>
            <a:chExt cx="3237039" cy="261786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D48767-6411-4893-A95D-CC4198E794D2}"/>
                </a:ext>
              </a:extLst>
            </p:cNvPr>
            <p:cNvGrpSpPr/>
            <p:nvPr/>
          </p:nvGrpSpPr>
          <p:grpSpPr>
            <a:xfrm>
              <a:off x="3629443" y="4240132"/>
              <a:ext cx="3237039" cy="2617868"/>
              <a:chOff x="2905543" y="4236549"/>
              <a:chExt cx="3237039" cy="2617868"/>
            </a:xfrm>
          </p:grpSpPr>
          <p:sp>
            <p:nvSpPr>
              <p:cNvPr id="33" name="Freeform 31">
                <a:extLst>
                  <a:ext uri="{FF2B5EF4-FFF2-40B4-BE49-F238E27FC236}">
                    <a16:creationId xmlns:a16="http://schemas.microsoft.com/office/drawing/2014/main" id="{810FED00-6185-41F4-A6DB-08F0666C8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4088" y="4236549"/>
                <a:ext cx="2265263" cy="1534031"/>
              </a:xfrm>
              <a:custGeom>
                <a:avLst/>
                <a:gdLst>
                  <a:gd name="connsiteX0" fmla="*/ 276884 w 4530526"/>
                  <a:gd name="connsiteY0" fmla="*/ 0 h 3068062"/>
                  <a:gd name="connsiteX1" fmla="*/ 3183515 w 4530526"/>
                  <a:gd name="connsiteY1" fmla="*/ 0 h 3068062"/>
                  <a:gd name="connsiteX2" fmla="*/ 4291052 w 4530526"/>
                  <a:gd name="connsiteY2" fmla="*/ 1108024 h 3068062"/>
                  <a:gd name="connsiteX3" fmla="*/ 4291052 w 4530526"/>
                  <a:gd name="connsiteY3" fmla="*/ 2374805 h 3068062"/>
                  <a:gd name="connsiteX4" fmla="*/ 4479072 w 4530526"/>
                  <a:gd name="connsiteY4" fmla="*/ 2767139 h 3068062"/>
                  <a:gd name="connsiteX5" fmla="*/ 4530526 w 4530526"/>
                  <a:gd name="connsiteY5" fmla="*/ 2799809 h 3068062"/>
                  <a:gd name="connsiteX6" fmla="*/ 4527345 w 4530526"/>
                  <a:gd name="connsiteY6" fmla="*/ 2801536 h 3068062"/>
                  <a:gd name="connsiteX7" fmla="*/ 4320849 w 4530526"/>
                  <a:gd name="connsiteY7" fmla="*/ 3008032 h 3068062"/>
                  <a:gd name="connsiteX8" fmla="*/ 4288266 w 4530526"/>
                  <a:gd name="connsiteY8" fmla="*/ 3068062 h 3068062"/>
                  <a:gd name="connsiteX9" fmla="*/ 4257294 w 4530526"/>
                  <a:gd name="connsiteY9" fmla="*/ 3014624 h 3068062"/>
                  <a:gd name="connsiteX10" fmla="*/ 3914255 w 4530526"/>
                  <a:gd name="connsiteY10" fmla="*/ 2847152 h 3068062"/>
                  <a:gd name="connsiteX11" fmla="*/ 1107537 w 4530526"/>
                  <a:gd name="connsiteY11" fmla="*/ 2847152 h 3068062"/>
                  <a:gd name="connsiteX12" fmla="*/ 0 w 4530526"/>
                  <a:gd name="connsiteY12" fmla="*/ 1739128 h 3068062"/>
                  <a:gd name="connsiteX13" fmla="*/ 0 w 4530526"/>
                  <a:gd name="connsiteY13" fmla="*/ 277659 h 3068062"/>
                  <a:gd name="connsiteX14" fmla="*/ 276884 w 4530526"/>
                  <a:gd name="connsiteY14" fmla="*/ 0 h 306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30526" h="3068062">
                    <a:moveTo>
                      <a:pt x="276884" y="0"/>
                    </a:moveTo>
                    <a:lnTo>
                      <a:pt x="3183515" y="0"/>
                    </a:lnTo>
                    <a:cubicBezTo>
                      <a:pt x="3794750" y="0"/>
                      <a:pt x="4291052" y="495867"/>
                      <a:pt x="4291052" y="1108024"/>
                    </a:cubicBezTo>
                    <a:lnTo>
                      <a:pt x="4291052" y="2374805"/>
                    </a:lnTo>
                    <a:cubicBezTo>
                      <a:pt x="4300848" y="2449119"/>
                      <a:pt x="4339978" y="2647207"/>
                      <a:pt x="4479072" y="2767139"/>
                    </a:cubicBezTo>
                    <a:lnTo>
                      <a:pt x="4530526" y="2799809"/>
                    </a:lnTo>
                    <a:lnTo>
                      <a:pt x="4527345" y="2801536"/>
                    </a:lnTo>
                    <a:cubicBezTo>
                      <a:pt x="4446002" y="2856490"/>
                      <a:pt x="4375803" y="2926689"/>
                      <a:pt x="4320849" y="3008032"/>
                    </a:cubicBezTo>
                    <a:lnTo>
                      <a:pt x="4288266" y="3068062"/>
                    </a:lnTo>
                    <a:lnTo>
                      <a:pt x="4257294" y="3014624"/>
                    </a:lnTo>
                    <a:cubicBezTo>
                      <a:pt x="4191711" y="2926622"/>
                      <a:pt x="4085675" y="2854502"/>
                      <a:pt x="3914255" y="2847152"/>
                    </a:cubicBezTo>
                    <a:lnTo>
                      <a:pt x="1107537" y="2847152"/>
                    </a:lnTo>
                    <a:cubicBezTo>
                      <a:pt x="496302" y="2847152"/>
                      <a:pt x="0" y="2350632"/>
                      <a:pt x="0" y="1739128"/>
                    </a:cubicBezTo>
                    <a:lnTo>
                      <a:pt x="0" y="277659"/>
                    </a:lnTo>
                    <a:cubicBezTo>
                      <a:pt x="0" y="124130"/>
                      <a:pt x="124076" y="0"/>
                      <a:pt x="276884" y="0"/>
                    </a:cubicBezTo>
                    <a:close/>
                  </a:path>
                </a:pathLst>
              </a:custGeom>
              <a:solidFill>
                <a:srgbClr val="2E7BB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230A10A-8688-4E10-896B-9393EFAA0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895" y="6199632"/>
                <a:ext cx="541687" cy="654785"/>
              </a:xfrm>
              <a:custGeom>
                <a:avLst/>
                <a:gdLst>
                  <a:gd name="connsiteX0" fmla="*/ 164054 w 1083373"/>
                  <a:gd name="connsiteY0" fmla="*/ 0 h 1309570"/>
                  <a:gd name="connsiteX1" fmla="*/ 170212 w 1083373"/>
                  <a:gd name="connsiteY1" fmla="*/ 17944 h 1309570"/>
                  <a:gd name="connsiteX2" fmla="*/ 213859 w 1083373"/>
                  <a:gd name="connsiteY2" fmla="*/ 99138 h 1309570"/>
                  <a:gd name="connsiteX3" fmla="*/ 901761 w 1083373"/>
                  <a:gd name="connsiteY3" fmla="*/ 787640 h 1309570"/>
                  <a:gd name="connsiteX4" fmla="*/ 1083373 w 1083373"/>
                  <a:gd name="connsiteY4" fmla="*/ 1226610 h 1309570"/>
                  <a:gd name="connsiteX5" fmla="*/ 1000406 w 1083373"/>
                  <a:gd name="connsiteY5" fmla="*/ 1309570 h 1309570"/>
                  <a:gd name="connsiteX6" fmla="*/ 916787 w 1083373"/>
                  <a:gd name="connsiteY6" fmla="*/ 1226610 h 1309570"/>
                  <a:gd name="connsiteX7" fmla="*/ 784825 w 1083373"/>
                  <a:gd name="connsiteY7" fmla="*/ 905221 h 1309570"/>
                  <a:gd name="connsiteX8" fmla="*/ 66218 w 1083373"/>
                  <a:gd name="connsiteY8" fmla="*/ 187323 h 1309570"/>
                  <a:gd name="connsiteX9" fmla="*/ 8801 w 1083373"/>
                  <a:gd name="connsiteY9" fmla="*/ 153465 h 1309570"/>
                  <a:gd name="connsiteX10" fmla="*/ 0 w 1083373"/>
                  <a:gd name="connsiteY10" fmla="*/ 149294 h 1309570"/>
                  <a:gd name="connsiteX11" fmla="*/ 8609 w 1083373"/>
                  <a:gd name="connsiteY11" fmla="*/ 144621 h 1309570"/>
                  <a:gd name="connsiteX12" fmla="*/ 121753 w 1083373"/>
                  <a:gd name="connsiteY12" fmla="*/ 51269 h 130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3373" h="1309570">
                    <a:moveTo>
                      <a:pt x="164054" y="0"/>
                    </a:moveTo>
                    <a:lnTo>
                      <a:pt x="170212" y="17944"/>
                    </a:lnTo>
                    <a:cubicBezTo>
                      <a:pt x="183237" y="47165"/>
                      <a:pt x="198181" y="74315"/>
                      <a:pt x="213859" y="99138"/>
                    </a:cubicBezTo>
                    <a:lnTo>
                      <a:pt x="901761" y="787640"/>
                    </a:lnTo>
                    <a:cubicBezTo>
                      <a:pt x="1018698" y="905221"/>
                      <a:pt x="1083373" y="1060690"/>
                      <a:pt x="1083373" y="1226610"/>
                    </a:cubicBezTo>
                    <a:cubicBezTo>
                      <a:pt x="1083373" y="1272336"/>
                      <a:pt x="1046136" y="1309570"/>
                      <a:pt x="1000406" y="1309570"/>
                    </a:cubicBezTo>
                    <a:cubicBezTo>
                      <a:pt x="954024" y="1309570"/>
                      <a:pt x="916787" y="1272336"/>
                      <a:pt x="916787" y="1226610"/>
                    </a:cubicBezTo>
                    <a:cubicBezTo>
                      <a:pt x="916787" y="1105109"/>
                      <a:pt x="870404" y="990794"/>
                      <a:pt x="784825" y="905221"/>
                    </a:cubicBezTo>
                    <a:lnTo>
                      <a:pt x="66218" y="187323"/>
                    </a:lnTo>
                    <a:cubicBezTo>
                      <a:pt x="46701" y="174585"/>
                      <a:pt x="27511" y="163358"/>
                      <a:pt x="8801" y="153465"/>
                    </a:cubicBezTo>
                    <a:lnTo>
                      <a:pt x="0" y="149294"/>
                    </a:lnTo>
                    <a:lnTo>
                      <a:pt x="8609" y="144621"/>
                    </a:lnTo>
                    <a:cubicBezTo>
                      <a:pt x="49281" y="117144"/>
                      <a:pt x="87166" y="85856"/>
                      <a:pt x="121753" y="51269"/>
                    </a:cubicBezTo>
                    <a:close/>
                  </a:path>
                </a:pathLst>
              </a:custGeom>
              <a:solidFill>
                <a:srgbClr val="2E7BB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5" name="Freeform 698">
                <a:extLst>
                  <a:ext uri="{FF2B5EF4-FFF2-40B4-BE49-F238E27FC236}">
                    <a16:creationId xmlns:a16="http://schemas.microsoft.com/office/drawing/2014/main" id="{FB1A307C-5DC2-4CEA-A202-C32448193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0291" y="5685340"/>
                <a:ext cx="590462" cy="590462"/>
              </a:xfrm>
              <a:custGeom>
                <a:avLst/>
                <a:gdLst>
                  <a:gd name="T0" fmla="*/ 1809 w 1810"/>
                  <a:gd name="T1" fmla="*/ 905 h 1810"/>
                  <a:gd name="T2" fmla="*/ 1809 w 1810"/>
                  <a:gd name="T3" fmla="*/ 905 h 1810"/>
                  <a:gd name="T4" fmla="*/ 1759 w 1810"/>
                  <a:gd name="T5" fmla="*/ 1201 h 1810"/>
                  <a:gd name="T6" fmla="*/ 1759 w 1810"/>
                  <a:gd name="T7" fmla="*/ 1201 h 1810"/>
                  <a:gd name="T8" fmla="*/ 1152 w 1810"/>
                  <a:gd name="T9" fmla="*/ 1774 h 1810"/>
                  <a:gd name="T10" fmla="*/ 1152 w 1810"/>
                  <a:gd name="T11" fmla="*/ 1774 h 1810"/>
                  <a:gd name="T12" fmla="*/ 905 w 1810"/>
                  <a:gd name="T13" fmla="*/ 1809 h 1810"/>
                  <a:gd name="T14" fmla="*/ 905 w 1810"/>
                  <a:gd name="T15" fmla="*/ 1809 h 1810"/>
                  <a:gd name="T16" fmla="*/ 0 w 1810"/>
                  <a:gd name="T17" fmla="*/ 905 h 1810"/>
                  <a:gd name="T18" fmla="*/ 0 w 1810"/>
                  <a:gd name="T19" fmla="*/ 905 h 1810"/>
                  <a:gd name="T20" fmla="*/ 9 w 1810"/>
                  <a:gd name="T21" fmla="*/ 786 h 1810"/>
                  <a:gd name="T22" fmla="*/ 9 w 1810"/>
                  <a:gd name="T23" fmla="*/ 786 h 1810"/>
                  <a:gd name="T24" fmla="*/ 757 w 1810"/>
                  <a:gd name="T25" fmla="*/ 12 h 1810"/>
                  <a:gd name="T26" fmla="*/ 757 w 1810"/>
                  <a:gd name="T27" fmla="*/ 12 h 1810"/>
                  <a:gd name="T28" fmla="*/ 905 w 1810"/>
                  <a:gd name="T29" fmla="*/ 0 h 1810"/>
                  <a:gd name="T30" fmla="*/ 905 w 1810"/>
                  <a:gd name="T31" fmla="*/ 0 h 1810"/>
                  <a:gd name="T32" fmla="*/ 1809 w 1810"/>
                  <a:gd name="T33" fmla="*/ 905 h 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10" h="1810">
                    <a:moveTo>
                      <a:pt x="1809" y="905"/>
                    </a:moveTo>
                    <a:lnTo>
                      <a:pt x="1809" y="905"/>
                    </a:lnTo>
                    <a:cubicBezTo>
                      <a:pt x="1809" y="1008"/>
                      <a:pt x="1792" y="1108"/>
                      <a:pt x="1759" y="1201"/>
                    </a:cubicBezTo>
                    <a:lnTo>
                      <a:pt x="1759" y="1201"/>
                    </a:lnTo>
                    <a:cubicBezTo>
                      <a:pt x="1663" y="1478"/>
                      <a:pt x="1436" y="1694"/>
                      <a:pt x="1152" y="1774"/>
                    </a:cubicBezTo>
                    <a:lnTo>
                      <a:pt x="1152" y="1774"/>
                    </a:lnTo>
                    <a:cubicBezTo>
                      <a:pt x="1073" y="1797"/>
                      <a:pt x="991" y="1809"/>
                      <a:pt x="905" y="1809"/>
                    </a:cubicBezTo>
                    <a:lnTo>
                      <a:pt x="905" y="1809"/>
                    </a:lnTo>
                    <a:cubicBezTo>
                      <a:pt x="406" y="1809"/>
                      <a:pt x="0" y="1404"/>
                      <a:pt x="0" y="905"/>
                    </a:cubicBezTo>
                    <a:lnTo>
                      <a:pt x="0" y="905"/>
                    </a:lnTo>
                    <a:cubicBezTo>
                      <a:pt x="0" y="864"/>
                      <a:pt x="3" y="825"/>
                      <a:pt x="9" y="786"/>
                    </a:cubicBezTo>
                    <a:lnTo>
                      <a:pt x="9" y="786"/>
                    </a:lnTo>
                    <a:cubicBezTo>
                      <a:pt x="60" y="391"/>
                      <a:pt x="366" y="76"/>
                      <a:pt x="757" y="12"/>
                    </a:cubicBezTo>
                    <a:lnTo>
                      <a:pt x="757" y="12"/>
                    </a:lnTo>
                    <a:cubicBezTo>
                      <a:pt x="806" y="4"/>
                      <a:pt x="855" y="0"/>
                      <a:pt x="905" y="0"/>
                    </a:cubicBezTo>
                    <a:lnTo>
                      <a:pt x="905" y="0"/>
                    </a:lnTo>
                    <a:cubicBezTo>
                      <a:pt x="1404" y="0"/>
                      <a:pt x="1809" y="405"/>
                      <a:pt x="1809" y="905"/>
                    </a:cubicBezTo>
                  </a:path>
                </a:pathLst>
              </a:custGeom>
              <a:solidFill>
                <a:srgbClr val="2E7BB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0C322B-DE44-4D8D-A038-4D703D733557}"/>
                  </a:ext>
                </a:extLst>
              </p:cNvPr>
              <p:cNvSpPr txBox="1"/>
              <p:nvPr/>
            </p:nvSpPr>
            <p:spPr>
              <a:xfrm>
                <a:off x="3626485" y="4379485"/>
                <a:ext cx="1292277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bg1"/>
                    </a:solidFill>
                    <a:latin typeface="Helvetica" panose="020B0604020202020204" pitchFamily="34" charset="0"/>
                    <a:ea typeface="League Spartan" charset="0"/>
                    <a:cs typeface="Helvetica" panose="020B0604020202020204" pitchFamily="34" charset="0"/>
                  </a:rPr>
                  <a:t>MINE DATA</a:t>
                </a:r>
              </a:p>
            </p:txBody>
          </p:sp>
          <p:sp>
            <p:nvSpPr>
              <p:cNvPr id="44" name="Subtitle 2">
                <a:extLst>
                  <a:ext uri="{FF2B5EF4-FFF2-40B4-BE49-F238E27FC236}">
                    <a16:creationId xmlns:a16="http://schemas.microsoft.com/office/drawing/2014/main" id="{08EAD89E-3CAF-4582-87CE-47186E0C27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5543" y="4905855"/>
                <a:ext cx="1970032" cy="442750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15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Helvetica" panose="020B0604020202020204" pitchFamily="34" charset="0"/>
                    <a:ea typeface="Lato Light" panose="020F0502020204030203" pitchFamily="34" charset="0"/>
                    <a:cs typeface="Helvetica" panose="020B0604020202020204" pitchFamily="34" charset="0"/>
                  </a:rPr>
                  <a:t>Car Data</a:t>
                </a:r>
              </a:p>
              <a:p>
                <a:pPr algn="r">
                  <a:lnSpc>
                    <a:spcPts val="15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Helvetica" panose="020B0604020202020204" pitchFamily="34" charset="0"/>
                    <a:ea typeface="Lato Light" panose="020F0502020204030203" pitchFamily="34" charset="0"/>
                    <a:cs typeface="Helvetica" panose="020B0604020202020204" pitchFamily="34" charset="0"/>
                  </a:rPr>
                  <a:t>Source: Kaggle</a:t>
                </a:r>
              </a:p>
            </p:txBody>
          </p:sp>
          <p:sp>
            <p:nvSpPr>
              <p:cNvPr id="13" name="Freeform 299">
                <a:extLst>
                  <a:ext uri="{FF2B5EF4-FFF2-40B4-BE49-F238E27FC236}">
                    <a16:creationId xmlns:a16="http://schemas.microsoft.com/office/drawing/2014/main" id="{E343E73B-75DF-4AE8-B475-655F72A623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2376" y="5813433"/>
                <a:ext cx="335898" cy="334275"/>
              </a:xfrm>
              <a:custGeom>
                <a:avLst/>
                <a:gdLst>
                  <a:gd name="T0" fmla="*/ 112 w 176"/>
                  <a:gd name="T1" fmla="*/ 144 h 176"/>
                  <a:gd name="T2" fmla="*/ 109 w 176"/>
                  <a:gd name="T3" fmla="*/ 145 h 176"/>
                  <a:gd name="T4" fmla="*/ 92 w 176"/>
                  <a:gd name="T5" fmla="*/ 162 h 176"/>
                  <a:gd name="T6" fmla="*/ 92 w 176"/>
                  <a:gd name="T7" fmla="*/ 68 h 176"/>
                  <a:gd name="T8" fmla="*/ 88 w 176"/>
                  <a:gd name="T9" fmla="*/ 64 h 176"/>
                  <a:gd name="T10" fmla="*/ 84 w 176"/>
                  <a:gd name="T11" fmla="*/ 68 h 176"/>
                  <a:gd name="T12" fmla="*/ 84 w 176"/>
                  <a:gd name="T13" fmla="*/ 162 h 176"/>
                  <a:gd name="T14" fmla="*/ 67 w 176"/>
                  <a:gd name="T15" fmla="*/ 145 h 176"/>
                  <a:gd name="T16" fmla="*/ 64 w 176"/>
                  <a:gd name="T17" fmla="*/ 144 h 176"/>
                  <a:gd name="T18" fmla="*/ 60 w 176"/>
                  <a:gd name="T19" fmla="*/ 148 h 176"/>
                  <a:gd name="T20" fmla="*/ 61 w 176"/>
                  <a:gd name="T21" fmla="*/ 151 h 176"/>
                  <a:gd name="T22" fmla="*/ 85 w 176"/>
                  <a:gd name="T23" fmla="*/ 175 h 176"/>
                  <a:gd name="T24" fmla="*/ 88 w 176"/>
                  <a:gd name="T25" fmla="*/ 176 h 176"/>
                  <a:gd name="T26" fmla="*/ 91 w 176"/>
                  <a:gd name="T27" fmla="*/ 175 h 176"/>
                  <a:gd name="T28" fmla="*/ 115 w 176"/>
                  <a:gd name="T29" fmla="*/ 151 h 176"/>
                  <a:gd name="T30" fmla="*/ 116 w 176"/>
                  <a:gd name="T31" fmla="*/ 148 h 176"/>
                  <a:gd name="T32" fmla="*/ 112 w 176"/>
                  <a:gd name="T33" fmla="*/ 144 h 176"/>
                  <a:gd name="T34" fmla="*/ 152 w 176"/>
                  <a:gd name="T35" fmla="*/ 51 h 176"/>
                  <a:gd name="T36" fmla="*/ 152 w 176"/>
                  <a:gd name="T37" fmla="*/ 48 h 176"/>
                  <a:gd name="T38" fmla="*/ 104 w 176"/>
                  <a:gd name="T39" fmla="*/ 0 h 176"/>
                  <a:gd name="T40" fmla="*/ 62 w 176"/>
                  <a:gd name="T41" fmla="*/ 26 h 176"/>
                  <a:gd name="T42" fmla="*/ 52 w 176"/>
                  <a:gd name="T43" fmla="*/ 24 h 176"/>
                  <a:gd name="T44" fmla="*/ 24 w 176"/>
                  <a:gd name="T45" fmla="*/ 52 h 176"/>
                  <a:gd name="T46" fmla="*/ 25 w 176"/>
                  <a:gd name="T47" fmla="*/ 58 h 176"/>
                  <a:gd name="T48" fmla="*/ 0 w 176"/>
                  <a:gd name="T49" fmla="*/ 92 h 176"/>
                  <a:gd name="T50" fmla="*/ 36 w 176"/>
                  <a:gd name="T51" fmla="*/ 128 h 176"/>
                  <a:gd name="T52" fmla="*/ 72 w 176"/>
                  <a:gd name="T53" fmla="*/ 128 h 176"/>
                  <a:gd name="T54" fmla="*/ 76 w 176"/>
                  <a:gd name="T55" fmla="*/ 124 h 176"/>
                  <a:gd name="T56" fmla="*/ 72 w 176"/>
                  <a:gd name="T57" fmla="*/ 120 h 176"/>
                  <a:gd name="T58" fmla="*/ 36 w 176"/>
                  <a:gd name="T59" fmla="*/ 120 h 176"/>
                  <a:gd name="T60" fmla="*/ 8 w 176"/>
                  <a:gd name="T61" fmla="*/ 92 h 176"/>
                  <a:gd name="T62" fmla="*/ 27 w 176"/>
                  <a:gd name="T63" fmla="*/ 65 h 176"/>
                  <a:gd name="T64" fmla="*/ 34 w 176"/>
                  <a:gd name="T65" fmla="*/ 63 h 176"/>
                  <a:gd name="T66" fmla="*/ 32 w 176"/>
                  <a:gd name="T67" fmla="*/ 56 h 176"/>
                  <a:gd name="T68" fmla="*/ 32 w 176"/>
                  <a:gd name="T69" fmla="*/ 52 h 176"/>
                  <a:gd name="T70" fmla="*/ 52 w 176"/>
                  <a:gd name="T71" fmla="*/ 32 h 176"/>
                  <a:gd name="T72" fmla="*/ 59 w 176"/>
                  <a:gd name="T73" fmla="*/ 33 h 176"/>
                  <a:gd name="T74" fmla="*/ 65 w 176"/>
                  <a:gd name="T75" fmla="*/ 36 h 176"/>
                  <a:gd name="T76" fmla="*/ 69 w 176"/>
                  <a:gd name="T77" fmla="*/ 29 h 176"/>
                  <a:gd name="T78" fmla="*/ 104 w 176"/>
                  <a:gd name="T79" fmla="*/ 8 h 176"/>
                  <a:gd name="T80" fmla="*/ 144 w 176"/>
                  <a:gd name="T81" fmla="*/ 48 h 176"/>
                  <a:gd name="T82" fmla="*/ 144 w 176"/>
                  <a:gd name="T83" fmla="*/ 50 h 176"/>
                  <a:gd name="T84" fmla="*/ 144 w 176"/>
                  <a:gd name="T85" fmla="*/ 51 h 176"/>
                  <a:gd name="T86" fmla="*/ 143 w 176"/>
                  <a:gd name="T87" fmla="*/ 56 h 176"/>
                  <a:gd name="T88" fmla="*/ 149 w 176"/>
                  <a:gd name="T89" fmla="*/ 59 h 176"/>
                  <a:gd name="T90" fmla="*/ 168 w 176"/>
                  <a:gd name="T91" fmla="*/ 88 h 176"/>
                  <a:gd name="T92" fmla="*/ 136 w 176"/>
                  <a:gd name="T93" fmla="*/ 120 h 176"/>
                  <a:gd name="T94" fmla="*/ 104 w 176"/>
                  <a:gd name="T95" fmla="*/ 120 h 176"/>
                  <a:gd name="T96" fmla="*/ 100 w 176"/>
                  <a:gd name="T97" fmla="*/ 124 h 176"/>
                  <a:gd name="T98" fmla="*/ 104 w 176"/>
                  <a:gd name="T99" fmla="*/ 128 h 176"/>
                  <a:gd name="T100" fmla="*/ 136 w 176"/>
                  <a:gd name="T101" fmla="*/ 128 h 176"/>
                  <a:gd name="T102" fmla="*/ 176 w 176"/>
                  <a:gd name="T103" fmla="*/ 88 h 176"/>
                  <a:gd name="T104" fmla="*/ 152 w 176"/>
                  <a:gd name="T105" fmla="*/ 5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6" h="176">
                    <a:moveTo>
                      <a:pt x="112" y="144"/>
                    </a:moveTo>
                    <a:cubicBezTo>
                      <a:pt x="111" y="144"/>
                      <a:pt x="110" y="144"/>
                      <a:pt x="109" y="145"/>
                    </a:cubicBezTo>
                    <a:cubicBezTo>
                      <a:pt x="92" y="162"/>
                      <a:pt x="92" y="162"/>
                      <a:pt x="92" y="162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66"/>
                      <a:pt x="90" y="64"/>
                      <a:pt x="88" y="64"/>
                    </a:cubicBezTo>
                    <a:cubicBezTo>
                      <a:pt x="86" y="64"/>
                      <a:pt x="84" y="66"/>
                      <a:pt x="84" y="68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6" y="144"/>
                      <a:pt x="65" y="144"/>
                      <a:pt x="64" y="144"/>
                    </a:cubicBezTo>
                    <a:cubicBezTo>
                      <a:pt x="62" y="144"/>
                      <a:pt x="60" y="146"/>
                      <a:pt x="60" y="148"/>
                    </a:cubicBezTo>
                    <a:cubicBezTo>
                      <a:pt x="60" y="149"/>
                      <a:pt x="60" y="150"/>
                      <a:pt x="61" y="151"/>
                    </a:cubicBezTo>
                    <a:cubicBezTo>
                      <a:pt x="85" y="175"/>
                      <a:pt x="85" y="175"/>
                      <a:pt x="85" y="175"/>
                    </a:cubicBezTo>
                    <a:cubicBezTo>
                      <a:pt x="86" y="176"/>
                      <a:pt x="87" y="176"/>
                      <a:pt x="88" y="176"/>
                    </a:cubicBezTo>
                    <a:cubicBezTo>
                      <a:pt x="89" y="176"/>
                      <a:pt x="90" y="176"/>
                      <a:pt x="91" y="175"/>
                    </a:cubicBezTo>
                    <a:cubicBezTo>
                      <a:pt x="115" y="151"/>
                      <a:pt x="115" y="151"/>
                      <a:pt x="115" y="151"/>
                    </a:cubicBezTo>
                    <a:cubicBezTo>
                      <a:pt x="116" y="150"/>
                      <a:pt x="116" y="149"/>
                      <a:pt x="116" y="148"/>
                    </a:cubicBezTo>
                    <a:cubicBezTo>
                      <a:pt x="116" y="146"/>
                      <a:pt x="114" y="144"/>
                      <a:pt x="112" y="144"/>
                    </a:cubicBezTo>
                    <a:moveTo>
                      <a:pt x="152" y="51"/>
                    </a:moveTo>
                    <a:cubicBezTo>
                      <a:pt x="152" y="50"/>
                      <a:pt x="152" y="49"/>
                      <a:pt x="152" y="48"/>
                    </a:cubicBezTo>
                    <a:cubicBezTo>
                      <a:pt x="152" y="21"/>
                      <a:pt x="131" y="0"/>
                      <a:pt x="104" y="0"/>
                    </a:cubicBezTo>
                    <a:cubicBezTo>
                      <a:pt x="86" y="0"/>
                      <a:pt x="70" y="10"/>
                      <a:pt x="62" y="26"/>
                    </a:cubicBezTo>
                    <a:cubicBezTo>
                      <a:pt x="59" y="25"/>
                      <a:pt x="55" y="24"/>
                      <a:pt x="52" y="24"/>
                    </a:cubicBezTo>
                    <a:cubicBezTo>
                      <a:pt x="37" y="24"/>
                      <a:pt x="24" y="37"/>
                      <a:pt x="24" y="52"/>
                    </a:cubicBezTo>
                    <a:cubicBezTo>
                      <a:pt x="24" y="54"/>
                      <a:pt x="24" y="56"/>
                      <a:pt x="25" y="58"/>
                    </a:cubicBezTo>
                    <a:cubicBezTo>
                      <a:pt x="10" y="63"/>
                      <a:pt x="0" y="76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4" y="128"/>
                      <a:pt x="76" y="126"/>
                      <a:pt x="76" y="124"/>
                    </a:cubicBezTo>
                    <a:cubicBezTo>
                      <a:pt x="76" y="122"/>
                      <a:pt x="74" y="120"/>
                      <a:pt x="72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0"/>
                      <a:pt x="16" y="69"/>
                      <a:pt x="27" y="65"/>
                    </a:cubicBezTo>
                    <a:cubicBezTo>
                      <a:pt x="34" y="63"/>
                      <a:pt x="34" y="63"/>
                      <a:pt x="34" y="63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5"/>
                      <a:pt x="32" y="53"/>
                      <a:pt x="32" y="52"/>
                    </a:cubicBezTo>
                    <a:cubicBezTo>
                      <a:pt x="32" y="41"/>
                      <a:pt x="41" y="32"/>
                      <a:pt x="52" y="32"/>
                    </a:cubicBezTo>
                    <a:cubicBezTo>
                      <a:pt x="54" y="32"/>
                      <a:pt x="57" y="32"/>
                      <a:pt x="59" y="33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76" y="16"/>
                      <a:pt x="89" y="8"/>
                      <a:pt x="104" y="8"/>
                    </a:cubicBezTo>
                    <a:cubicBezTo>
                      <a:pt x="126" y="8"/>
                      <a:pt x="144" y="26"/>
                      <a:pt x="144" y="48"/>
                    </a:cubicBezTo>
                    <a:cubicBezTo>
                      <a:pt x="144" y="49"/>
                      <a:pt x="144" y="49"/>
                      <a:pt x="144" y="50"/>
                    </a:cubicBezTo>
                    <a:cubicBezTo>
                      <a:pt x="144" y="51"/>
                      <a:pt x="144" y="51"/>
                      <a:pt x="144" y="51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49" y="59"/>
                      <a:pt x="149" y="59"/>
                      <a:pt x="149" y="59"/>
                    </a:cubicBezTo>
                    <a:cubicBezTo>
                      <a:pt x="160" y="64"/>
                      <a:pt x="168" y="75"/>
                      <a:pt x="168" y="88"/>
                    </a:cubicBezTo>
                    <a:cubicBezTo>
                      <a:pt x="168" y="106"/>
                      <a:pt x="154" y="120"/>
                      <a:pt x="136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2" y="120"/>
                      <a:pt x="100" y="122"/>
                      <a:pt x="100" y="124"/>
                    </a:cubicBezTo>
                    <a:cubicBezTo>
                      <a:pt x="100" y="126"/>
                      <a:pt x="102" y="128"/>
                      <a:pt x="104" y="128"/>
                    </a:cubicBez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58" y="128"/>
                      <a:pt x="176" y="110"/>
                      <a:pt x="176" y="88"/>
                    </a:cubicBezTo>
                    <a:cubicBezTo>
                      <a:pt x="176" y="72"/>
                      <a:pt x="166" y="57"/>
                      <a:pt x="152" y="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60" name="Freeform 463">
              <a:extLst>
                <a:ext uri="{FF2B5EF4-FFF2-40B4-BE49-F238E27FC236}">
                  <a16:creationId xmlns:a16="http://schemas.microsoft.com/office/drawing/2014/main" id="{375DFB41-E819-4999-AFDD-1FA2F25FE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539" y="4817002"/>
              <a:ext cx="1244291" cy="36004"/>
            </a:xfrm>
            <a:custGeom>
              <a:avLst/>
              <a:gdLst>
                <a:gd name="T0" fmla="*/ 3755 w 3810"/>
                <a:gd name="T1" fmla="*/ 110 h 111"/>
                <a:gd name="T2" fmla="*/ 55 w 3810"/>
                <a:gd name="T3" fmla="*/ 110 h 111"/>
                <a:gd name="T4" fmla="*/ 55 w 3810"/>
                <a:gd name="T5" fmla="*/ 110 h 111"/>
                <a:gd name="T6" fmla="*/ 0 w 3810"/>
                <a:gd name="T7" fmla="*/ 55 h 111"/>
                <a:gd name="T8" fmla="*/ 0 w 3810"/>
                <a:gd name="T9" fmla="*/ 55 h 111"/>
                <a:gd name="T10" fmla="*/ 55 w 3810"/>
                <a:gd name="T11" fmla="*/ 0 h 111"/>
                <a:gd name="T12" fmla="*/ 3755 w 3810"/>
                <a:gd name="T13" fmla="*/ 0 h 111"/>
                <a:gd name="T14" fmla="*/ 3755 w 3810"/>
                <a:gd name="T15" fmla="*/ 0 h 111"/>
                <a:gd name="T16" fmla="*/ 3809 w 3810"/>
                <a:gd name="T17" fmla="*/ 55 h 111"/>
                <a:gd name="T18" fmla="*/ 3809 w 3810"/>
                <a:gd name="T19" fmla="*/ 55 h 111"/>
                <a:gd name="T20" fmla="*/ 3755 w 3810"/>
                <a:gd name="T21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0" h="111">
                  <a:moveTo>
                    <a:pt x="3755" y="110"/>
                  </a:moveTo>
                  <a:lnTo>
                    <a:pt x="55" y="110"/>
                  </a:lnTo>
                  <a:lnTo>
                    <a:pt x="55" y="110"/>
                  </a:lnTo>
                  <a:cubicBezTo>
                    <a:pt x="25" y="110"/>
                    <a:pt x="0" y="86"/>
                    <a:pt x="0" y="55"/>
                  </a:cubicBezTo>
                  <a:lnTo>
                    <a:pt x="0" y="55"/>
                  </a:lnTo>
                  <a:cubicBezTo>
                    <a:pt x="0" y="25"/>
                    <a:pt x="25" y="0"/>
                    <a:pt x="55" y="0"/>
                  </a:cubicBezTo>
                  <a:lnTo>
                    <a:pt x="3755" y="0"/>
                  </a:lnTo>
                  <a:lnTo>
                    <a:pt x="3755" y="0"/>
                  </a:lnTo>
                  <a:cubicBezTo>
                    <a:pt x="3786" y="0"/>
                    <a:pt x="3809" y="25"/>
                    <a:pt x="3809" y="55"/>
                  </a:cubicBezTo>
                  <a:lnTo>
                    <a:pt x="3809" y="55"/>
                  </a:lnTo>
                  <a:cubicBezTo>
                    <a:pt x="3809" y="86"/>
                    <a:pt x="3786" y="110"/>
                    <a:pt x="3755" y="1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3D51552-FA9C-4D1C-A6BC-5F9F4C7E9931}"/>
              </a:ext>
            </a:extLst>
          </p:cNvPr>
          <p:cNvGrpSpPr/>
          <p:nvPr/>
        </p:nvGrpSpPr>
        <p:grpSpPr>
          <a:xfrm>
            <a:off x="2603956" y="1069048"/>
            <a:ext cx="3411998" cy="3656565"/>
            <a:chOff x="3442210" y="1071800"/>
            <a:chExt cx="3411998" cy="3656565"/>
          </a:xfrm>
        </p:grpSpPr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FC0568C4-99BA-4AAB-8378-B032C3FDD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989" y="1071800"/>
              <a:ext cx="2264852" cy="1532631"/>
            </a:xfrm>
            <a:custGeom>
              <a:avLst/>
              <a:gdLst>
                <a:gd name="connsiteX0" fmla="*/ 276884 w 4529703"/>
                <a:gd name="connsiteY0" fmla="*/ 0 h 3065261"/>
                <a:gd name="connsiteX1" fmla="*/ 3183515 w 4529703"/>
                <a:gd name="connsiteY1" fmla="*/ 0 h 3065261"/>
                <a:gd name="connsiteX2" fmla="*/ 4291052 w 4529703"/>
                <a:gd name="connsiteY2" fmla="*/ 1107371 h 3065261"/>
                <a:gd name="connsiteX3" fmla="*/ 4291052 w 4529703"/>
                <a:gd name="connsiteY3" fmla="*/ 2374805 h 3065261"/>
                <a:gd name="connsiteX4" fmla="*/ 4479072 w 4529703"/>
                <a:gd name="connsiteY4" fmla="*/ 2766979 h 3065261"/>
                <a:gd name="connsiteX5" fmla="*/ 4529703 w 4529703"/>
                <a:gd name="connsiteY5" fmla="*/ 2799066 h 3065261"/>
                <a:gd name="connsiteX6" fmla="*/ 4523803 w 4529703"/>
                <a:gd name="connsiteY6" fmla="*/ 2802268 h 3065261"/>
                <a:gd name="connsiteX7" fmla="*/ 4317307 w 4529703"/>
                <a:gd name="connsiteY7" fmla="*/ 3008764 h 3065261"/>
                <a:gd name="connsiteX8" fmla="*/ 4286642 w 4529703"/>
                <a:gd name="connsiteY8" fmla="*/ 3065261 h 3065261"/>
                <a:gd name="connsiteX9" fmla="*/ 4257294 w 4529703"/>
                <a:gd name="connsiteY9" fmla="*/ 3014625 h 3065261"/>
                <a:gd name="connsiteX10" fmla="*/ 3914255 w 4529703"/>
                <a:gd name="connsiteY10" fmla="*/ 2847152 h 3065261"/>
                <a:gd name="connsiteX11" fmla="*/ 1107537 w 4529703"/>
                <a:gd name="connsiteY11" fmla="*/ 2847152 h 3065261"/>
                <a:gd name="connsiteX12" fmla="*/ 0 w 4529703"/>
                <a:gd name="connsiteY12" fmla="*/ 1739128 h 3065261"/>
                <a:gd name="connsiteX13" fmla="*/ 0 w 4529703"/>
                <a:gd name="connsiteY13" fmla="*/ 277006 h 3065261"/>
                <a:gd name="connsiteX14" fmla="*/ 276884 w 4529703"/>
                <a:gd name="connsiteY14" fmla="*/ 0 h 306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29703" h="3065261">
                  <a:moveTo>
                    <a:pt x="276884" y="0"/>
                  </a:moveTo>
                  <a:lnTo>
                    <a:pt x="3183515" y="0"/>
                  </a:lnTo>
                  <a:cubicBezTo>
                    <a:pt x="3794750" y="0"/>
                    <a:pt x="4291052" y="495867"/>
                    <a:pt x="4291052" y="1107371"/>
                  </a:cubicBezTo>
                  <a:lnTo>
                    <a:pt x="4291052" y="2374805"/>
                  </a:lnTo>
                  <a:cubicBezTo>
                    <a:pt x="4300848" y="2449119"/>
                    <a:pt x="4339978" y="2647207"/>
                    <a:pt x="4479072" y="2766979"/>
                  </a:cubicBezTo>
                  <a:lnTo>
                    <a:pt x="4529703" y="2799066"/>
                  </a:lnTo>
                  <a:lnTo>
                    <a:pt x="4523803" y="2802268"/>
                  </a:lnTo>
                  <a:cubicBezTo>
                    <a:pt x="4442460" y="2857223"/>
                    <a:pt x="4372261" y="2927421"/>
                    <a:pt x="4317307" y="3008764"/>
                  </a:cubicBezTo>
                  <a:lnTo>
                    <a:pt x="4286642" y="3065261"/>
                  </a:lnTo>
                  <a:lnTo>
                    <a:pt x="4257294" y="3014625"/>
                  </a:lnTo>
                  <a:cubicBezTo>
                    <a:pt x="4191711" y="2926622"/>
                    <a:pt x="4085675" y="2854502"/>
                    <a:pt x="3914255" y="2847152"/>
                  </a:cubicBezTo>
                  <a:lnTo>
                    <a:pt x="1107537" y="2847152"/>
                  </a:lnTo>
                  <a:cubicBezTo>
                    <a:pt x="496302" y="2847152"/>
                    <a:pt x="0" y="2350632"/>
                    <a:pt x="0" y="1739128"/>
                  </a:cubicBezTo>
                  <a:lnTo>
                    <a:pt x="0" y="277006"/>
                  </a:lnTo>
                  <a:cubicBezTo>
                    <a:pt x="0" y="123477"/>
                    <a:pt x="124076" y="0"/>
                    <a:pt x="276884" y="0"/>
                  </a:cubicBez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" name="Freeform 75">
              <a:extLst>
                <a:ext uri="{FF2B5EF4-FFF2-40B4-BE49-F238E27FC236}">
                  <a16:creationId xmlns:a16="http://schemas.microsoft.com/office/drawing/2014/main" id="{A897BF51-59BE-4ECD-9E97-B058EAB1B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8378" y="2494669"/>
              <a:ext cx="590462" cy="590462"/>
            </a:xfrm>
            <a:custGeom>
              <a:avLst/>
              <a:gdLst>
                <a:gd name="T0" fmla="*/ 1809 w 1810"/>
                <a:gd name="T1" fmla="*/ 903 h 1809"/>
                <a:gd name="T2" fmla="*/ 1809 w 1810"/>
                <a:gd name="T3" fmla="*/ 903 h 1809"/>
                <a:gd name="T4" fmla="*/ 1759 w 1810"/>
                <a:gd name="T5" fmla="*/ 1201 h 1809"/>
                <a:gd name="T6" fmla="*/ 1759 w 1810"/>
                <a:gd name="T7" fmla="*/ 1201 h 1809"/>
                <a:gd name="T8" fmla="*/ 1152 w 1810"/>
                <a:gd name="T9" fmla="*/ 1774 h 1809"/>
                <a:gd name="T10" fmla="*/ 1152 w 1810"/>
                <a:gd name="T11" fmla="*/ 1774 h 1809"/>
                <a:gd name="T12" fmla="*/ 905 w 1810"/>
                <a:gd name="T13" fmla="*/ 1808 h 1809"/>
                <a:gd name="T14" fmla="*/ 905 w 1810"/>
                <a:gd name="T15" fmla="*/ 1808 h 1809"/>
                <a:gd name="T16" fmla="*/ 0 w 1810"/>
                <a:gd name="T17" fmla="*/ 903 h 1809"/>
                <a:gd name="T18" fmla="*/ 0 w 1810"/>
                <a:gd name="T19" fmla="*/ 903 h 1809"/>
                <a:gd name="T20" fmla="*/ 9 w 1810"/>
                <a:gd name="T21" fmla="*/ 786 h 1809"/>
                <a:gd name="T22" fmla="*/ 9 w 1810"/>
                <a:gd name="T23" fmla="*/ 786 h 1809"/>
                <a:gd name="T24" fmla="*/ 757 w 1810"/>
                <a:gd name="T25" fmla="*/ 12 h 1809"/>
                <a:gd name="T26" fmla="*/ 757 w 1810"/>
                <a:gd name="T27" fmla="*/ 12 h 1809"/>
                <a:gd name="T28" fmla="*/ 905 w 1810"/>
                <a:gd name="T29" fmla="*/ 0 h 1809"/>
                <a:gd name="T30" fmla="*/ 905 w 1810"/>
                <a:gd name="T31" fmla="*/ 0 h 1809"/>
                <a:gd name="T32" fmla="*/ 1809 w 1810"/>
                <a:gd name="T33" fmla="*/ 903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0" h="1809">
                  <a:moveTo>
                    <a:pt x="1809" y="903"/>
                  </a:moveTo>
                  <a:lnTo>
                    <a:pt x="1809" y="903"/>
                  </a:lnTo>
                  <a:cubicBezTo>
                    <a:pt x="1809" y="1008"/>
                    <a:pt x="1792" y="1108"/>
                    <a:pt x="1759" y="1201"/>
                  </a:cubicBezTo>
                  <a:lnTo>
                    <a:pt x="1759" y="1201"/>
                  </a:lnTo>
                  <a:cubicBezTo>
                    <a:pt x="1663" y="1477"/>
                    <a:pt x="1436" y="1693"/>
                    <a:pt x="1152" y="1774"/>
                  </a:cubicBezTo>
                  <a:lnTo>
                    <a:pt x="1152" y="1774"/>
                  </a:lnTo>
                  <a:cubicBezTo>
                    <a:pt x="1073" y="1796"/>
                    <a:pt x="991" y="1808"/>
                    <a:pt x="905" y="1808"/>
                  </a:cubicBezTo>
                  <a:lnTo>
                    <a:pt x="905" y="1808"/>
                  </a:lnTo>
                  <a:cubicBezTo>
                    <a:pt x="406" y="1808"/>
                    <a:pt x="0" y="1404"/>
                    <a:pt x="0" y="903"/>
                  </a:cubicBezTo>
                  <a:lnTo>
                    <a:pt x="0" y="903"/>
                  </a:lnTo>
                  <a:cubicBezTo>
                    <a:pt x="0" y="864"/>
                    <a:pt x="3" y="824"/>
                    <a:pt x="9" y="786"/>
                  </a:cubicBezTo>
                  <a:lnTo>
                    <a:pt x="9" y="786"/>
                  </a:lnTo>
                  <a:cubicBezTo>
                    <a:pt x="60" y="390"/>
                    <a:pt x="366" y="76"/>
                    <a:pt x="757" y="12"/>
                  </a:cubicBezTo>
                  <a:lnTo>
                    <a:pt x="757" y="12"/>
                  </a:lnTo>
                  <a:cubicBezTo>
                    <a:pt x="806" y="4"/>
                    <a:pt x="855" y="0"/>
                    <a:pt x="905" y="0"/>
                  </a:cubicBezTo>
                  <a:lnTo>
                    <a:pt x="905" y="0"/>
                  </a:lnTo>
                  <a:cubicBezTo>
                    <a:pt x="1404" y="0"/>
                    <a:pt x="1809" y="404"/>
                    <a:pt x="1809" y="903"/>
                  </a:cubicBezTo>
                </a:path>
              </a:pathLst>
            </a:custGeom>
            <a:solidFill>
              <a:srgbClr val="2E7BB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" name="Freeform 78">
              <a:extLst>
                <a:ext uri="{FF2B5EF4-FFF2-40B4-BE49-F238E27FC236}">
                  <a16:creationId xmlns:a16="http://schemas.microsoft.com/office/drawing/2014/main" id="{3FC82ED5-5F60-46D1-A134-4874B28EB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184" y="1653621"/>
              <a:ext cx="1244291" cy="36004"/>
            </a:xfrm>
            <a:custGeom>
              <a:avLst/>
              <a:gdLst>
                <a:gd name="T0" fmla="*/ 3755 w 3810"/>
                <a:gd name="T1" fmla="*/ 110 h 111"/>
                <a:gd name="T2" fmla="*/ 55 w 3810"/>
                <a:gd name="T3" fmla="*/ 110 h 111"/>
                <a:gd name="T4" fmla="*/ 55 w 3810"/>
                <a:gd name="T5" fmla="*/ 110 h 111"/>
                <a:gd name="T6" fmla="*/ 0 w 3810"/>
                <a:gd name="T7" fmla="*/ 55 h 111"/>
                <a:gd name="T8" fmla="*/ 0 w 3810"/>
                <a:gd name="T9" fmla="*/ 55 h 111"/>
                <a:gd name="T10" fmla="*/ 55 w 3810"/>
                <a:gd name="T11" fmla="*/ 0 h 111"/>
                <a:gd name="T12" fmla="*/ 3755 w 3810"/>
                <a:gd name="T13" fmla="*/ 0 h 111"/>
                <a:gd name="T14" fmla="*/ 3755 w 3810"/>
                <a:gd name="T15" fmla="*/ 0 h 111"/>
                <a:gd name="T16" fmla="*/ 3809 w 3810"/>
                <a:gd name="T17" fmla="*/ 55 h 111"/>
                <a:gd name="T18" fmla="*/ 3809 w 3810"/>
                <a:gd name="T19" fmla="*/ 55 h 111"/>
                <a:gd name="T20" fmla="*/ 3755 w 3810"/>
                <a:gd name="T21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0" h="111">
                  <a:moveTo>
                    <a:pt x="3755" y="110"/>
                  </a:moveTo>
                  <a:lnTo>
                    <a:pt x="55" y="110"/>
                  </a:lnTo>
                  <a:lnTo>
                    <a:pt x="55" y="110"/>
                  </a:lnTo>
                  <a:cubicBezTo>
                    <a:pt x="25" y="110"/>
                    <a:pt x="0" y="85"/>
                    <a:pt x="0" y="55"/>
                  </a:cubicBezTo>
                  <a:lnTo>
                    <a:pt x="0" y="55"/>
                  </a:lnTo>
                  <a:cubicBezTo>
                    <a:pt x="0" y="24"/>
                    <a:pt x="25" y="0"/>
                    <a:pt x="55" y="0"/>
                  </a:cubicBezTo>
                  <a:lnTo>
                    <a:pt x="3755" y="0"/>
                  </a:lnTo>
                  <a:lnTo>
                    <a:pt x="3755" y="0"/>
                  </a:lnTo>
                  <a:cubicBezTo>
                    <a:pt x="3786" y="0"/>
                    <a:pt x="3809" y="24"/>
                    <a:pt x="3809" y="55"/>
                  </a:cubicBezTo>
                  <a:lnTo>
                    <a:pt x="3809" y="55"/>
                  </a:lnTo>
                  <a:cubicBezTo>
                    <a:pt x="3809" y="85"/>
                    <a:pt x="3786" y="110"/>
                    <a:pt x="3755" y="1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9EE1F6-B381-42C3-ADF3-4B49468B824A}"/>
                </a:ext>
              </a:extLst>
            </p:cNvPr>
            <p:cNvSpPr txBox="1"/>
            <p:nvPr/>
          </p:nvSpPr>
          <p:spPr>
            <a:xfrm>
              <a:off x="4169418" y="1273591"/>
              <a:ext cx="1484638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bg1"/>
                  </a:solidFill>
                  <a:latin typeface="Helvetica" panose="020B0604020202020204" pitchFamily="34" charset="0"/>
                  <a:ea typeface="League Spartan" charset="0"/>
                  <a:cs typeface="Helvetica" panose="020B0604020202020204" pitchFamily="34" charset="0"/>
                </a:rPr>
                <a:t>EVALUATION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B5B413E-F3A0-45C5-9F98-582F483E9829}"/>
                </a:ext>
              </a:extLst>
            </p:cNvPr>
            <p:cNvSpPr txBox="1">
              <a:spLocks/>
            </p:cNvSpPr>
            <p:nvPr/>
          </p:nvSpPr>
          <p:spPr>
            <a:xfrm>
              <a:off x="3442210" y="1717109"/>
              <a:ext cx="2351981" cy="442750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5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panose="020F0502020204030203" pitchFamily="34" charset="0"/>
                  <a:cs typeface="Helvetica" panose="020B0604020202020204" pitchFamily="34" charset="0"/>
                </a:rPr>
                <a:t>Result Interpretation</a:t>
              </a:r>
            </a:p>
            <a:p>
              <a:pPr algn="r">
                <a:lnSpc>
                  <a:spcPts val="15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panose="020F0502020204030203" pitchFamily="34" charset="0"/>
                  <a:cs typeface="Helvetica" panose="020B0604020202020204" pitchFamily="34" charset="0"/>
                </a:rPr>
                <a:t>Future Recommendation</a:t>
              </a:r>
            </a:p>
          </p:txBody>
        </p:sp>
        <p:sp>
          <p:nvSpPr>
            <p:cNvPr id="49" name="Freeform 716">
              <a:extLst>
                <a:ext uri="{FF2B5EF4-FFF2-40B4-BE49-F238E27FC236}">
                  <a16:creationId xmlns:a16="http://schemas.microsoft.com/office/drawing/2014/main" id="{34587564-02BA-4BC9-9BD7-6A9A18552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808" y="2610698"/>
              <a:ext cx="283047" cy="358404"/>
            </a:xfrm>
            <a:custGeom>
              <a:avLst/>
              <a:gdLst/>
              <a:ahLst/>
              <a:cxnLst/>
              <a:rect l="0" t="0" r="r" b="b"/>
              <a:pathLst>
                <a:path w="244116" h="309204">
                  <a:moveTo>
                    <a:pt x="137140" y="139256"/>
                  </a:moveTo>
                  <a:cubicBezTo>
                    <a:pt x="119238" y="139256"/>
                    <a:pt x="104559" y="154512"/>
                    <a:pt x="104559" y="172674"/>
                  </a:cubicBezTo>
                  <a:cubicBezTo>
                    <a:pt x="104559" y="190836"/>
                    <a:pt x="119238" y="205729"/>
                    <a:pt x="137140" y="205729"/>
                  </a:cubicBezTo>
                  <a:cubicBezTo>
                    <a:pt x="155400" y="205729"/>
                    <a:pt x="169721" y="190836"/>
                    <a:pt x="169721" y="172674"/>
                  </a:cubicBezTo>
                  <a:cubicBezTo>
                    <a:pt x="169721" y="154512"/>
                    <a:pt x="155400" y="139256"/>
                    <a:pt x="137140" y="139256"/>
                  </a:cubicBezTo>
                  <a:close/>
                  <a:moveTo>
                    <a:pt x="137140" y="130175"/>
                  </a:moveTo>
                  <a:cubicBezTo>
                    <a:pt x="160412" y="130175"/>
                    <a:pt x="179030" y="149427"/>
                    <a:pt x="179030" y="172674"/>
                  </a:cubicBezTo>
                  <a:cubicBezTo>
                    <a:pt x="179030" y="196285"/>
                    <a:pt x="160412" y="215537"/>
                    <a:pt x="137140" y="215537"/>
                  </a:cubicBezTo>
                  <a:cubicBezTo>
                    <a:pt x="113868" y="215537"/>
                    <a:pt x="95250" y="196285"/>
                    <a:pt x="95250" y="172674"/>
                  </a:cubicBezTo>
                  <a:cubicBezTo>
                    <a:pt x="95250" y="149427"/>
                    <a:pt x="113868" y="130175"/>
                    <a:pt x="137140" y="130175"/>
                  </a:cubicBezTo>
                  <a:close/>
                  <a:moveTo>
                    <a:pt x="138312" y="107745"/>
                  </a:moveTo>
                  <a:cubicBezTo>
                    <a:pt x="102551" y="107745"/>
                    <a:pt x="73652" y="136423"/>
                    <a:pt x="73652" y="171911"/>
                  </a:cubicBezTo>
                  <a:cubicBezTo>
                    <a:pt x="73652" y="183740"/>
                    <a:pt x="76903" y="195211"/>
                    <a:pt x="83405" y="205249"/>
                  </a:cubicBezTo>
                  <a:cubicBezTo>
                    <a:pt x="84128" y="207399"/>
                    <a:pt x="84128" y="209550"/>
                    <a:pt x="82683" y="210984"/>
                  </a:cubicBezTo>
                  <a:lnTo>
                    <a:pt x="45477" y="247906"/>
                  </a:lnTo>
                  <a:cubicBezTo>
                    <a:pt x="41864" y="251491"/>
                    <a:pt x="41864" y="256868"/>
                    <a:pt x="45477" y="260094"/>
                  </a:cubicBezTo>
                  <a:lnTo>
                    <a:pt x="49450" y="264037"/>
                  </a:lnTo>
                  <a:cubicBezTo>
                    <a:pt x="52701" y="267263"/>
                    <a:pt x="58481" y="267263"/>
                    <a:pt x="61732" y="264037"/>
                  </a:cubicBezTo>
                  <a:lnTo>
                    <a:pt x="98577" y="227115"/>
                  </a:lnTo>
                  <a:cubicBezTo>
                    <a:pt x="100383" y="226040"/>
                    <a:pt x="102551" y="225323"/>
                    <a:pt x="104718" y="226757"/>
                  </a:cubicBezTo>
                  <a:cubicBezTo>
                    <a:pt x="114832" y="232851"/>
                    <a:pt x="126392" y="236077"/>
                    <a:pt x="138312" y="236077"/>
                  </a:cubicBezTo>
                  <a:cubicBezTo>
                    <a:pt x="174074" y="236077"/>
                    <a:pt x="202972" y="207399"/>
                    <a:pt x="202972" y="171911"/>
                  </a:cubicBezTo>
                  <a:cubicBezTo>
                    <a:pt x="202972" y="136423"/>
                    <a:pt x="174074" y="107745"/>
                    <a:pt x="138312" y="107745"/>
                  </a:cubicBezTo>
                  <a:close/>
                  <a:moveTo>
                    <a:pt x="138312" y="98425"/>
                  </a:moveTo>
                  <a:cubicBezTo>
                    <a:pt x="179492" y="98425"/>
                    <a:pt x="212364" y="131404"/>
                    <a:pt x="212364" y="171911"/>
                  </a:cubicBezTo>
                  <a:cubicBezTo>
                    <a:pt x="212364" y="212418"/>
                    <a:pt x="179492" y="245397"/>
                    <a:pt x="138312" y="245397"/>
                  </a:cubicBezTo>
                  <a:cubicBezTo>
                    <a:pt x="126030" y="245397"/>
                    <a:pt x="113749" y="242171"/>
                    <a:pt x="102912" y="236435"/>
                  </a:cubicBezTo>
                  <a:lnTo>
                    <a:pt x="68234" y="270490"/>
                  </a:lnTo>
                  <a:cubicBezTo>
                    <a:pt x="64983" y="274074"/>
                    <a:pt x="60287" y="275867"/>
                    <a:pt x="55591" y="275867"/>
                  </a:cubicBezTo>
                  <a:cubicBezTo>
                    <a:pt x="50895" y="275867"/>
                    <a:pt x="46199" y="274074"/>
                    <a:pt x="42587" y="270490"/>
                  </a:cubicBezTo>
                  <a:lnTo>
                    <a:pt x="38974" y="266547"/>
                  </a:lnTo>
                  <a:cubicBezTo>
                    <a:pt x="31750" y="259736"/>
                    <a:pt x="31750" y="248265"/>
                    <a:pt x="38974" y="241095"/>
                  </a:cubicBezTo>
                  <a:lnTo>
                    <a:pt x="73291" y="207041"/>
                  </a:lnTo>
                  <a:cubicBezTo>
                    <a:pt x="67150" y="196287"/>
                    <a:pt x="64260" y="184099"/>
                    <a:pt x="64260" y="171911"/>
                  </a:cubicBezTo>
                  <a:cubicBezTo>
                    <a:pt x="64260" y="131404"/>
                    <a:pt x="97493" y="98425"/>
                    <a:pt x="138312" y="98425"/>
                  </a:cubicBezTo>
                  <a:close/>
                  <a:moveTo>
                    <a:pt x="9707" y="74784"/>
                  </a:moveTo>
                  <a:lnTo>
                    <a:pt x="9707" y="299856"/>
                  </a:lnTo>
                  <a:lnTo>
                    <a:pt x="84488" y="299856"/>
                  </a:lnTo>
                  <a:lnTo>
                    <a:pt x="84488" y="270373"/>
                  </a:lnTo>
                  <a:cubicBezTo>
                    <a:pt x="84488" y="267497"/>
                    <a:pt x="86645" y="265699"/>
                    <a:pt x="89161" y="265699"/>
                  </a:cubicBezTo>
                  <a:cubicBezTo>
                    <a:pt x="92038" y="265699"/>
                    <a:pt x="93835" y="267497"/>
                    <a:pt x="93835" y="270373"/>
                  </a:cubicBezTo>
                  <a:lnTo>
                    <a:pt x="93835" y="299856"/>
                  </a:lnTo>
                  <a:lnTo>
                    <a:pt x="150280" y="299856"/>
                  </a:lnTo>
                  <a:lnTo>
                    <a:pt x="150280" y="260306"/>
                  </a:lnTo>
                  <a:cubicBezTo>
                    <a:pt x="150280" y="257790"/>
                    <a:pt x="152437" y="255632"/>
                    <a:pt x="154954" y="255632"/>
                  </a:cubicBezTo>
                  <a:cubicBezTo>
                    <a:pt x="157471" y="255632"/>
                    <a:pt x="159628" y="257790"/>
                    <a:pt x="159628" y="260306"/>
                  </a:cubicBezTo>
                  <a:lnTo>
                    <a:pt x="159628" y="299856"/>
                  </a:lnTo>
                  <a:lnTo>
                    <a:pt x="234408" y="299856"/>
                  </a:lnTo>
                  <a:lnTo>
                    <a:pt x="234408" y="74784"/>
                  </a:lnTo>
                  <a:lnTo>
                    <a:pt x="159628" y="74784"/>
                  </a:lnTo>
                  <a:lnTo>
                    <a:pt x="159628" y="84851"/>
                  </a:lnTo>
                  <a:cubicBezTo>
                    <a:pt x="159628" y="87727"/>
                    <a:pt x="157471" y="89525"/>
                    <a:pt x="154954" y="89525"/>
                  </a:cubicBezTo>
                  <a:cubicBezTo>
                    <a:pt x="152437" y="89525"/>
                    <a:pt x="150280" y="87727"/>
                    <a:pt x="150280" y="84851"/>
                  </a:cubicBezTo>
                  <a:lnTo>
                    <a:pt x="150280" y="74784"/>
                  </a:lnTo>
                  <a:lnTo>
                    <a:pt x="93835" y="74784"/>
                  </a:lnTo>
                  <a:lnTo>
                    <a:pt x="93835" y="96356"/>
                  </a:lnTo>
                  <a:cubicBezTo>
                    <a:pt x="93835" y="98873"/>
                    <a:pt x="92038" y="101030"/>
                    <a:pt x="89161" y="101030"/>
                  </a:cubicBezTo>
                  <a:cubicBezTo>
                    <a:pt x="86645" y="101030"/>
                    <a:pt x="84488" y="98873"/>
                    <a:pt x="84488" y="96356"/>
                  </a:cubicBezTo>
                  <a:lnTo>
                    <a:pt x="84488" y="74784"/>
                  </a:lnTo>
                  <a:lnTo>
                    <a:pt x="9707" y="74784"/>
                  </a:lnTo>
                  <a:close/>
                  <a:moveTo>
                    <a:pt x="148842" y="9348"/>
                  </a:moveTo>
                  <a:lnTo>
                    <a:pt x="158909" y="65795"/>
                  </a:lnTo>
                  <a:lnTo>
                    <a:pt x="230813" y="65795"/>
                  </a:lnTo>
                  <a:lnTo>
                    <a:pt x="194502" y="9348"/>
                  </a:lnTo>
                  <a:lnTo>
                    <a:pt x="148842" y="9348"/>
                  </a:lnTo>
                  <a:close/>
                  <a:moveTo>
                    <a:pt x="104981" y="9348"/>
                  </a:moveTo>
                  <a:lnTo>
                    <a:pt x="94914" y="65795"/>
                  </a:lnTo>
                  <a:lnTo>
                    <a:pt x="149202" y="65795"/>
                  </a:lnTo>
                  <a:lnTo>
                    <a:pt x="139135" y="9348"/>
                  </a:lnTo>
                  <a:lnTo>
                    <a:pt x="104981" y="9348"/>
                  </a:lnTo>
                  <a:close/>
                  <a:moveTo>
                    <a:pt x="49614" y="9348"/>
                  </a:moveTo>
                  <a:lnTo>
                    <a:pt x="13302" y="65795"/>
                  </a:lnTo>
                  <a:lnTo>
                    <a:pt x="85566" y="65795"/>
                  </a:lnTo>
                  <a:lnTo>
                    <a:pt x="95633" y="9348"/>
                  </a:lnTo>
                  <a:lnTo>
                    <a:pt x="49614" y="9348"/>
                  </a:lnTo>
                  <a:close/>
                  <a:moveTo>
                    <a:pt x="47097" y="0"/>
                  </a:moveTo>
                  <a:lnTo>
                    <a:pt x="101026" y="0"/>
                  </a:lnTo>
                  <a:lnTo>
                    <a:pt x="143090" y="0"/>
                  </a:lnTo>
                  <a:lnTo>
                    <a:pt x="197018" y="0"/>
                  </a:lnTo>
                  <a:cubicBezTo>
                    <a:pt x="198456" y="0"/>
                    <a:pt x="200254" y="719"/>
                    <a:pt x="200973" y="2157"/>
                  </a:cubicBezTo>
                  <a:lnTo>
                    <a:pt x="243037" y="67593"/>
                  </a:lnTo>
                  <a:cubicBezTo>
                    <a:pt x="243397" y="67953"/>
                    <a:pt x="243397" y="68312"/>
                    <a:pt x="243397" y="68312"/>
                  </a:cubicBezTo>
                  <a:cubicBezTo>
                    <a:pt x="243756" y="68312"/>
                    <a:pt x="243756" y="68672"/>
                    <a:pt x="243756" y="68672"/>
                  </a:cubicBezTo>
                  <a:cubicBezTo>
                    <a:pt x="243756" y="69391"/>
                    <a:pt x="244116" y="69750"/>
                    <a:pt x="244116" y="70110"/>
                  </a:cubicBezTo>
                  <a:lnTo>
                    <a:pt x="244116" y="304530"/>
                  </a:lnTo>
                  <a:cubicBezTo>
                    <a:pt x="244116" y="307046"/>
                    <a:pt x="241958" y="309204"/>
                    <a:pt x="239442" y="309204"/>
                  </a:cubicBezTo>
                  <a:lnTo>
                    <a:pt x="154954" y="309204"/>
                  </a:lnTo>
                  <a:lnTo>
                    <a:pt x="89161" y="309204"/>
                  </a:lnTo>
                  <a:lnTo>
                    <a:pt x="5033" y="309204"/>
                  </a:lnTo>
                  <a:cubicBezTo>
                    <a:pt x="2157" y="309204"/>
                    <a:pt x="0" y="307046"/>
                    <a:pt x="0" y="304530"/>
                  </a:cubicBezTo>
                  <a:lnTo>
                    <a:pt x="0" y="70110"/>
                  </a:lnTo>
                  <a:lnTo>
                    <a:pt x="359" y="70110"/>
                  </a:lnTo>
                  <a:cubicBezTo>
                    <a:pt x="359" y="69750"/>
                    <a:pt x="359" y="69391"/>
                    <a:pt x="359" y="68672"/>
                  </a:cubicBezTo>
                  <a:lnTo>
                    <a:pt x="719" y="68312"/>
                  </a:lnTo>
                  <a:cubicBezTo>
                    <a:pt x="719" y="68312"/>
                    <a:pt x="1079" y="67953"/>
                    <a:pt x="1079" y="67593"/>
                  </a:cubicBezTo>
                  <a:lnTo>
                    <a:pt x="43143" y="2157"/>
                  </a:lnTo>
                  <a:cubicBezTo>
                    <a:pt x="43862" y="719"/>
                    <a:pt x="45659" y="0"/>
                    <a:pt x="470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A721D3FA-A911-4DD6-8EE8-4885F13FD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715" y="3039060"/>
              <a:ext cx="478493" cy="1689305"/>
            </a:xfrm>
            <a:custGeom>
              <a:avLst/>
              <a:gdLst>
                <a:gd name="connsiteX0" fmla="*/ 163732 w 1082895"/>
                <a:gd name="connsiteY0" fmla="*/ 0 h 3495092"/>
                <a:gd name="connsiteX1" fmla="*/ 169734 w 1082895"/>
                <a:gd name="connsiteY1" fmla="*/ 17521 h 3495092"/>
                <a:gd name="connsiteX2" fmla="*/ 213381 w 1082895"/>
                <a:gd name="connsiteY2" fmla="*/ 99075 h 3495092"/>
                <a:gd name="connsiteX3" fmla="*/ 901283 w 1082895"/>
                <a:gd name="connsiteY3" fmla="*/ 787421 h 3495092"/>
                <a:gd name="connsiteX4" fmla="*/ 1082895 w 1082895"/>
                <a:gd name="connsiteY4" fmla="*/ 1226291 h 3495092"/>
                <a:gd name="connsiteX5" fmla="*/ 1082895 w 1082895"/>
                <a:gd name="connsiteY5" fmla="*/ 3495092 h 3495092"/>
                <a:gd name="connsiteX6" fmla="*/ 916309 w 1082895"/>
                <a:gd name="connsiteY6" fmla="*/ 3495092 h 3495092"/>
                <a:gd name="connsiteX7" fmla="*/ 916309 w 1082895"/>
                <a:gd name="connsiteY7" fmla="*/ 1226291 h 3495092"/>
                <a:gd name="connsiteX8" fmla="*/ 784347 w 1082895"/>
                <a:gd name="connsiteY8" fmla="*/ 904976 h 3495092"/>
                <a:gd name="connsiteX9" fmla="*/ 65740 w 1082895"/>
                <a:gd name="connsiteY9" fmla="*/ 186587 h 3495092"/>
                <a:gd name="connsiteX10" fmla="*/ 0 w 1082895"/>
                <a:gd name="connsiteY10" fmla="*/ 151594 h 3495092"/>
                <a:gd name="connsiteX11" fmla="*/ 4589 w 1082895"/>
                <a:gd name="connsiteY11" fmla="*/ 149103 h 3495092"/>
                <a:gd name="connsiteX12" fmla="*/ 117733 w 1082895"/>
                <a:gd name="connsiteY12" fmla="*/ 55751 h 349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895" h="3495092">
                  <a:moveTo>
                    <a:pt x="163732" y="0"/>
                  </a:moveTo>
                  <a:lnTo>
                    <a:pt x="169734" y="17521"/>
                  </a:lnTo>
                  <a:cubicBezTo>
                    <a:pt x="182759" y="46828"/>
                    <a:pt x="197702" y="74094"/>
                    <a:pt x="213381" y="99075"/>
                  </a:cubicBezTo>
                  <a:lnTo>
                    <a:pt x="901283" y="787421"/>
                  </a:lnTo>
                  <a:cubicBezTo>
                    <a:pt x="1018220" y="904323"/>
                    <a:pt x="1082895" y="1060409"/>
                    <a:pt x="1082895" y="1226291"/>
                  </a:cubicBezTo>
                  <a:lnTo>
                    <a:pt x="1082895" y="3495092"/>
                  </a:lnTo>
                  <a:lnTo>
                    <a:pt x="916309" y="3495092"/>
                  </a:lnTo>
                  <a:lnTo>
                    <a:pt x="916309" y="1226291"/>
                  </a:lnTo>
                  <a:cubicBezTo>
                    <a:pt x="916309" y="1104165"/>
                    <a:pt x="869926" y="990529"/>
                    <a:pt x="784347" y="904976"/>
                  </a:cubicBezTo>
                  <a:lnTo>
                    <a:pt x="65740" y="186587"/>
                  </a:lnTo>
                  <a:lnTo>
                    <a:pt x="0" y="151594"/>
                  </a:lnTo>
                  <a:lnTo>
                    <a:pt x="4589" y="149103"/>
                  </a:lnTo>
                  <a:cubicBezTo>
                    <a:pt x="45261" y="121626"/>
                    <a:pt x="83146" y="90338"/>
                    <a:pt x="117733" y="55751"/>
                  </a:cubicBez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94" name="Title 3">
            <a:extLst>
              <a:ext uri="{FF2B5EF4-FFF2-40B4-BE49-F238E27FC236}">
                <a16:creationId xmlns:a16="http://schemas.microsoft.com/office/drawing/2014/main" id="{F9FD55C9-8251-48EC-B88D-F1E37F62340C}"/>
              </a:ext>
            </a:extLst>
          </p:cNvPr>
          <p:cNvSpPr txBox="1">
            <a:spLocks/>
          </p:cNvSpPr>
          <p:nvPr/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666666"/>
                </a:solidFill>
              </a:rPr>
              <a:t>Flow Chart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3D01D-CCA8-439A-BC8E-250478FCE5E6}"/>
              </a:ext>
            </a:extLst>
          </p:cNvPr>
          <p:cNvGrpSpPr/>
          <p:nvPr/>
        </p:nvGrpSpPr>
        <p:grpSpPr>
          <a:xfrm>
            <a:off x="5938511" y="1897251"/>
            <a:ext cx="3177039" cy="3677043"/>
            <a:chOff x="5932752" y="1889805"/>
            <a:chExt cx="3177039" cy="36770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879BDE4-BF20-495A-80D0-D2B56C3B51A1}"/>
                </a:ext>
              </a:extLst>
            </p:cNvPr>
            <p:cNvGrpSpPr/>
            <p:nvPr/>
          </p:nvGrpSpPr>
          <p:grpSpPr>
            <a:xfrm>
              <a:off x="5932752" y="1889805"/>
              <a:ext cx="3177039" cy="3677043"/>
              <a:chOff x="6783279" y="1889805"/>
              <a:chExt cx="3177039" cy="3677043"/>
            </a:xfrm>
          </p:grpSpPr>
          <p:sp>
            <p:nvSpPr>
              <p:cNvPr id="22" name="Freeform 41">
                <a:extLst>
                  <a:ext uri="{FF2B5EF4-FFF2-40B4-BE49-F238E27FC236}">
                    <a16:creationId xmlns:a16="http://schemas.microsoft.com/office/drawing/2014/main" id="{23C31E3D-2E57-48E3-BE56-D778D12A8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6768" y="1889805"/>
                <a:ext cx="2145473" cy="1530961"/>
              </a:xfrm>
              <a:custGeom>
                <a:avLst/>
                <a:gdLst>
                  <a:gd name="connsiteX0" fmla="*/ 1344579 w 4290945"/>
                  <a:gd name="connsiteY0" fmla="*/ 0 h 3061922"/>
                  <a:gd name="connsiteX1" fmla="*/ 4014007 w 4290945"/>
                  <a:gd name="connsiteY1" fmla="*/ 0 h 3061922"/>
                  <a:gd name="connsiteX2" fmla="*/ 4290945 w 4290945"/>
                  <a:gd name="connsiteY2" fmla="*/ 277060 h 3061922"/>
                  <a:gd name="connsiteX3" fmla="*/ 4290945 w 4290945"/>
                  <a:gd name="connsiteY3" fmla="*/ 1738813 h 3061922"/>
                  <a:gd name="connsiteX4" fmla="*/ 3183199 w 4290945"/>
                  <a:gd name="connsiteY4" fmla="*/ 2847706 h 3061922"/>
                  <a:gd name="connsiteX5" fmla="*/ 613049 w 4290945"/>
                  <a:gd name="connsiteY5" fmla="*/ 2847706 h 3061922"/>
                  <a:gd name="connsiteX6" fmla="*/ 266995 w 4290945"/>
                  <a:gd name="connsiteY6" fmla="*/ 3018622 h 3061922"/>
                  <a:gd name="connsiteX7" fmla="*/ 242552 w 4290945"/>
                  <a:gd name="connsiteY7" fmla="*/ 3061922 h 3061922"/>
                  <a:gd name="connsiteX8" fmla="*/ 213356 w 4290945"/>
                  <a:gd name="connsiteY8" fmla="*/ 3008133 h 3061922"/>
                  <a:gd name="connsiteX9" fmla="*/ 6860 w 4290945"/>
                  <a:gd name="connsiteY9" fmla="*/ 2801637 h 3061922"/>
                  <a:gd name="connsiteX10" fmla="*/ 0 w 4290945"/>
                  <a:gd name="connsiteY10" fmla="*/ 2797914 h 3061922"/>
                  <a:gd name="connsiteX11" fmla="*/ 48413 w 4290945"/>
                  <a:gd name="connsiteY11" fmla="*/ 2767230 h 3061922"/>
                  <a:gd name="connsiteX12" fmla="*/ 236181 w 4290945"/>
                  <a:gd name="connsiteY12" fmla="*/ 2375266 h 3061922"/>
                  <a:gd name="connsiteX13" fmla="*/ 236181 w 4290945"/>
                  <a:gd name="connsiteY13" fmla="*/ 1108240 h 3061922"/>
                  <a:gd name="connsiteX14" fmla="*/ 1344579 w 4290945"/>
                  <a:gd name="connsiteY14" fmla="*/ 0 h 306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90945" h="3061922">
                    <a:moveTo>
                      <a:pt x="1344579" y="0"/>
                    </a:moveTo>
                    <a:lnTo>
                      <a:pt x="4014007" y="0"/>
                    </a:lnTo>
                    <a:cubicBezTo>
                      <a:pt x="4167499" y="0"/>
                      <a:pt x="4290945" y="123501"/>
                      <a:pt x="4290945" y="277060"/>
                    </a:cubicBezTo>
                    <a:lnTo>
                      <a:pt x="4290945" y="1738813"/>
                    </a:lnTo>
                    <a:cubicBezTo>
                      <a:pt x="4290945" y="2351089"/>
                      <a:pt x="3795201" y="2847706"/>
                      <a:pt x="3183199" y="2847706"/>
                    </a:cubicBezTo>
                    <a:lnTo>
                      <a:pt x="613049" y="2847706"/>
                    </a:lnTo>
                    <a:cubicBezTo>
                      <a:pt x="438903" y="2855057"/>
                      <a:pt x="332266" y="2929029"/>
                      <a:pt x="266995" y="3018622"/>
                    </a:cubicBezTo>
                    <a:lnTo>
                      <a:pt x="242552" y="3061922"/>
                    </a:lnTo>
                    <a:lnTo>
                      <a:pt x="213356" y="3008133"/>
                    </a:lnTo>
                    <a:cubicBezTo>
                      <a:pt x="158402" y="2926790"/>
                      <a:pt x="88203" y="2856592"/>
                      <a:pt x="6860" y="2801637"/>
                    </a:cubicBezTo>
                    <a:lnTo>
                      <a:pt x="0" y="2797914"/>
                    </a:lnTo>
                    <a:lnTo>
                      <a:pt x="48413" y="2767230"/>
                    </a:lnTo>
                    <a:cubicBezTo>
                      <a:pt x="187501" y="2647466"/>
                      <a:pt x="226384" y="2449596"/>
                      <a:pt x="236181" y="2375266"/>
                    </a:cubicBezTo>
                    <a:lnTo>
                      <a:pt x="236181" y="1108240"/>
                    </a:lnTo>
                    <a:cubicBezTo>
                      <a:pt x="236181" y="495964"/>
                      <a:pt x="732576" y="0"/>
                      <a:pt x="1344579" y="0"/>
                    </a:cubicBezTo>
                    <a:close/>
                  </a:path>
                </a:pathLst>
              </a:custGeom>
              <a:solidFill>
                <a:srgbClr val="2E7BB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3" name="Freeform 230">
                <a:extLst>
                  <a:ext uri="{FF2B5EF4-FFF2-40B4-BE49-F238E27FC236}">
                    <a16:creationId xmlns:a16="http://schemas.microsoft.com/office/drawing/2014/main" id="{8BF7A783-15E8-463C-B479-29AB893F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1247" y="3314115"/>
                <a:ext cx="590462" cy="590462"/>
              </a:xfrm>
              <a:custGeom>
                <a:avLst/>
                <a:gdLst>
                  <a:gd name="T0" fmla="*/ 1809 w 1810"/>
                  <a:gd name="T1" fmla="*/ 904 h 1809"/>
                  <a:gd name="T2" fmla="*/ 1809 w 1810"/>
                  <a:gd name="T3" fmla="*/ 904 h 1809"/>
                  <a:gd name="T4" fmla="*/ 905 w 1810"/>
                  <a:gd name="T5" fmla="*/ 1808 h 1809"/>
                  <a:gd name="T6" fmla="*/ 905 w 1810"/>
                  <a:gd name="T7" fmla="*/ 1808 h 1809"/>
                  <a:gd name="T8" fmla="*/ 656 w 1810"/>
                  <a:gd name="T9" fmla="*/ 1773 h 1809"/>
                  <a:gd name="T10" fmla="*/ 656 w 1810"/>
                  <a:gd name="T11" fmla="*/ 1773 h 1809"/>
                  <a:gd name="T12" fmla="*/ 51 w 1810"/>
                  <a:gd name="T13" fmla="*/ 1201 h 1809"/>
                  <a:gd name="T14" fmla="*/ 51 w 1810"/>
                  <a:gd name="T15" fmla="*/ 1201 h 1809"/>
                  <a:gd name="T16" fmla="*/ 0 w 1810"/>
                  <a:gd name="T17" fmla="*/ 904 h 1809"/>
                  <a:gd name="T18" fmla="*/ 0 w 1810"/>
                  <a:gd name="T19" fmla="*/ 904 h 1809"/>
                  <a:gd name="T20" fmla="*/ 905 w 1810"/>
                  <a:gd name="T21" fmla="*/ 0 h 1809"/>
                  <a:gd name="T22" fmla="*/ 905 w 1810"/>
                  <a:gd name="T23" fmla="*/ 0 h 1809"/>
                  <a:gd name="T24" fmla="*/ 1051 w 1810"/>
                  <a:gd name="T25" fmla="*/ 11 h 1809"/>
                  <a:gd name="T26" fmla="*/ 1051 w 1810"/>
                  <a:gd name="T27" fmla="*/ 12 h 1809"/>
                  <a:gd name="T28" fmla="*/ 1051 w 1810"/>
                  <a:gd name="T29" fmla="*/ 12 h 1809"/>
                  <a:gd name="T30" fmla="*/ 1801 w 1810"/>
                  <a:gd name="T31" fmla="*/ 785 h 1809"/>
                  <a:gd name="T32" fmla="*/ 1801 w 1810"/>
                  <a:gd name="T33" fmla="*/ 785 h 1809"/>
                  <a:gd name="T34" fmla="*/ 1809 w 1810"/>
                  <a:gd name="T35" fmla="*/ 904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10" h="1809">
                    <a:moveTo>
                      <a:pt x="1809" y="904"/>
                    </a:moveTo>
                    <a:lnTo>
                      <a:pt x="1809" y="904"/>
                    </a:lnTo>
                    <a:cubicBezTo>
                      <a:pt x="1809" y="1403"/>
                      <a:pt x="1404" y="1808"/>
                      <a:pt x="905" y="1808"/>
                    </a:cubicBezTo>
                    <a:lnTo>
                      <a:pt x="905" y="1808"/>
                    </a:lnTo>
                    <a:cubicBezTo>
                      <a:pt x="818" y="1808"/>
                      <a:pt x="734" y="1796"/>
                      <a:pt x="656" y="1773"/>
                    </a:cubicBezTo>
                    <a:lnTo>
                      <a:pt x="656" y="1773"/>
                    </a:lnTo>
                    <a:cubicBezTo>
                      <a:pt x="373" y="1692"/>
                      <a:pt x="146" y="1477"/>
                      <a:pt x="51" y="1201"/>
                    </a:cubicBezTo>
                    <a:lnTo>
                      <a:pt x="51" y="1201"/>
                    </a:lnTo>
                    <a:cubicBezTo>
                      <a:pt x="18" y="1108"/>
                      <a:pt x="0" y="1008"/>
                      <a:pt x="0" y="904"/>
                    </a:cubicBezTo>
                    <a:lnTo>
                      <a:pt x="0" y="904"/>
                    </a:lnTo>
                    <a:cubicBezTo>
                      <a:pt x="0" y="404"/>
                      <a:pt x="405" y="0"/>
                      <a:pt x="905" y="0"/>
                    </a:cubicBezTo>
                    <a:lnTo>
                      <a:pt x="905" y="0"/>
                    </a:lnTo>
                    <a:cubicBezTo>
                      <a:pt x="954" y="0"/>
                      <a:pt x="1003" y="4"/>
                      <a:pt x="1051" y="11"/>
                    </a:cubicBezTo>
                    <a:lnTo>
                      <a:pt x="1051" y="12"/>
                    </a:lnTo>
                    <a:lnTo>
                      <a:pt x="1051" y="12"/>
                    </a:lnTo>
                    <a:cubicBezTo>
                      <a:pt x="1442" y="75"/>
                      <a:pt x="1750" y="390"/>
                      <a:pt x="1801" y="785"/>
                    </a:cubicBezTo>
                    <a:lnTo>
                      <a:pt x="1801" y="785"/>
                    </a:lnTo>
                    <a:cubicBezTo>
                      <a:pt x="1806" y="824"/>
                      <a:pt x="1809" y="864"/>
                      <a:pt x="1809" y="904"/>
                    </a:cubicBezTo>
                  </a:path>
                </a:pathLst>
              </a:custGeom>
              <a:solidFill>
                <a:srgbClr val="2E7BB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4" name="Freeform 232">
                <a:extLst>
                  <a:ext uri="{FF2B5EF4-FFF2-40B4-BE49-F238E27FC236}">
                    <a16:creationId xmlns:a16="http://schemas.microsoft.com/office/drawing/2014/main" id="{8D0FC740-31BA-4F7E-9931-AD13D8E46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2133" y="2416822"/>
                <a:ext cx="1244291" cy="36004"/>
              </a:xfrm>
              <a:custGeom>
                <a:avLst/>
                <a:gdLst>
                  <a:gd name="T0" fmla="*/ 3756 w 3812"/>
                  <a:gd name="T1" fmla="*/ 109 h 110"/>
                  <a:gd name="T2" fmla="*/ 55 w 3812"/>
                  <a:gd name="T3" fmla="*/ 109 h 110"/>
                  <a:gd name="T4" fmla="*/ 55 w 3812"/>
                  <a:gd name="T5" fmla="*/ 109 h 110"/>
                  <a:gd name="T6" fmla="*/ 0 w 3812"/>
                  <a:gd name="T7" fmla="*/ 55 h 110"/>
                  <a:gd name="T8" fmla="*/ 0 w 3812"/>
                  <a:gd name="T9" fmla="*/ 55 h 110"/>
                  <a:gd name="T10" fmla="*/ 55 w 3812"/>
                  <a:gd name="T11" fmla="*/ 0 h 110"/>
                  <a:gd name="T12" fmla="*/ 3756 w 3812"/>
                  <a:gd name="T13" fmla="*/ 0 h 110"/>
                  <a:gd name="T14" fmla="*/ 3756 w 3812"/>
                  <a:gd name="T15" fmla="*/ 0 h 110"/>
                  <a:gd name="T16" fmla="*/ 3811 w 3812"/>
                  <a:gd name="T17" fmla="*/ 55 h 110"/>
                  <a:gd name="T18" fmla="*/ 3811 w 3812"/>
                  <a:gd name="T19" fmla="*/ 55 h 110"/>
                  <a:gd name="T20" fmla="*/ 3756 w 3812"/>
                  <a:gd name="T21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12" h="110">
                    <a:moveTo>
                      <a:pt x="3756" y="109"/>
                    </a:moveTo>
                    <a:lnTo>
                      <a:pt x="55" y="109"/>
                    </a:lnTo>
                    <a:lnTo>
                      <a:pt x="55" y="109"/>
                    </a:lnTo>
                    <a:cubicBezTo>
                      <a:pt x="25" y="109"/>
                      <a:pt x="0" y="85"/>
                      <a:pt x="0" y="55"/>
                    </a:cubicBezTo>
                    <a:lnTo>
                      <a:pt x="0" y="55"/>
                    </a:lnTo>
                    <a:cubicBezTo>
                      <a:pt x="0" y="25"/>
                      <a:pt x="25" y="0"/>
                      <a:pt x="55" y="0"/>
                    </a:cubicBezTo>
                    <a:lnTo>
                      <a:pt x="3756" y="0"/>
                    </a:lnTo>
                    <a:lnTo>
                      <a:pt x="3756" y="0"/>
                    </a:lnTo>
                    <a:cubicBezTo>
                      <a:pt x="3786" y="0"/>
                      <a:pt x="3811" y="25"/>
                      <a:pt x="3811" y="55"/>
                    </a:cubicBezTo>
                    <a:lnTo>
                      <a:pt x="3811" y="55"/>
                    </a:lnTo>
                    <a:cubicBezTo>
                      <a:pt x="3811" y="85"/>
                      <a:pt x="3786" y="109"/>
                      <a:pt x="3756" y="10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7EDE8B-8065-4EBE-B642-12E3250D2CC9}"/>
                  </a:ext>
                </a:extLst>
              </p:cNvPr>
              <p:cNvSpPr txBox="1"/>
              <p:nvPr/>
            </p:nvSpPr>
            <p:spPr>
              <a:xfrm>
                <a:off x="7901741" y="2068039"/>
                <a:ext cx="2058577" cy="307777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Helvetica" panose="020B0604020202020204" pitchFamily="34" charset="0"/>
                    <a:ea typeface="League Spartan" charset="0"/>
                    <a:cs typeface="Helvetica" panose="020B0604020202020204" pitchFamily="34" charset="0"/>
                  </a:rPr>
                  <a:t>IMPLEMENT MODELS</a:t>
                </a:r>
              </a:p>
            </p:txBody>
          </p:sp>
          <p:sp>
            <p:nvSpPr>
              <p:cNvPr id="48" name="Subtitle 2">
                <a:extLst>
                  <a:ext uri="{FF2B5EF4-FFF2-40B4-BE49-F238E27FC236}">
                    <a16:creationId xmlns:a16="http://schemas.microsoft.com/office/drawing/2014/main" id="{7C9DF159-8CF6-4917-9D21-9854AECC73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0764" y="2515926"/>
                <a:ext cx="1820532" cy="219612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500"/>
                  </a:lnSpc>
                </a:pPr>
                <a:endParaRPr lang="en-US" sz="1000" dirty="0">
                  <a:solidFill>
                    <a:schemeClr val="tx1"/>
                  </a:solidFill>
                  <a:latin typeface="Helvetica" panose="020B0604020202020204" pitchFamily="34" charset="0"/>
                  <a:ea typeface="Lato Light" panose="020F0502020204030203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E2033C1F-91C0-4113-B03A-1C5BCE5C9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279" y="3861505"/>
                <a:ext cx="475253" cy="1705343"/>
              </a:xfrm>
              <a:custGeom>
                <a:avLst/>
                <a:gdLst>
                  <a:gd name="connsiteX0" fmla="*/ 921034 w 1086853"/>
                  <a:gd name="connsiteY0" fmla="*/ 0 h 3488490"/>
                  <a:gd name="connsiteX1" fmla="*/ 965817 w 1086853"/>
                  <a:gd name="connsiteY1" fmla="*/ 54278 h 3488490"/>
                  <a:gd name="connsiteX2" fmla="*/ 1078961 w 1086853"/>
                  <a:gd name="connsiteY2" fmla="*/ 147630 h 3488490"/>
                  <a:gd name="connsiteX3" fmla="*/ 1086853 w 1086853"/>
                  <a:gd name="connsiteY3" fmla="*/ 151914 h 3488490"/>
                  <a:gd name="connsiteX4" fmla="*/ 1017809 w 1086853"/>
                  <a:gd name="connsiteY4" fmla="*/ 188691 h 3488490"/>
                  <a:gd name="connsiteX5" fmla="*/ 299202 w 1086853"/>
                  <a:gd name="connsiteY5" fmla="*/ 905868 h 3488490"/>
                  <a:gd name="connsiteX6" fmla="*/ 166586 w 1086853"/>
                  <a:gd name="connsiteY6" fmla="*/ 1227226 h 3488490"/>
                  <a:gd name="connsiteX7" fmla="*/ 166586 w 1086853"/>
                  <a:gd name="connsiteY7" fmla="*/ 3488490 h 3488490"/>
                  <a:gd name="connsiteX8" fmla="*/ 0 w 1086853"/>
                  <a:gd name="connsiteY8" fmla="*/ 3488490 h 3488490"/>
                  <a:gd name="connsiteX9" fmla="*/ 0 w 1086853"/>
                  <a:gd name="connsiteY9" fmla="*/ 1227226 h 3488490"/>
                  <a:gd name="connsiteX10" fmla="*/ 182265 w 1086853"/>
                  <a:gd name="connsiteY10" fmla="*/ 788951 h 3488490"/>
                  <a:gd name="connsiteX11" fmla="*/ 870821 w 1086853"/>
                  <a:gd name="connsiteY11" fmla="*/ 101167 h 3488490"/>
                  <a:gd name="connsiteX12" fmla="*/ 914366 w 1086853"/>
                  <a:gd name="connsiteY12" fmla="*/ 19603 h 348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6853" h="3488490">
                    <a:moveTo>
                      <a:pt x="921034" y="0"/>
                    </a:moveTo>
                    <a:lnTo>
                      <a:pt x="965817" y="54278"/>
                    </a:lnTo>
                    <a:cubicBezTo>
                      <a:pt x="1000404" y="88865"/>
                      <a:pt x="1038289" y="120153"/>
                      <a:pt x="1078961" y="147630"/>
                    </a:cubicBezTo>
                    <a:lnTo>
                      <a:pt x="1086853" y="151914"/>
                    </a:lnTo>
                    <a:lnTo>
                      <a:pt x="1017809" y="188691"/>
                    </a:lnTo>
                    <a:lnTo>
                      <a:pt x="299202" y="905868"/>
                    </a:lnTo>
                    <a:cubicBezTo>
                      <a:pt x="213622" y="992086"/>
                      <a:pt x="166586" y="1105737"/>
                      <a:pt x="166586" y="1227226"/>
                    </a:cubicBezTo>
                    <a:lnTo>
                      <a:pt x="166586" y="3488490"/>
                    </a:lnTo>
                    <a:lnTo>
                      <a:pt x="0" y="3488490"/>
                    </a:lnTo>
                    <a:lnTo>
                      <a:pt x="0" y="1227226"/>
                    </a:lnTo>
                    <a:cubicBezTo>
                      <a:pt x="0" y="1061322"/>
                      <a:pt x="65328" y="905868"/>
                      <a:pt x="182265" y="788951"/>
                    </a:cubicBezTo>
                    <a:lnTo>
                      <a:pt x="870821" y="101167"/>
                    </a:lnTo>
                    <a:cubicBezTo>
                      <a:pt x="886500" y="76183"/>
                      <a:pt x="901403" y="48913"/>
                      <a:pt x="914366" y="19603"/>
                    </a:cubicBezTo>
                    <a:close/>
                  </a:path>
                </a:pathLst>
              </a:custGeom>
              <a:solidFill>
                <a:srgbClr val="2E7BB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12" name="Graphic 11" descr="Maze outline">
              <a:extLst>
                <a:ext uri="{FF2B5EF4-FFF2-40B4-BE49-F238E27FC236}">
                  <a16:creationId xmlns:a16="http://schemas.microsoft.com/office/drawing/2014/main" id="{93AADF59-BCC8-4858-8447-08D167D34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59965" y="3386981"/>
              <a:ext cx="451972" cy="45197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A937DC-2F27-4968-AD5C-F57E0E52021A}"/>
              </a:ext>
            </a:extLst>
          </p:cNvPr>
          <p:cNvGrpSpPr/>
          <p:nvPr/>
        </p:nvGrpSpPr>
        <p:grpSpPr>
          <a:xfrm>
            <a:off x="5932752" y="3689994"/>
            <a:ext cx="3114721" cy="3168006"/>
            <a:chOff x="5932752" y="3689994"/>
            <a:chExt cx="3114721" cy="316800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BAEA308-5BF0-42F0-AD3B-8BAB2B9C3BD4}"/>
                </a:ext>
              </a:extLst>
            </p:cNvPr>
            <p:cNvGrpSpPr/>
            <p:nvPr/>
          </p:nvGrpSpPr>
          <p:grpSpPr>
            <a:xfrm>
              <a:off x="5932752" y="3689994"/>
              <a:ext cx="3114721" cy="3168006"/>
              <a:chOff x="6783279" y="3689994"/>
              <a:chExt cx="3114721" cy="3168006"/>
            </a:xfrm>
          </p:grpSpPr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982A3672-5B29-48A9-8374-030122817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279" y="5649661"/>
                <a:ext cx="543904" cy="1208339"/>
              </a:xfrm>
              <a:custGeom>
                <a:avLst/>
                <a:gdLst>
                  <a:gd name="connsiteX0" fmla="*/ 920794 w 1087807"/>
                  <a:gd name="connsiteY0" fmla="*/ 0 h 2416678"/>
                  <a:gd name="connsiteX1" fmla="*/ 965817 w 1087807"/>
                  <a:gd name="connsiteY1" fmla="*/ 54568 h 2416678"/>
                  <a:gd name="connsiteX2" fmla="*/ 1078961 w 1087807"/>
                  <a:gd name="connsiteY2" fmla="*/ 147920 h 2416678"/>
                  <a:gd name="connsiteX3" fmla="*/ 1087807 w 1087807"/>
                  <a:gd name="connsiteY3" fmla="*/ 152721 h 2416678"/>
                  <a:gd name="connsiteX4" fmla="*/ 1016821 w 1087807"/>
                  <a:gd name="connsiteY4" fmla="*/ 190597 h 2416678"/>
                  <a:gd name="connsiteX5" fmla="*/ 298912 w 1087807"/>
                  <a:gd name="connsiteY5" fmla="*/ 908456 h 2416678"/>
                  <a:gd name="connsiteX6" fmla="*/ 166425 w 1087807"/>
                  <a:gd name="connsiteY6" fmla="*/ 1229826 h 2416678"/>
                  <a:gd name="connsiteX7" fmla="*/ 166425 w 1087807"/>
                  <a:gd name="connsiteY7" fmla="*/ 2333722 h 2416678"/>
                  <a:gd name="connsiteX8" fmla="*/ 83539 w 1087807"/>
                  <a:gd name="connsiteY8" fmla="*/ 2416678 h 2416678"/>
                  <a:gd name="connsiteX9" fmla="*/ 0 w 1087807"/>
                  <a:gd name="connsiteY9" fmla="*/ 2333722 h 2416678"/>
                  <a:gd name="connsiteX10" fmla="*/ 0 w 1087807"/>
                  <a:gd name="connsiteY10" fmla="*/ 1229826 h 2416678"/>
                  <a:gd name="connsiteX11" fmla="*/ 182088 w 1087807"/>
                  <a:gd name="connsiteY11" fmla="*/ 791534 h 2416678"/>
                  <a:gd name="connsiteX12" fmla="*/ 869976 w 1087807"/>
                  <a:gd name="connsiteY12" fmla="*/ 103069 h 2416678"/>
                  <a:gd name="connsiteX13" fmla="*/ 913479 w 1087807"/>
                  <a:gd name="connsiteY13" fmla="*/ 21512 h 2416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87807" h="2416678">
                    <a:moveTo>
                      <a:pt x="920794" y="0"/>
                    </a:moveTo>
                    <a:lnTo>
                      <a:pt x="965817" y="54568"/>
                    </a:lnTo>
                    <a:cubicBezTo>
                      <a:pt x="1000404" y="89155"/>
                      <a:pt x="1038289" y="120443"/>
                      <a:pt x="1078961" y="147920"/>
                    </a:cubicBezTo>
                    <a:lnTo>
                      <a:pt x="1087807" y="152721"/>
                    </a:lnTo>
                    <a:lnTo>
                      <a:pt x="1016821" y="190597"/>
                    </a:lnTo>
                    <a:lnTo>
                      <a:pt x="298912" y="908456"/>
                    </a:lnTo>
                    <a:cubicBezTo>
                      <a:pt x="213415" y="994024"/>
                      <a:pt x="166425" y="1108986"/>
                      <a:pt x="166425" y="1229826"/>
                    </a:cubicBezTo>
                    <a:lnTo>
                      <a:pt x="166425" y="2333722"/>
                    </a:lnTo>
                    <a:cubicBezTo>
                      <a:pt x="166425" y="2379446"/>
                      <a:pt x="129224" y="2416678"/>
                      <a:pt x="83539" y="2416678"/>
                    </a:cubicBezTo>
                    <a:cubicBezTo>
                      <a:pt x="37201" y="2416678"/>
                      <a:pt x="0" y="2379446"/>
                      <a:pt x="0" y="2333722"/>
                    </a:cubicBezTo>
                    <a:lnTo>
                      <a:pt x="0" y="1229826"/>
                    </a:lnTo>
                    <a:cubicBezTo>
                      <a:pt x="0" y="1064569"/>
                      <a:pt x="65265" y="908456"/>
                      <a:pt x="182088" y="791534"/>
                    </a:cubicBezTo>
                    <a:lnTo>
                      <a:pt x="869976" y="103069"/>
                    </a:lnTo>
                    <a:cubicBezTo>
                      <a:pt x="885640" y="78085"/>
                      <a:pt x="900528" y="50814"/>
                      <a:pt x="913479" y="21512"/>
                    </a:cubicBezTo>
                    <a:close/>
                  </a:path>
                </a:pathLst>
              </a:custGeom>
              <a:solidFill>
                <a:srgbClr val="C3E9FD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72C61C96-E035-40B0-9C2F-3C84E96F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6667" y="3689994"/>
                <a:ext cx="2151333" cy="1529748"/>
              </a:xfrm>
              <a:custGeom>
                <a:avLst/>
                <a:gdLst>
                  <a:gd name="connsiteX0" fmla="*/ 1344930 w 4302666"/>
                  <a:gd name="connsiteY0" fmla="*/ 0 h 3059496"/>
                  <a:gd name="connsiteX1" fmla="*/ 4025704 w 4302666"/>
                  <a:gd name="connsiteY1" fmla="*/ 0 h 3059496"/>
                  <a:gd name="connsiteX2" fmla="*/ 4302666 w 4302666"/>
                  <a:gd name="connsiteY2" fmla="*/ 276877 h 3059496"/>
                  <a:gd name="connsiteX3" fmla="*/ 4302666 w 4302666"/>
                  <a:gd name="connsiteY3" fmla="*/ 1737008 h 3059496"/>
                  <a:gd name="connsiteX4" fmla="*/ 3194822 w 4302666"/>
                  <a:gd name="connsiteY4" fmla="*/ 2844514 h 3059496"/>
                  <a:gd name="connsiteX5" fmla="*/ 613335 w 4302666"/>
                  <a:gd name="connsiteY5" fmla="*/ 2844514 h 3059496"/>
                  <a:gd name="connsiteX6" fmla="*/ 270235 w 4302666"/>
                  <a:gd name="connsiteY6" fmla="*/ 3011908 h 3059496"/>
                  <a:gd name="connsiteX7" fmla="*/ 242658 w 4302666"/>
                  <a:gd name="connsiteY7" fmla="*/ 3059496 h 3059496"/>
                  <a:gd name="connsiteX8" fmla="*/ 213557 w 4302666"/>
                  <a:gd name="connsiteY8" fmla="*/ 3005882 h 3059496"/>
                  <a:gd name="connsiteX9" fmla="*/ 7061 w 4302666"/>
                  <a:gd name="connsiteY9" fmla="*/ 2799386 h 3059496"/>
                  <a:gd name="connsiteX10" fmla="*/ 0 w 4302666"/>
                  <a:gd name="connsiteY10" fmla="*/ 2795553 h 3059496"/>
                  <a:gd name="connsiteX11" fmla="*/ 48648 w 4302666"/>
                  <a:gd name="connsiteY11" fmla="*/ 2764744 h 3059496"/>
                  <a:gd name="connsiteX12" fmla="*/ 236433 w 4302666"/>
                  <a:gd name="connsiteY12" fmla="*/ 2373040 h 3059496"/>
                  <a:gd name="connsiteX13" fmla="*/ 236433 w 4302666"/>
                  <a:gd name="connsiteY13" fmla="*/ 1106200 h 3059496"/>
                  <a:gd name="connsiteX14" fmla="*/ 1344930 w 4302666"/>
                  <a:gd name="connsiteY14" fmla="*/ 0 h 305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02666" h="3059496">
                    <a:moveTo>
                      <a:pt x="1344930" y="0"/>
                    </a:moveTo>
                    <a:lnTo>
                      <a:pt x="4025704" y="0"/>
                    </a:lnTo>
                    <a:cubicBezTo>
                      <a:pt x="4178556" y="0"/>
                      <a:pt x="4302666" y="123419"/>
                      <a:pt x="4302666" y="276877"/>
                    </a:cubicBezTo>
                    <a:lnTo>
                      <a:pt x="4302666" y="1737008"/>
                    </a:lnTo>
                    <a:cubicBezTo>
                      <a:pt x="4302666" y="2348879"/>
                      <a:pt x="3806226" y="2844514"/>
                      <a:pt x="3194822" y="2844514"/>
                    </a:cubicBezTo>
                    <a:lnTo>
                      <a:pt x="613335" y="2844514"/>
                    </a:lnTo>
                    <a:cubicBezTo>
                      <a:pt x="441867" y="2851860"/>
                      <a:pt x="335802" y="2923946"/>
                      <a:pt x="270235" y="3011908"/>
                    </a:cubicBezTo>
                    <a:lnTo>
                      <a:pt x="242658" y="3059496"/>
                    </a:lnTo>
                    <a:lnTo>
                      <a:pt x="213557" y="3005882"/>
                    </a:lnTo>
                    <a:cubicBezTo>
                      <a:pt x="158603" y="2924539"/>
                      <a:pt x="88404" y="2854340"/>
                      <a:pt x="7061" y="2799386"/>
                    </a:cubicBezTo>
                    <a:lnTo>
                      <a:pt x="0" y="2795553"/>
                    </a:lnTo>
                    <a:lnTo>
                      <a:pt x="48648" y="2764744"/>
                    </a:lnTo>
                    <a:cubicBezTo>
                      <a:pt x="187749" y="2645060"/>
                      <a:pt x="226635" y="2447320"/>
                      <a:pt x="236433" y="2373040"/>
                    </a:cubicBezTo>
                    <a:lnTo>
                      <a:pt x="236433" y="1106200"/>
                    </a:lnTo>
                    <a:cubicBezTo>
                      <a:pt x="236433" y="494982"/>
                      <a:pt x="732872" y="0"/>
                      <a:pt x="1344930" y="0"/>
                    </a:cubicBezTo>
                    <a:close/>
                  </a:path>
                </a:pathLst>
              </a:custGeom>
              <a:solidFill>
                <a:srgbClr val="C3E9FD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1" name="Freeform 545">
                <a:extLst>
                  <a:ext uri="{FF2B5EF4-FFF2-40B4-BE49-F238E27FC236}">
                    <a16:creationId xmlns:a16="http://schemas.microsoft.com/office/drawing/2014/main" id="{3B24F634-CE38-4225-8054-BF0565894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1247" y="5111423"/>
                <a:ext cx="590462" cy="590462"/>
              </a:xfrm>
              <a:custGeom>
                <a:avLst/>
                <a:gdLst>
                  <a:gd name="T0" fmla="*/ 1809 w 1810"/>
                  <a:gd name="T1" fmla="*/ 905 h 1810"/>
                  <a:gd name="T2" fmla="*/ 1809 w 1810"/>
                  <a:gd name="T3" fmla="*/ 905 h 1810"/>
                  <a:gd name="T4" fmla="*/ 905 w 1810"/>
                  <a:gd name="T5" fmla="*/ 1809 h 1810"/>
                  <a:gd name="T6" fmla="*/ 905 w 1810"/>
                  <a:gd name="T7" fmla="*/ 1809 h 1810"/>
                  <a:gd name="T8" fmla="*/ 658 w 1810"/>
                  <a:gd name="T9" fmla="*/ 1775 h 1810"/>
                  <a:gd name="T10" fmla="*/ 658 w 1810"/>
                  <a:gd name="T11" fmla="*/ 1775 h 1810"/>
                  <a:gd name="T12" fmla="*/ 51 w 1810"/>
                  <a:gd name="T13" fmla="*/ 1201 h 1810"/>
                  <a:gd name="T14" fmla="*/ 51 w 1810"/>
                  <a:gd name="T15" fmla="*/ 1201 h 1810"/>
                  <a:gd name="T16" fmla="*/ 0 w 1810"/>
                  <a:gd name="T17" fmla="*/ 905 h 1810"/>
                  <a:gd name="T18" fmla="*/ 0 w 1810"/>
                  <a:gd name="T19" fmla="*/ 905 h 1810"/>
                  <a:gd name="T20" fmla="*/ 905 w 1810"/>
                  <a:gd name="T21" fmla="*/ 0 h 1810"/>
                  <a:gd name="T22" fmla="*/ 905 w 1810"/>
                  <a:gd name="T23" fmla="*/ 0 h 1810"/>
                  <a:gd name="T24" fmla="*/ 1051 w 1810"/>
                  <a:gd name="T25" fmla="*/ 12 h 1810"/>
                  <a:gd name="T26" fmla="*/ 1051 w 1810"/>
                  <a:gd name="T27" fmla="*/ 13 h 1810"/>
                  <a:gd name="T28" fmla="*/ 1051 w 1810"/>
                  <a:gd name="T29" fmla="*/ 13 h 1810"/>
                  <a:gd name="T30" fmla="*/ 1801 w 1810"/>
                  <a:gd name="T31" fmla="*/ 786 h 1810"/>
                  <a:gd name="T32" fmla="*/ 1801 w 1810"/>
                  <a:gd name="T33" fmla="*/ 786 h 1810"/>
                  <a:gd name="T34" fmla="*/ 1809 w 1810"/>
                  <a:gd name="T35" fmla="*/ 905 h 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10" h="1810">
                    <a:moveTo>
                      <a:pt x="1809" y="905"/>
                    </a:moveTo>
                    <a:lnTo>
                      <a:pt x="1809" y="905"/>
                    </a:lnTo>
                    <a:cubicBezTo>
                      <a:pt x="1809" y="1404"/>
                      <a:pt x="1404" y="1809"/>
                      <a:pt x="905" y="1809"/>
                    </a:cubicBezTo>
                    <a:lnTo>
                      <a:pt x="905" y="1809"/>
                    </a:lnTo>
                    <a:cubicBezTo>
                      <a:pt x="819" y="1809"/>
                      <a:pt x="736" y="1797"/>
                      <a:pt x="658" y="1775"/>
                    </a:cubicBezTo>
                    <a:lnTo>
                      <a:pt x="658" y="1775"/>
                    </a:lnTo>
                    <a:cubicBezTo>
                      <a:pt x="373" y="1694"/>
                      <a:pt x="146" y="1479"/>
                      <a:pt x="51" y="1201"/>
                    </a:cubicBezTo>
                    <a:lnTo>
                      <a:pt x="51" y="1201"/>
                    </a:lnTo>
                    <a:cubicBezTo>
                      <a:pt x="18" y="1108"/>
                      <a:pt x="0" y="1009"/>
                      <a:pt x="0" y="905"/>
                    </a:cubicBezTo>
                    <a:lnTo>
                      <a:pt x="0" y="905"/>
                    </a:lnTo>
                    <a:cubicBezTo>
                      <a:pt x="0" y="405"/>
                      <a:pt x="405" y="0"/>
                      <a:pt x="905" y="0"/>
                    </a:cubicBezTo>
                    <a:lnTo>
                      <a:pt x="905" y="0"/>
                    </a:lnTo>
                    <a:cubicBezTo>
                      <a:pt x="954" y="0"/>
                      <a:pt x="1003" y="4"/>
                      <a:pt x="1051" y="12"/>
                    </a:cubicBezTo>
                    <a:lnTo>
                      <a:pt x="1051" y="13"/>
                    </a:lnTo>
                    <a:lnTo>
                      <a:pt x="1051" y="13"/>
                    </a:lnTo>
                    <a:cubicBezTo>
                      <a:pt x="1442" y="76"/>
                      <a:pt x="1750" y="391"/>
                      <a:pt x="1801" y="786"/>
                    </a:cubicBezTo>
                    <a:lnTo>
                      <a:pt x="1801" y="786"/>
                    </a:lnTo>
                    <a:cubicBezTo>
                      <a:pt x="1806" y="825"/>
                      <a:pt x="1809" y="864"/>
                      <a:pt x="1809" y="905"/>
                    </a:cubicBezTo>
                  </a:path>
                </a:pathLst>
              </a:custGeom>
              <a:solidFill>
                <a:srgbClr val="C3E9FD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2" name="Freeform 547">
                <a:extLst>
                  <a:ext uri="{FF2B5EF4-FFF2-40B4-BE49-F238E27FC236}">
                    <a16:creationId xmlns:a16="http://schemas.microsoft.com/office/drawing/2014/main" id="{F207BCC0-4118-4484-BB93-76AA1684E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2133" y="4185406"/>
                <a:ext cx="1244291" cy="36004"/>
              </a:xfrm>
              <a:custGeom>
                <a:avLst/>
                <a:gdLst>
                  <a:gd name="T0" fmla="*/ 3756 w 3812"/>
                  <a:gd name="T1" fmla="*/ 109 h 110"/>
                  <a:gd name="T2" fmla="*/ 55 w 3812"/>
                  <a:gd name="T3" fmla="*/ 109 h 110"/>
                  <a:gd name="T4" fmla="*/ 55 w 3812"/>
                  <a:gd name="T5" fmla="*/ 109 h 110"/>
                  <a:gd name="T6" fmla="*/ 0 w 3812"/>
                  <a:gd name="T7" fmla="*/ 55 h 110"/>
                  <a:gd name="T8" fmla="*/ 0 w 3812"/>
                  <a:gd name="T9" fmla="*/ 55 h 110"/>
                  <a:gd name="T10" fmla="*/ 55 w 3812"/>
                  <a:gd name="T11" fmla="*/ 0 h 110"/>
                  <a:gd name="T12" fmla="*/ 3756 w 3812"/>
                  <a:gd name="T13" fmla="*/ 0 h 110"/>
                  <a:gd name="T14" fmla="*/ 3756 w 3812"/>
                  <a:gd name="T15" fmla="*/ 0 h 110"/>
                  <a:gd name="T16" fmla="*/ 3811 w 3812"/>
                  <a:gd name="T17" fmla="*/ 55 h 110"/>
                  <a:gd name="T18" fmla="*/ 3811 w 3812"/>
                  <a:gd name="T19" fmla="*/ 55 h 110"/>
                  <a:gd name="T20" fmla="*/ 3756 w 3812"/>
                  <a:gd name="T21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12" h="110">
                    <a:moveTo>
                      <a:pt x="3756" y="109"/>
                    </a:moveTo>
                    <a:lnTo>
                      <a:pt x="55" y="109"/>
                    </a:lnTo>
                    <a:lnTo>
                      <a:pt x="55" y="109"/>
                    </a:lnTo>
                    <a:cubicBezTo>
                      <a:pt x="25" y="109"/>
                      <a:pt x="0" y="85"/>
                      <a:pt x="0" y="55"/>
                    </a:cubicBezTo>
                    <a:lnTo>
                      <a:pt x="0" y="55"/>
                    </a:lnTo>
                    <a:cubicBezTo>
                      <a:pt x="0" y="25"/>
                      <a:pt x="25" y="0"/>
                      <a:pt x="55" y="0"/>
                    </a:cubicBezTo>
                    <a:lnTo>
                      <a:pt x="3756" y="0"/>
                    </a:lnTo>
                    <a:lnTo>
                      <a:pt x="3756" y="0"/>
                    </a:lnTo>
                    <a:cubicBezTo>
                      <a:pt x="3786" y="0"/>
                      <a:pt x="3811" y="25"/>
                      <a:pt x="3811" y="55"/>
                    </a:cubicBezTo>
                    <a:lnTo>
                      <a:pt x="3811" y="55"/>
                    </a:lnTo>
                    <a:cubicBezTo>
                      <a:pt x="3811" y="85"/>
                      <a:pt x="3786" y="109"/>
                      <a:pt x="3756" y="109"/>
                    </a:cubicBez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BC4F24-BC95-42BF-A4DD-63AD49D9F076}"/>
                  </a:ext>
                </a:extLst>
              </p:cNvPr>
              <p:cNvSpPr txBox="1"/>
              <p:nvPr/>
            </p:nvSpPr>
            <p:spPr>
              <a:xfrm>
                <a:off x="8027488" y="3805846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r>
                  <a:rPr lang="en-US" sz="1600" b="1" dirty="0">
                    <a:solidFill>
                      <a:srgbClr val="666666"/>
                    </a:solidFill>
                    <a:latin typeface="Helvetica" panose="020B0604020202020204" pitchFamily="34" charset="0"/>
                    <a:ea typeface="League Spartan" charset="0"/>
                    <a:cs typeface="Helvetica" panose="020B0604020202020204" pitchFamily="34" charset="0"/>
                  </a:rPr>
                  <a:t>EDA</a:t>
                </a:r>
              </a:p>
            </p:txBody>
          </p:sp>
          <p:sp>
            <p:nvSpPr>
              <p:cNvPr id="46" name="Subtitle 2">
                <a:extLst>
                  <a:ext uri="{FF2B5EF4-FFF2-40B4-BE49-F238E27FC236}">
                    <a16:creationId xmlns:a16="http://schemas.microsoft.com/office/drawing/2014/main" id="{78A8468A-2651-434E-AE8E-2FD167D36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0764" y="4284510"/>
                <a:ext cx="1820532" cy="442622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l">
                  <a:lnSpc>
                    <a:spcPts val="15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solidFill>
                      <a:srgbClr val="666666"/>
                    </a:solidFill>
                    <a:latin typeface="Helvetica" panose="020B0604020202020204" pitchFamily="34" charset="0"/>
                    <a:ea typeface="Lato Light" panose="020F0502020204030203" pitchFamily="34" charset="0"/>
                    <a:cs typeface="Helvetica" panose="020B0604020202020204" pitchFamily="34" charset="0"/>
                  </a:rPr>
                  <a:t>Data Wrangling</a:t>
                </a:r>
              </a:p>
              <a:p>
                <a:pPr marL="171450" indent="-171450" algn="l">
                  <a:lnSpc>
                    <a:spcPts val="15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solidFill>
                      <a:srgbClr val="666666"/>
                    </a:solidFill>
                    <a:latin typeface="Helvetica" panose="020B0604020202020204" pitchFamily="34" charset="0"/>
                    <a:ea typeface="Lato Light" panose="020F0502020204030203" pitchFamily="34" charset="0"/>
                    <a:cs typeface="Helvetica" panose="020B0604020202020204" pitchFamily="34" charset="0"/>
                  </a:rPr>
                  <a:t>Data Visualization</a:t>
                </a:r>
              </a:p>
            </p:txBody>
          </p:sp>
        </p:grpSp>
        <p:pic>
          <p:nvPicPr>
            <p:cNvPr id="9" name="Graphic 8" descr="Research with solid fill">
              <a:extLst>
                <a:ext uri="{FF2B5EF4-FFF2-40B4-BE49-F238E27FC236}">
                  <a16:creationId xmlns:a16="http://schemas.microsoft.com/office/drawing/2014/main" id="{E193FC83-6EB9-420F-B418-F8B3E0BBE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89834" y="5208291"/>
              <a:ext cx="391653" cy="391653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F1D50C8-A9F0-43F1-BC03-5818D694BB0E}"/>
              </a:ext>
            </a:extLst>
          </p:cNvPr>
          <p:cNvGrpSpPr/>
          <p:nvPr/>
        </p:nvGrpSpPr>
        <p:grpSpPr>
          <a:xfrm>
            <a:off x="2787461" y="2668927"/>
            <a:ext cx="3228493" cy="3709503"/>
            <a:chOff x="3637988" y="2668927"/>
            <a:chExt cx="3228493" cy="3709503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8970E48-DC32-491C-988D-23F20C7A7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988" y="2668927"/>
              <a:ext cx="2265641" cy="1534126"/>
            </a:xfrm>
            <a:custGeom>
              <a:avLst/>
              <a:gdLst>
                <a:gd name="connsiteX0" fmla="*/ 276884 w 4531282"/>
                <a:gd name="connsiteY0" fmla="*/ 0 h 3068252"/>
                <a:gd name="connsiteX1" fmla="*/ 3183515 w 4531282"/>
                <a:gd name="connsiteY1" fmla="*/ 0 h 3068252"/>
                <a:gd name="connsiteX2" fmla="*/ 4291052 w 4531282"/>
                <a:gd name="connsiteY2" fmla="*/ 1108241 h 3068252"/>
                <a:gd name="connsiteX3" fmla="*/ 4291052 w 4531282"/>
                <a:gd name="connsiteY3" fmla="*/ 2375921 h 3068252"/>
                <a:gd name="connsiteX4" fmla="*/ 4479072 w 4531282"/>
                <a:gd name="connsiteY4" fmla="*/ 2767107 h 3068252"/>
                <a:gd name="connsiteX5" fmla="*/ 4531282 w 4531282"/>
                <a:gd name="connsiteY5" fmla="*/ 2800130 h 3068252"/>
                <a:gd name="connsiteX6" fmla="*/ 4527345 w 4531282"/>
                <a:gd name="connsiteY6" fmla="*/ 2802267 h 3068252"/>
                <a:gd name="connsiteX7" fmla="*/ 4320849 w 4531282"/>
                <a:gd name="connsiteY7" fmla="*/ 3008763 h 3068252"/>
                <a:gd name="connsiteX8" fmla="*/ 4288559 w 4531282"/>
                <a:gd name="connsiteY8" fmla="*/ 3068252 h 3068252"/>
                <a:gd name="connsiteX9" fmla="*/ 4257294 w 4531282"/>
                <a:gd name="connsiteY9" fmla="*/ 3014272 h 3068252"/>
                <a:gd name="connsiteX10" fmla="*/ 3914255 w 4531282"/>
                <a:gd name="connsiteY10" fmla="*/ 2847054 h 3068252"/>
                <a:gd name="connsiteX11" fmla="*/ 1107537 w 4531282"/>
                <a:gd name="connsiteY11" fmla="*/ 2847054 h 3068252"/>
                <a:gd name="connsiteX12" fmla="*/ 0 w 4531282"/>
                <a:gd name="connsiteY12" fmla="*/ 1738814 h 3068252"/>
                <a:gd name="connsiteX13" fmla="*/ 0 w 4531282"/>
                <a:gd name="connsiteY13" fmla="*/ 277060 h 3068252"/>
                <a:gd name="connsiteX14" fmla="*/ 276884 w 4531282"/>
                <a:gd name="connsiteY14" fmla="*/ 0 h 306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31282" h="3068252">
                  <a:moveTo>
                    <a:pt x="276884" y="0"/>
                  </a:moveTo>
                  <a:lnTo>
                    <a:pt x="3183515" y="0"/>
                  </a:lnTo>
                  <a:cubicBezTo>
                    <a:pt x="3794750" y="0"/>
                    <a:pt x="4291052" y="495964"/>
                    <a:pt x="4291052" y="1108241"/>
                  </a:cubicBezTo>
                  <a:lnTo>
                    <a:pt x="4291052" y="2375921"/>
                  </a:lnTo>
                  <a:cubicBezTo>
                    <a:pt x="4300848" y="2449842"/>
                    <a:pt x="4339978" y="2647560"/>
                    <a:pt x="4479072" y="2767107"/>
                  </a:cubicBezTo>
                  <a:lnTo>
                    <a:pt x="4531282" y="2800130"/>
                  </a:lnTo>
                  <a:lnTo>
                    <a:pt x="4527345" y="2802267"/>
                  </a:lnTo>
                  <a:cubicBezTo>
                    <a:pt x="4446002" y="2857222"/>
                    <a:pt x="4375803" y="2927420"/>
                    <a:pt x="4320849" y="3008763"/>
                  </a:cubicBezTo>
                  <a:lnTo>
                    <a:pt x="4288559" y="3068252"/>
                  </a:lnTo>
                  <a:lnTo>
                    <a:pt x="4257294" y="3014272"/>
                  </a:lnTo>
                  <a:cubicBezTo>
                    <a:pt x="4191711" y="2926233"/>
                    <a:pt x="4085675" y="2854161"/>
                    <a:pt x="3914255" y="2847054"/>
                  </a:cubicBezTo>
                  <a:lnTo>
                    <a:pt x="1107537" y="2847054"/>
                  </a:lnTo>
                  <a:cubicBezTo>
                    <a:pt x="496302" y="2847054"/>
                    <a:pt x="0" y="2351090"/>
                    <a:pt x="0" y="1738814"/>
                  </a:cubicBezTo>
                  <a:lnTo>
                    <a:pt x="0" y="277060"/>
                  </a:lnTo>
                  <a:cubicBezTo>
                    <a:pt x="0" y="124155"/>
                    <a:pt x="124076" y="0"/>
                    <a:pt x="276884" y="0"/>
                  </a:cubicBezTo>
                  <a:close/>
                </a:path>
              </a:pathLst>
            </a:custGeom>
            <a:solidFill>
              <a:srgbClr val="C3E9FD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Freeform 384">
              <a:extLst>
                <a:ext uri="{FF2B5EF4-FFF2-40B4-BE49-F238E27FC236}">
                  <a16:creationId xmlns:a16="http://schemas.microsoft.com/office/drawing/2014/main" id="{80CCD14F-7D1E-475E-AB13-3121D87D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8378" y="4091796"/>
              <a:ext cx="590462" cy="590462"/>
            </a:xfrm>
            <a:custGeom>
              <a:avLst/>
              <a:gdLst>
                <a:gd name="T0" fmla="*/ 1809 w 1810"/>
                <a:gd name="T1" fmla="*/ 904 h 1810"/>
                <a:gd name="T2" fmla="*/ 1809 w 1810"/>
                <a:gd name="T3" fmla="*/ 904 h 1810"/>
                <a:gd name="T4" fmla="*/ 1759 w 1810"/>
                <a:gd name="T5" fmla="*/ 1201 h 1810"/>
                <a:gd name="T6" fmla="*/ 1759 w 1810"/>
                <a:gd name="T7" fmla="*/ 1201 h 1810"/>
                <a:gd name="T8" fmla="*/ 1152 w 1810"/>
                <a:gd name="T9" fmla="*/ 1774 h 1810"/>
                <a:gd name="T10" fmla="*/ 1152 w 1810"/>
                <a:gd name="T11" fmla="*/ 1774 h 1810"/>
                <a:gd name="T12" fmla="*/ 905 w 1810"/>
                <a:gd name="T13" fmla="*/ 1809 h 1810"/>
                <a:gd name="T14" fmla="*/ 905 w 1810"/>
                <a:gd name="T15" fmla="*/ 1809 h 1810"/>
                <a:gd name="T16" fmla="*/ 0 w 1810"/>
                <a:gd name="T17" fmla="*/ 904 h 1810"/>
                <a:gd name="T18" fmla="*/ 0 w 1810"/>
                <a:gd name="T19" fmla="*/ 904 h 1810"/>
                <a:gd name="T20" fmla="*/ 9 w 1810"/>
                <a:gd name="T21" fmla="*/ 786 h 1810"/>
                <a:gd name="T22" fmla="*/ 9 w 1810"/>
                <a:gd name="T23" fmla="*/ 786 h 1810"/>
                <a:gd name="T24" fmla="*/ 757 w 1810"/>
                <a:gd name="T25" fmla="*/ 12 h 1810"/>
                <a:gd name="T26" fmla="*/ 757 w 1810"/>
                <a:gd name="T27" fmla="*/ 12 h 1810"/>
                <a:gd name="T28" fmla="*/ 905 w 1810"/>
                <a:gd name="T29" fmla="*/ 0 h 1810"/>
                <a:gd name="T30" fmla="*/ 905 w 1810"/>
                <a:gd name="T31" fmla="*/ 0 h 1810"/>
                <a:gd name="T32" fmla="*/ 1809 w 1810"/>
                <a:gd name="T33" fmla="*/ 904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0" h="1810">
                  <a:moveTo>
                    <a:pt x="1809" y="904"/>
                  </a:moveTo>
                  <a:lnTo>
                    <a:pt x="1809" y="904"/>
                  </a:lnTo>
                  <a:cubicBezTo>
                    <a:pt x="1809" y="1008"/>
                    <a:pt x="1792" y="1108"/>
                    <a:pt x="1759" y="1201"/>
                  </a:cubicBezTo>
                  <a:lnTo>
                    <a:pt x="1759" y="1201"/>
                  </a:lnTo>
                  <a:cubicBezTo>
                    <a:pt x="1663" y="1478"/>
                    <a:pt x="1436" y="1693"/>
                    <a:pt x="1152" y="1774"/>
                  </a:cubicBezTo>
                  <a:lnTo>
                    <a:pt x="1152" y="1774"/>
                  </a:lnTo>
                  <a:cubicBezTo>
                    <a:pt x="1073" y="1797"/>
                    <a:pt x="991" y="1809"/>
                    <a:pt x="905" y="1809"/>
                  </a:cubicBezTo>
                  <a:lnTo>
                    <a:pt x="905" y="1809"/>
                  </a:lnTo>
                  <a:cubicBezTo>
                    <a:pt x="406" y="1809"/>
                    <a:pt x="0" y="1403"/>
                    <a:pt x="0" y="904"/>
                  </a:cubicBezTo>
                  <a:lnTo>
                    <a:pt x="0" y="904"/>
                  </a:lnTo>
                  <a:cubicBezTo>
                    <a:pt x="0" y="863"/>
                    <a:pt x="3" y="824"/>
                    <a:pt x="9" y="786"/>
                  </a:cubicBezTo>
                  <a:lnTo>
                    <a:pt x="9" y="786"/>
                  </a:lnTo>
                  <a:cubicBezTo>
                    <a:pt x="60" y="391"/>
                    <a:pt x="366" y="75"/>
                    <a:pt x="757" y="12"/>
                  </a:cubicBezTo>
                  <a:lnTo>
                    <a:pt x="757" y="12"/>
                  </a:lnTo>
                  <a:cubicBezTo>
                    <a:pt x="806" y="4"/>
                    <a:pt x="855" y="0"/>
                    <a:pt x="905" y="0"/>
                  </a:cubicBezTo>
                  <a:lnTo>
                    <a:pt x="905" y="0"/>
                  </a:lnTo>
                  <a:cubicBezTo>
                    <a:pt x="1404" y="0"/>
                    <a:pt x="1809" y="405"/>
                    <a:pt x="1809" y="904"/>
                  </a:cubicBezTo>
                </a:path>
              </a:pathLst>
            </a:custGeom>
            <a:solidFill>
              <a:srgbClr val="C3E9FD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Freeform 463">
              <a:extLst>
                <a:ext uri="{FF2B5EF4-FFF2-40B4-BE49-F238E27FC236}">
                  <a16:creationId xmlns:a16="http://schemas.microsoft.com/office/drawing/2014/main" id="{11C7B62A-DDE2-41E7-82B4-BC56E0DD4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184" y="3265149"/>
              <a:ext cx="1244291" cy="36004"/>
            </a:xfrm>
            <a:custGeom>
              <a:avLst/>
              <a:gdLst>
                <a:gd name="T0" fmla="*/ 3755 w 3810"/>
                <a:gd name="T1" fmla="*/ 110 h 111"/>
                <a:gd name="T2" fmla="*/ 55 w 3810"/>
                <a:gd name="T3" fmla="*/ 110 h 111"/>
                <a:gd name="T4" fmla="*/ 55 w 3810"/>
                <a:gd name="T5" fmla="*/ 110 h 111"/>
                <a:gd name="T6" fmla="*/ 0 w 3810"/>
                <a:gd name="T7" fmla="*/ 55 h 111"/>
                <a:gd name="T8" fmla="*/ 0 w 3810"/>
                <a:gd name="T9" fmla="*/ 55 h 111"/>
                <a:gd name="T10" fmla="*/ 55 w 3810"/>
                <a:gd name="T11" fmla="*/ 0 h 111"/>
                <a:gd name="T12" fmla="*/ 3755 w 3810"/>
                <a:gd name="T13" fmla="*/ 0 h 111"/>
                <a:gd name="T14" fmla="*/ 3755 w 3810"/>
                <a:gd name="T15" fmla="*/ 0 h 111"/>
                <a:gd name="T16" fmla="*/ 3809 w 3810"/>
                <a:gd name="T17" fmla="*/ 55 h 111"/>
                <a:gd name="T18" fmla="*/ 3809 w 3810"/>
                <a:gd name="T19" fmla="*/ 55 h 111"/>
                <a:gd name="T20" fmla="*/ 3755 w 3810"/>
                <a:gd name="T21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10" h="111">
                  <a:moveTo>
                    <a:pt x="3755" y="110"/>
                  </a:moveTo>
                  <a:lnTo>
                    <a:pt x="55" y="110"/>
                  </a:lnTo>
                  <a:lnTo>
                    <a:pt x="55" y="110"/>
                  </a:lnTo>
                  <a:cubicBezTo>
                    <a:pt x="25" y="110"/>
                    <a:pt x="0" y="86"/>
                    <a:pt x="0" y="55"/>
                  </a:cubicBezTo>
                  <a:lnTo>
                    <a:pt x="0" y="55"/>
                  </a:lnTo>
                  <a:cubicBezTo>
                    <a:pt x="0" y="25"/>
                    <a:pt x="25" y="0"/>
                    <a:pt x="55" y="0"/>
                  </a:cubicBezTo>
                  <a:lnTo>
                    <a:pt x="3755" y="0"/>
                  </a:lnTo>
                  <a:lnTo>
                    <a:pt x="3755" y="0"/>
                  </a:lnTo>
                  <a:cubicBezTo>
                    <a:pt x="3786" y="0"/>
                    <a:pt x="3809" y="25"/>
                    <a:pt x="3809" y="55"/>
                  </a:cubicBezTo>
                  <a:lnTo>
                    <a:pt x="3809" y="55"/>
                  </a:lnTo>
                  <a:cubicBezTo>
                    <a:pt x="3809" y="86"/>
                    <a:pt x="3786" y="110"/>
                    <a:pt x="3755" y="11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8D2DD7-64F7-4FA8-9AC3-A592CA172989}"/>
                </a:ext>
              </a:extLst>
            </p:cNvPr>
            <p:cNvSpPr txBox="1"/>
            <p:nvPr/>
          </p:nvSpPr>
          <p:spPr>
            <a:xfrm>
              <a:off x="4254612" y="2767818"/>
              <a:ext cx="1443023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666666"/>
                  </a:solidFill>
                  <a:latin typeface="Helvetica" panose="020B0604020202020204" pitchFamily="34" charset="0"/>
                  <a:ea typeface="League Spartan" charset="0"/>
                  <a:cs typeface="Helvetica" panose="020B0604020202020204" pitchFamily="34" charset="0"/>
                </a:rPr>
                <a:t>FEATURE </a:t>
              </a:r>
            </a:p>
            <a:p>
              <a:pPr algn="r"/>
              <a:r>
                <a:rPr lang="en-US" sz="1400" b="1" dirty="0">
                  <a:solidFill>
                    <a:srgbClr val="666666"/>
                  </a:solidFill>
                  <a:latin typeface="Helvetica" panose="020B0604020202020204" pitchFamily="34" charset="0"/>
                  <a:ea typeface="League Spartan" charset="0"/>
                  <a:cs typeface="Helvetica" panose="020B0604020202020204" pitchFamily="34" charset="0"/>
                </a:rPr>
                <a:t>ENGINEERING</a:t>
              </a: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24A38E61-B68B-4EF3-BC68-83575E90AA05}"/>
                </a:ext>
              </a:extLst>
            </p:cNvPr>
            <p:cNvSpPr txBox="1">
              <a:spLocks/>
            </p:cNvSpPr>
            <p:nvPr/>
          </p:nvSpPr>
          <p:spPr>
            <a:xfrm>
              <a:off x="3824159" y="3362506"/>
              <a:ext cx="1820532" cy="665888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500"/>
                </a:lnSpc>
              </a:pPr>
              <a:r>
                <a:rPr lang="en-US" sz="1000" dirty="0">
                  <a:solidFill>
                    <a:srgbClr val="666666"/>
                  </a:solidFill>
                  <a:latin typeface="Helvetica" panose="020B0604020202020204" pitchFamily="34" charset="0"/>
                  <a:ea typeface="Lato Light" panose="020F0502020204030203" pitchFamily="34" charset="0"/>
                  <a:cs typeface="Helvetica" panose="020B0604020202020204" pitchFamily="34" charset="0"/>
                </a:rPr>
                <a:t>Remove Missing Value</a:t>
              </a:r>
            </a:p>
            <a:p>
              <a:pPr algn="r">
                <a:lnSpc>
                  <a:spcPts val="1500"/>
                </a:lnSpc>
              </a:pPr>
              <a:r>
                <a:rPr lang="en-US" sz="1000" dirty="0">
                  <a:solidFill>
                    <a:srgbClr val="666666"/>
                  </a:solidFill>
                  <a:latin typeface="Helvetica" panose="020B0604020202020204" pitchFamily="34" charset="0"/>
                  <a:ea typeface="Lato Light" panose="020F0502020204030203" pitchFamily="34" charset="0"/>
                  <a:cs typeface="Helvetica" panose="020B0604020202020204" pitchFamily="34" charset="0"/>
                </a:rPr>
                <a:t>Normalize Data</a:t>
              </a:r>
            </a:p>
            <a:p>
              <a:pPr algn="r">
                <a:lnSpc>
                  <a:spcPts val="1500"/>
                </a:lnSpc>
              </a:pPr>
              <a:r>
                <a:rPr lang="en-US" sz="1000" dirty="0">
                  <a:solidFill>
                    <a:srgbClr val="666666"/>
                  </a:solidFill>
                  <a:latin typeface="Helvetica" panose="020B0604020202020204" pitchFamily="34" charset="0"/>
                  <a:ea typeface="Lato Light" panose="020F0502020204030203" pitchFamily="34" charset="0"/>
                  <a:cs typeface="Helvetica" panose="020B0604020202020204" pitchFamily="34" charset="0"/>
                </a:rPr>
                <a:t>PCA</a:t>
              </a:r>
            </a:p>
          </p:txBody>
        </p:sp>
        <p:pic>
          <p:nvPicPr>
            <p:cNvPr id="71" name="Graphic 70" descr="Table outline">
              <a:extLst>
                <a:ext uri="{FF2B5EF4-FFF2-40B4-BE49-F238E27FC236}">
                  <a16:creationId xmlns:a16="http://schemas.microsoft.com/office/drawing/2014/main" id="{41D78A25-1CC1-40E6-A7E6-C3C20A7A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72859" y="4166385"/>
              <a:ext cx="450353" cy="450353"/>
            </a:xfrm>
            <a:prstGeom prst="rect">
              <a:avLst/>
            </a:prstGeom>
          </p:spPr>
        </p:pic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94C786E7-2FF8-4AC3-98C0-AEE32591F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902" y="4631318"/>
              <a:ext cx="541579" cy="1747112"/>
            </a:xfrm>
            <a:custGeom>
              <a:avLst/>
              <a:gdLst>
                <a:gd name="connsiteX0" fmla="*/ 164443 w 1083158"/>
                <a:gd name="connsiteY0" fmla="*/ 0 h 3494223"/>
                <a:gd name="connsiteX1" fmla="*/ 169997 w 1083158"/>
                <a:gd name="connsiteY1" fmla="*/ 16231 h 3494223"/>
                <a:gd name="connsiteX2" fmla="*/ 213644 w 1083158"/>
                <a:gd name="connsiteY2" fmla="*/ 98138 h 3494223"/>
                <a:gd name="connsiteX3" fmla="*/ 901546 w 1083158"/>
                <a:gd name="connsiteY3" fmla="*/ 785713 h 3494223"/>
                <a:gd name="connsiteX4" fmla="*/ 1083158 w 1083158"/>
                <a:gd name="connsiteY4" fmla="*/ 1223854 h 3494223"/>
                <a:gd name="connsiteX5" fmla="*/ 1083158 w 1083158"/>
                <a:gd name="connsiteY5" fmla="*/ 3494223 h 3494223"/>
                <a:gd name="connsiteX6" fmla="*/ 916572 w 1083158"/>
                <a:gd name="connsiteY6" fmla="*/ 3494223 h 3494223"/>
                <a:gd name="connsiteX7" fmla="*/ 916572 w 1083158"/>
                <a:gd name="connsiteY7" fmla="*/ 1223854 h 3494223"/>
                <a:gd name="connsiteX8" fmla="*/ 784610 w 1083158"/>
                <a:gd name="connsiteY8" fmla="*/ 903247 h 3494223"/>
                <a:gd name="connsiteX9" fmla="*/ 66003 w 1083158"/>
                <a:gd name="connsiteY9" fmla="*/ 184982 h 3494223"/>
                <a:gd name="connsiteX10" fmla="*/ 0 w 1083158"/>
                <a:gd name="connsiteY10" fmla="*/ 149909 h 3494223"/>
                <a:gd name="connsiteX11" fmla="*/ 8394 w 1083158"/>
                <a:gd name="connsiteY11" fmla="*/ 145353 h 3494223"/>
                <a:gd name="connsiteX12" fmla="*/ 121538 w 1083158"/>
                <a:gd name="connsiteY12" fmla="*/ 52001 h 349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158" h="3494223">
                  <a:moveTo>
                    <a:pt x="164443" y="0"/>
                  </a:moveTo>
                  <a:lnTo>
                    <a:pt x="169997" y="16231"/>
                  </a:lnTo>
                  <a:cubicBezTo>
                    <a:pt x="183022" y="45615"/>
                    <a:pt x="197966" y="72999"/>
                    <a:pt x="213644" y="98138"/>
                  </a:cubicBezTo>
                  <a:lnTo>
                    <a:pt x="901546" y="785713"/>
                  </a:lnTo>
                  <a:cubicBezTo>
                    <a:pt x="1018483" y="902594"/>
                    <a:pt x="1083158" y="1058653"/>
                    <a:pt x="1083158" y="1223854"/>
                  </a:cubicBezTo>
                  <a:lnTo>
                    <a:pt x="1083158" y="3494223"/>
                  </a:lnTo>
                  <a:lnTo>
                    <a:pt x="916572" y="3494223"/>
                  </a:lnTo>
                  <a:lnTo>
                    <a:pt x="916572" y="1223854"/>
                  </a:lnTo>
                  <a:cubicBezTo>
                    <a:pt x="916572" y="1103055"/>
                    <a:pt x="870189" y="988786"/>
                    <a:pt x="784610" y="903247"/>
                  </a:cubicBezTo>
                  <a:lnTo>
                    <a:pt x="66003" y="184982"/>
                  </a:lnTo>
                  <a:lnTo>
                    <a:pt x="0" y="149909"/>
                  </a:lnTo>
                  <a:lnTo>
                    <a:pt x="8394" y="145353"/>
                  </a:lnTo>
                  <a:cubicBezTo>
                    <a:pt x="49066" y="117876"/>
                    <a:pt x="86951" y="86588"/>
                    <a:pt x="121538" y="52001"/>
                  </a:cubicBezTo>
                  <a:close/>
                </a:path>
              </a:pathLst>
            </a:custGeom>
            <a:solidFill>
              <a:srgbClr val="C3E9FD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93" name="Subtitle 2">
            <a:extLst>
              <a:ext uri="{FF2B5EF4-FFF2-40B4-BE49-F238E27FC236}">
                <a16:creationId xmlns:a16="http://schemas.microsoft.com/office/drawing/2014/main" id="{2425C0F4-0F74-46AD-A2A0-179DCB8E1F66}"/>
              </a:ext>
            </a:extLst>
          </p:cNvPr>
          <p:cNvSpPr txBox="1">
            <a:spLocks/>
          </p:cNvSpPr>
          <p:nvPr/>
        </p:nvSpPr>
        <p:spPr>
          <a:xfrm>
            <a:off x="7168031" y="2539849"/>
            <a:ext cx="1820532" cy="60433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Lato Light" panose="020F0502020204030203" pitchFamily="34" charset="0"/>
                <a:cs typeface="Helvetica" panose="020B0604020202020204" pitchFamily="34" charset="0"/>
              </a:rPr>
              <a:t>Linear Regression, Elastic Net, Lasso, KNN, Ridge, XGBoost </a:t>
            </a:r>
          </a:p>
        </p:txBody>
      </p:sp>
    </p:spTree>
    <p:extLst>
      <p:ext uri="{BB962C8B-B14F-4D97-AF65-F5344CB8AC3E}">
        <p14:creationId xmlns:p14="http://schemas.microsoft.com/office/powerpoint/2010/main" val="3261196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FA4B84-C03C-487A-91B8-E2302299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0693"/>
            <a:ext cx="5347118" cy="4739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9D834-ADCE-4E49-9B9A-4D170A57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E7BB0"/>
                </a:solidFill>
              </a:rPr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BFD76-194F-4E96-B456-4CBA27966E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740" y="0"/>
            <a:ext cx="1479259" cy="1607482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1E1513-ED48-4D0B-8AE4-F9EB31F55DBB}"/>
              </a:ext>
            </a:extLst>
          </p:cNvPr>
          <p:cNvSpPr txBox="1">
            <a:spLocks/>
          </p:cNvSpPr>
          <p:nvPr/>
        </p:nvSpPr>
        <p:spPr>
          <a:xfrm>
            <a:off x="6191251" y="6059405"/>
            <a:ext cx="5686424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2E7BB0"/>
                </a:solidFill>
              </a:rPr>
              <a:t>Relationship</a:t>
            </a:r>
            <a:r>
              <a:rPr lang="en-US" dirty="0"/>
              <a:t> between </a:t>
            </a:r>
            <a:r>
              <a:rPr lang="en-US" b="1" dirty="0">
                <a:solidFill>
                  <a:srgbClr val="2E7BB0"/>
                </a:solidFill>
              </a:rPr>
              <a:t>Year</a:t>
            </a:r>
            <a:r>
              <a:rPr lang="en-US" dirty="0"/>
              <a:t> and </a:t>
            </a:r>
            <a:r>
              <a:rPr lang="en-US" b="1" dirty="0">
                <a:solidFill>
                  <a:srgbClr val="2E7BB0"/>
                </a:solidFill>
              </a:rPr>
              <a:t>Price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02BBDB-21D1-47EE-86AE-828A8FB09E84}"/>
              </a:ext>
            </a:extLst>
          </p:cNvPr>
          <p:cNvSpPr txBox="1">
            <a:spLocks/>
          </p:cNvSpPr>
          <p:nvPr/>
        </p:nvSpPr>
        <p:spPr>
          <a:xfrm>
            <a:off x="682173" y="2079451"/>
            <a:ext cx="4556398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rgbClr val="2E7BB0"/>
                </a:solidFill>
              </a:rPr>
              <a:t>Remaining</a:t>
            </a:r>
            <a:r>
              <a:rPr lang="en-US" sz="1600" dirty="0"/>
              <a:t> Input Variables: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BCDF170-41EF-4A50-8C5C-556876BE7816}"/>
              </a:ext>
            </a:extLst>
          </p:cNvPr>
          <p:cNvSpPr txBox="1">
            <a:spLocks/>
          </p:cNvSpPr>
          <p:nvPr/>
        </p:nvSpPr>
        <p:spPr>
          <a:xfrm>
            <a:off x="3406623" y="2498830"/>
            <a:ext cx="1831948" cy="311847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/>
              <a:t>Model</a:t>
            </a:r>
          </a:p>
          <a:p>
            <a:pPr algn="r"/>
            <a:r>
              <a:rPr lang="en-US" sz="1400" dirty="0"/>
              <a:t>Year</a:t>
            </a:r>
          </a:p>
          <a:p>
            <a:pPr algn="r"/>
            <a:r>
              <a:rPr lang="en-US" sz="1400" dirty="0"/>
              <a:t>Transmission</a:t>
            </a:r>
          </a:p>
          <a:p>
            <a:pPr algn="r"/>
            <a:r>
              <a:rPr lang="en-US" sz="1400" dirty="0"/>
              <a:t>Mileage</a:t>
            </a:r>
          </a:p>
          <a:p>
            <a:pPr algn="r"/>
            <a:r>
              <a:rPr lang="en-US" sz="1400" dirty="0"/>
              <a:t>fuelType</a:t>
            </a:r>
          </a:p>
          <a:p>
            <a:pPr algn="r"/>
            <a:r>
              <a:rPr lang="en-US" sz="1400" dirty="0"/>
              <a:t>Tax</a:t>
            </a:r>
          </a:p>
          <a:p>
            <a:pPr algn="r"/>
            <a:r>
              <a:rPr lang="en-US" sz="1400" dirty="0"/>
              <a:t>Mpg</a:t>
            </a:r>
          </a:p>
          <a:p>
            <a:pPr algn="r"/>
            <a:r>
              <a:rPr lang="en-US" sz="1400" dirty="0"/>
              <a:t>engineSize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6452AAA-95E4-4B42-9489-7F236CFA327D}"/>
              </a:ext>
            </a:extLst>
          </p:cNvPr>
          <p:cNvSpPr txBox="1">
            <a:spLocks/>
          </p:cNvSpPr>
          <p:nvPr/>
        </p:nvSpPr>
        <p:spPr>
          <a:xfrm>
            <a:off x="682173" y="5333339"/>
            <a:ext cx="4556398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Target Variable: </a:t>
            </a:r>
            <a:r>
              <a:rPr lang="en-US" sz="1600" b="1" dirty="0">
                <a:solidFill>
                  <a:srgbClr val="2E7BB0"/>
                </a:solidFill>
              </a:rPr>
              <a:t>Price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296C9D-93B5-45ED-A86B-B8B7E8D4172B}"/>
              </a:ext>
            </a:extLst>
          </p:cNvPr>
          <p:cNvGrpSpPr/>
          <p:nvPr/>
        </p:nvGrpSpPr>
        <p:grpSpPr>
          <a:xfrm>
            <a:off x="404412" y="3229217"/>
            <a:ext cx="3279973" cy="1373735"/>
            <a:chOff x="620908" y="1891784"/>
            <a:chExt cx="5411053" cy="2115391"/>
          </a:xfrm>
        </p:grpSpPr>
        <p:sp>
          <p:nvSpPr>
            <p:cNvPr id="13" name="Google Shape;2469;p50">
              <a:extLst>
                <a:ext uri="{FF2B5EF4-FFF2-40B4-BE49-F238E27FC236}">
                  <a16:creationId xmlns:a16="http://schemas.microsoft.com/office/drawing/2014/main" id="{BA739FC1-9177-4AE0-AEA4-DF1A278AAF9B}"/>
                </a:ext>
              </a:extLst>
            </p:cNvPr>
            <p:cNvSpPr/>
            <p:nvPr/>
          </p:nvSpPr>
          <p:spPr>
            <a:xfrm>
              <a:off x="620908" y="3634222"/>
              <a:ext cx="5411053" cy="372953"/>
            </a:xfrm>
            <a:custGeom>
              <a:avLst/>
              <a:gdLst/>
              <a:ahLst/>
              <a:cxnLst/>
              <a:rect l="l" t="t" r="r" b="b"/>
              <a:pathLst>
                <a:path w="230847" h="15911" extrusionOk="0">
                  <a:moveTo>
                    <a:pt x="115424" y="1"/>
                  </a:moveTo>
                  <a:lnTo>
                    <a:pt x="103673" y="105"/>
                  </a:lnTo>
                  <a:lnTo>
                    <a:pt x="92131" y="209"/>
                  </a:lnTo>
                  <a:lnTo>
                    <a:pt x="81109" y="417"/>
                  </a:lnTo>
                  <a:lnTo>
                    <a:pt x="70502" y="625"/>
                  </a:lnTo>
                  <a:lnTo>
                    <a:pt x="60416" y="937"/>
                  </a:lnTo>
                  <a:lnTo>
                    <a:pt x="50953" y="1352"/>
                  </a:lnTo>
                  <a:lnTo>
                    <a:pt x="42011" y="1872"/>
                  </a:lnTo>
                  <a:lnTo>
                    <a:pt x="33796" y="2392"/>
                  </a:lnTo>
                  <a:lnTo>
                    <a:pt x="26413" y="2912"/>
                  </a:lnTo>
                  <a:lnTo>
                    <a:pt x="19758" y="3536"/>
                  </a:lnTo>
                  <a:lnTo>
                    <a:pt x="13935" y="4160"/>
                  </a:lnTo>
                  <a:lnTo>
                    <a:pt x="9151" y="4888"/>
                  </a:lnTo>
                  <a:lnTo>
                    <a:pt x="5200" y="5616"/>
                  </a:lnTo>
                  <a:lnTo>
                    <a:pt x="3640" y="6032"/>
                  </a:lnTo>
                  <a:lnTo>
                    <a:pt x="2392" y="6344"/>
                  </a:lnTo>
                  <a:lnTo>
                    <a:pt x="1353" y="6760"/>
                  </a:lnTo>
                  <a:lnTo>
                    <a:pt x="625" y="7176"/>
                  </a:lnTo>
                  <a:lnTo>
                    <a:pt x="209" y="7592"/>
                  </a:lnTo>
                  <a:lnTo>
                    <a:pt x="105" y="7799"/>
                  </a:lnTo>
                  <a:lnTo>
                    <a:pt x="1" y="8007"/>
                  </a:lnTo>
                  <a:lnTo>
                    <a:pt x="105" y="8215"/>
                  </a:lnTo>
                  <a:lnTo>
                    <a:pt x="209" y="8423"/>
                  </a:lnTo>
                  <a:lnTo>
                    <a:pt x="625" y="8839"/>
                  </a:lnTo>
                  <a:lnTo>
                    <a:pt x="1353" y="9151"/>
                  </a:lnTo>
                  <a:lnTo>
                    <a:pt x="2392" y="9567"/>
                  </a:lnTo>
                  <a:lnTo>
                    <a:pt x="3640" y="9983"/>
                  </a:lnTo>
                  <a:lnTo>
                    <a:pt x="5200" y="10399"/>
                  </a:lnTo>
                  <a:lnTo>
                    <a:pt x="9151" y="11127"/>
                  </a:lnTo>
                  <a:lnTo>
                    <a:pt x="13935" y="11751"/>
                  </a:lnTo>
                  <a:lnTo>
                    <a:pt x="19758" y="12479"/>
                  </a:lnTo>
                  <a:lnTo>
                    <a:pt x="26413" y="12999"/>
                  </a:lnTo>
                  <a:lnTo>
                    <a:pt x="33796" y="13623"/>
                  </a:lnTo>
                  <a:lnTo>
                    <a:pt x="42011" y="14143"/>
                  </a:lnTo>
                  <a:lnTo>
                    <a:pt x="50953" y="14558"/>
                  </a:lnTo>
                  <a:lnTo>
                    <a:pt x="60416" y="14974"/>
                  </a:lnTo>
                  <a:lnTo>
                    <a:pt x="70502" y="15286"/>
                  </a:lnTo>
                  <a:lnTo>
                    <a:pt x="81109" y="15598"/>
                  </a:lnTo>
                  <a:lnTo>
                    <a:pt x="92131" y="15806"/>
                  </a:lnTo>
                  <a:lnTo>
                    <a:pt x="103673" y="15910"/>
                  </a:lnTo>
                  <a:lnTo>
                    <a:pt x="127174" y="15910"/>
                  </a:lnTo>
                  <a:lnTo>
                    <a:pt x="138716" y="15806"/>
                  </a:lnTo>
                  <a:lnTo>
                    <a:pt x="149739" y="15598"/>
                  </a:lnTo>
                  <a:lnTo>
                    <a:pt x="160345" y="15286"/>
                  </a:lnTo>
                  <a:lnTo>
                    <a:pt x="170432" y="14974"/>
                  </a:lnTo>
                  <a:lnTo>
                    <a:pt x="179894" y="14558"/>
                  </a:lnTo>
                  <a:lnTo>
                    <a:pt x="188837" y="14143"/>
                  </a:lnTo>
                  <a:lnTo>
                    <a:pt x="197052" y="13623"/>
                  </a:lnTo>
                  <a:lnTo>
                    <a:pt x="204435" y="12999"/>
                  </a:lnTo>
                  <a:lnTo>
                    <a:pt x="211090" y="12479"/>
                  </a:lnTo>
                  <a:lnTo>
                    <a:pt x="216913" y="11751"/>
                  </a:lnTo>
                  <a:lnTo>
                    <a:pt x="221696" y="11127"/>
                  </a:lnTo>
                  <a:lnTo>
                    <a:pt x="225648" y="10399"/>
                  </a:lnTo>
                  <a:lnTo>
                    <a:pt x="227207" y="9983"/>
                  </a:lnTo>
                  <a:lnTo>
                    <a:pt x="228455" y="9567"/>
                  </a:lnTo>
                  <a:lnTo>
                    <a:pt x="229495" y="9151"/>
                  </a:lnTo>
                  <a:lnTo>
                    <a:pt x="230223" y="8839"/>
                  </a:lnTo>
                  <a:lnTo>
                    <a:pt x="230639" y="8423"/>
                  </a:lnTo>
                  <a:lnTo>
                    <a:pt x="230743" y="8215"/>
                  </a:lnTo>
                  <a:lnTo>
                    <a:pt x="230847" y="8007"/>
                  </a:lnTo>
                  <a:lnTo>
                    <a:pt x="230743" y="7799"/>
                  </a:lnTo>
                  <a:lnTo>
                    <a:pt x="230639" y="7592"/>
                  </a:lnTo>
                  <a:lnTo>
                    <a:pt x="230223" y="7176"/>
                  </a:lnTo>
                  <a:lnTo>
                    <a:pt x="229495" y="6760"/>
                  </a:lnTo>
                  <a:lnTo>
                    <a:pt x="228455" y="6344"/>
                  </a:lnTo>
                  <a:lnTo>
                    <a:pt x="227207" y="6032"/>
                  </a:lnTo>
                  <a:lnTo>
                    <a:pt x="225648" y="5616"/>
                  </a:lnTo>
                  <a:lnTo>
                    <a:pt x="221696" y="4888"/>
                  </a:lnTo>
                  <a:lnTo>
                    <a:pt x="216913" y="4160"/>
                  </a:lnTo>
                  <a:lnTo>
                    <a:pt x="211090" y="3536"/>
                  </a:lnTo>
                  <a:lnTo>
                    <a:pt x="204435" y="2912"/>
                  </a:lnTo>
                  <a:lnTo>
                    <a:pt x="197052" y="2392"/>
                  </a:lnTo>
                  <a:lnTo>
                    <a:pt x="188837" y="1872"/>
                  </a:lnTo>
                  <a:lnTo>
                    <a:pt x="179894" y="1352"/>
                  </a:lnTo>
                  <a:lnTo>
                    <a:pt x="170432" y="937"/>
                  </a:lnTo>
                  <a:lnTo>
                    <a:pt x="160345" y="625"/>
                  </a:lnTo>
                  <a:lnTo>
                    <a:pt x="149739" y="417"/>
                  </a:lnTo>
                  <a:lnTo>
                    <a:pt x="138716" y="209"/>
                  </a:lnTo>
                  <a:lnTo>
                    <a:pt x="127174" y="105"/>
                  </a:lnTo>
                  <a:lnTo>
                    <a:pt x="11542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2470;p50">
              <a:extLst>
                <a:ext uri="{FF2B5EF4-FFF2-40B4-BE49-F238E27FC236}">
                  <a16:creationId xmlns:a16="http://schemas.microsoft.com/office/drawing/2014/main" id="{D2F138FC-E63A-44CB-84B8-5C0FC6E11192}"/>
                </a:ext>
              </a:extLst>
            </p:cNvPr>
            <p:cNvSpPr/>
            <p:nvPr/>
          </p:nvSpPr>
          <p:spPr>
            <a:xfrm>
              <a:off x="4869007" y="1931579"/>
              <a:ext cx="751056" cy="1877476"/>
            </a:xfrm>
            <a:custGeom>
              <a:avLst/>
              <a:gdLst/>
              <a:ahLst/>
              <a:cxnLst/>
              <a:rect l="l" t="t" r="r" b="b"/>
              <a:pathLst>
                <a:path w="6945" h="17361" extrusionOk="0">
                  <a:moveTo>
                    <a:pt x="1" y="1"/>
                  </a:moveTo>
                  <a:lnTo>
                    <a:pt x="1" y="17361"/>
                  </a:lnTo>
                  <a:lnTo>
                    <a:pt x="6945" y="17361"/>
                  </a:lnTo>
                  <a:lnTo>
                    <a:pt x="6945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2471;p50">
              <a:extLst>
                <a:ext uri="{FF2B5EF4-FFF2-40B4-BE49-F238E27FC236}">
                  <a16:creationId xmlns:a16="http://schemas.microsoft.com/office/drawing/2014/main" id="{A90CFD5C-3066-417D-B526-01543A4403AF}"/>
                </a:ext>
              </a:extLst>
            </p:cNvPr>
            <p:cNvSpPr/>
            <p:nvPr/>
          </p:nvSpPr>
          <p:spPr>
            <a:xfrm>
              <a:off x="4869007" y="1931579"/>
              <a:ext cx="751056" cy="1877476"/>
            </a:xfrm>
            <a:custGeom>
              <a:avLst/>
              <a:gdLst/>
              <a:ahLst/>
              <a:cxnLst/>
              <a:rect l="l" t="t" r="r" b="b"/>
              <a:pathLst>
                <a:path w="6945" h="17361" fill="none" extrusionOk="0">
                  <a:moveTo>
                    <a:pt x="6945" y="17361"/>
                  </a:moveTo>
                  <a:lnTo>
                    <a:pt x="1" y="17361"/>
                  </a:lnTo>
                  <a:lnTo>
                    <a:pt x="1" y="1"/>
                  </a:lnTo>
                  <a:lnTo>
                    <a:pt x="6945" y="1"/>
                  </a:lnTo>
                  <a:lnTo>
                    <a:pt x="6945" y="173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2472;p50">
              <a:extLst>
                <a:ext uri="{FF2B5EF4-FFF2-40B4-BE49-F238E27FC236}">
                  <a16:creationId xmlns:a16="http://schemas.microsoft.com/office/drawing/2014/main" id="{80D4856E-FA5B-43DC-8A60-8537AD1BC078}"/>
                </a:ext>
              </a:extLst>
            </p:cNvPr>
            <p:cNvSpPr/>
            <p:nvPr/>
          </p:nvSpPr>
          <p:spPr>
            <a:xfrm>
              <a:off x="4869007" y="2998171"/>
              <a:ext cx="751056" cy="810859"/>
            </a:xfrm>
            <a:custGeom>
              <a:avLst/>
              <a:gdLst/>
              <a:ahLst/>
              <a:cxnLst/>
              <a:rect l="l" t="t" r="r" b="b"/>
              <a:pathLst>
                <a:path w="6945" h="7498" extrusionOk="0">
                  <a:moveTo>
                    <a:pt x="1" y="1"/>
                  </a:moveTo>
                  <a:lnTo>
                    <a:pt x="1" y="7498"/>
                  </a:lnTo>
                  <a:lnTo>
                    <a:pt x="6945" y="7498"/>
                  </a:lnTo>
                  <a:lnTo>
                    <a:pt x="6945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2473;p50">
              <a:extLst>
                <a:ext uri="{FF2B5EF4-FFF2-40B4-BE49-F238E27FC236}">
                  <a16:creationId xmlns:a16="http://schemas.microsoft.com/office/drawing/2014/main" id="{E9989D09-6EDB-49C7-B69A-BA894D322DA5}"/>
                </a:ext>
              </a:extLst>
            </p:cNvPr>
            <p:cNvSpPr/>
            <p:nvPr/>
          </p:nvSpPr>
          <p:spPr>
            <a:xfrm>
              <a:off x="5051764" y="2921824"/>
              <a:ext cx="385531" cy="186115"/>
            </a:xfrm>
            <a:custGeom>
              <a:avLst/>
              <a:gdLst/>
              <a:ahLst/>
              <a:cxnLst/>
              <a:rect l="l" t="t" r="r" b="b"/>
              <a:pathLst>
                <a:path w="3565" h="1721" extrusionOk="0">
                  <a:moveTo>
                    <a:pt x="123" y="0"/>
                  </a:moveTo>
                  <a:lnTo>
                    <a:pt x="62" y="61"/>
                  </a:lnTo>
                  <a:lnTo>
                    <a:pt x="1" y="123"/>
                  </a:lnTo>
                  <a:lnTo>
                    <a:pt x="1" y="215"/>
                  </a:lnTo>
                  <a:lnTo>
                    <a:pt x="1" y="1506"/>
                  </a:lnTo>
                  <a:lnTo>
                    <a:pt x="1" y="1598"/>
                  </a:lnTo>
                  <a:lnTo>
                    <a:pt x="62" y="1659"/>
                  </a:lnTo>
                  <a:lnTo>
                    <a:pt x="123" y="1690"/>
                  </a:lnTo>
                  <a:lnTo>
                    <a:pt x="216" y="1721"/>
                  </a:lnTo>
                  <a:lnTo>
                    <a:pt x="3350" y="1721"/>
                  </a:lnTo>
                  <a:lnTo>
                    <a:pt x="3442" y="1690"/>
                  </a:lnTo>
                  <a:lnTo>
                    <a:pt x="3503" y="1659"/>
                  </a:lnTo>
                  <a:lnTo>
                    <a:pt x="3534" y="1598"/>
                  </a:lnTo>
                  <a:lnTo>
                    <a:pt x="3565" y="1506"/>
                  </a:lnTo>
                  <a:lnTo>
                    <a:pt x="3565" y="215"/>
                  </a:lnTo>
                  <a:lnTo>
                    <a:pt x="3534" y="123"/>
                  </a:lnTo>
                  <a:lnTo>
                    <a:pt x="3503" y="61"/>
                  </a:lnTo>
                  <a:lnTo>
                    <a:pt x="344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2474;p50">
              <a:extLst>
                <a:ext uri="{FF2B5EF4-FFF2-40B4-BE49-F238E27FC236}">
                  <a16:creationId xmlns:a16="http://schemas.microsoft.com/office/drawing/2014/main" id="{FC5A0FDC-D62B-454C-8C87-C5CFC77E1D88}"/>
                </a:ext>
              </a:extLst>
            </p:cNvPr>
            <p:cNvSpPr/>
            <p:nvPr/>
          </p:nvSpPr>
          <p:spPr>
            <a:xfrm>
              <a:off x="4866825" y="1944881"/>
              <a:ext cx="751055" cy="69860"/>
            </a:xfrm>
            <a:custGeom>
              <a:avLst/>
              <a:gdLst/>
              <a:ahLst/>
              <a:cxnLst/>
              <a:rect l="l" t="t" r="r" b="b"/>
              <a:pathLst>
                <a:path w="6945" h="646" extrusionOk="0">
                  <a:moveTo>
                    <a:pt x="1" y="1"/>
                  </a:moveTo>
                  <a:lnTo>
                    <a:pt x="1" y="646"/>
                  </a:lnTo>
                  <a:lnTo>
                    <a:pt x="6945" y="646"/>
                  </a:lnTo>
                  <a:lnTo>
                    <a:pt x="694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2475;p50">
              <a:extLst>
                <a:ext uri="{FF2B5EF4-FFF2-40B4-BE49-F238E27FC236}">
                  <a16:creationId xmlns:a16="http://schemas.microsoft.com/office/drawing/2014/main" id="{A9FB36B5-D5A3-42D6-89A7-1E4D0F70E75D}"/>
                </a:ext>
              </a:extLst>
            </p:cNvPr>
            <p:cNvSpPr/>
            <p:nvPr/>
          </p:nvSpPr>
          <p:spPr>
            <a:xfrm>
              <a:off x="4869007" y="1931579"/>
              <a:ext cx="751056" cy="69860"/>
            </a:xfrm>
            <a:custGeom>
              <a:avLst/>
              <a:gdLst/>
              <a:ahLst/>
              <a:cxnLst/>
              <a:rect l="l" t="t" r="r" b="b"/>
              <a:pathLst>
                <a:path w="6945" h="646" fill="none" extrusionOk="0">
                  <a:moveTo>
                    <a:pt x="6945" y="1"/>
                  </a:moveTo>
                  <a:lnTo>
                    <a:pt x="1" y="1"/>
                  </a:lnTo>
                  <a:lnTo>
                    <a:pt x="1" y="646"/>
                  </a:lnTo>
                  <a:lnTo>
                    <a:pt x="6945" y="646"/>
                  </a:lnTo>
                  <a:lnTo>
                    <a:pt x="6945" y="1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2476;p50">
              <a:extLst>
                <a:ext uri="{FF2B5EF4-FFF2-40B4-BE49-F238E27FC236}">
                  <a16:creationId xmlns:a16="http://schemas.microsoft.com/office/drawing/2014/main" id="{544C1F9B-8B5A-403D-9BF1-999FB855F0AC}"/>
                </a:ext>
              </a:extLst>
            </p:cNvPr>
            <p:cNvSpPr/>
            <p:nvPr/>
          </p:nvSpPr>
          <p:spPr>
            <a:xfrm>
              <a:off x="5138170" y="2327050"/>
              <a:ext cx="209473" cy="335677"/>
            </a:xfrm>
            <a:custGeom>
              <a:avLst/>
              <a:gdLst/>
              <a:ahLst/>
              <a:cxnLst/>
              <a:rect l="l" t="t" r="r" b="b"/>
              <a:pathLst>
                <a:path w="1937" h="3104" extrusionOk="0">
                  <a:moveTo>
                    <a:pt x="185" y="0"/>
                  </a:moveTo>
                  <a:lnTo>
                    <a:pt x="123" y="31"/>
                  </a:lnTo>
                  <a:lnTo>
                    <a:pt x="62" y="62"/>
                  </a:lnTo>
                  <a:lnTo>
                    <a:pt x="31" y="92"/>
                  </a:lnTo>
                  <a:lnTo>
                    <a:pt x="0" y="154"/>
                  </a:lnTo>
                  <a:lnTo>
                    <a:pt x="0" y="2950"/>
                  </a:lnTo>
                  <a:lnTo>
                    <a:pt x="31" y="3011"/>
                  </a:lnTo>
                  <a:lnTo>
                    <a:pt x="62" y="3042"/>
                  </a:lnTo>
                  <a:lnTo>
                    <a:pt x="123" y="3073"/>
                  </a:lnTo>
                  <a:lnTo>
                    <a:pt x="185" y="3103"/>
                  </a:lnTo>
                  <a:lnTo>
                    <a:pt x="1752" y="3103"/>
                  </a:lnTo>
                  <a:lnTo>
                    <a:pt x="1844" y="3073"/>
                  </a:lnTo>
                  <a:lnTo>
                    <a:pt x="1905" y="3042"/>
                  </a:lnTo>
                  <a:lnTo>
                    <a:pt x="1936" y="3011"/>
                  </a:lnTo>
                  <a:lnTo>
                    <a:pt x="1936" y="2950"/>
                  </a:lnTo>
                  <a:lnTo>
                    <a:pt x="1936" y="154"/>
                  </a:lnTo>
                  <a:lnTo>
                    <a:pt x="1936" y="92"/>
                  </a:lnTo>
                  <a:lnTo>
                    <a:pt x="1905" y="62"/>
                  </a:lnTo>
                  <a:lnTo>
                    <a:pt x="1844" y="31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2477;p50">
              <a:extLst>
                <a:ext uri="{FF2B5EF4-FFF2-40B4-BE49-F238E27FC236}">
                  <a16:creationId xmlns:a16="http://schemas.microsoft.com/office/drawing/2014/main" id="{8AE444D3-BB34-4EB4-B59A-E4C417BC1FC6}"/>
                </a:ext>
              </a:extLst>
            </p:cNvPr>
            <p:cNvSpPr/>
            <p:nvPr/>
          </p:nvSpPr>
          <p:spPr>
            <a:xfrm>
              <a:off x="5138170" y="2327050"/>
              <a:ext cx="209473" cy="335677"/>
            </a:xfrm>
            <a:custGeom>
              <a:avLst/>
              <a:gdLst/>
              <a:ahLst/>
              <a:cxnLst/>
              <a:rect l="l" t="t" r="r" b="b"/>
              <a:pathLst>
                <a:path w="1937" h="3104" fill="none" extrusionOk="0">
                  <a:moveTo>
                    <a:pt x="1936" y="154"/>
                  </a:moveTo>
                  <a:lnTo>
                    <a:pt x="1936" y="2950"/>
                  </a:lnTo>
                  <a:lnTo>
                    <a:pt x="1936" y="2950"/>
                  </a:lnTo>
                  <a:lnTo>
                    <a:pt x="1936" y="3011"/>
                  </a:lnTo>
                  <a:lnTo>
                    <a:pt x="1905" y="3042"/>
                  </a:lnTo>
                  <a:lnTo>
                    <a:pt x="1844" y="3073"/>
                  </a:lnTo>
                  <a:lnTo>
                    <a:pt x="1752" y="3103"/>
                  </a:lnTo>
                  <a:lnTo>
                    <a:pt x="185" y="3103"/>
                  </a:lnTo>
                  <a:lnTo>
                    <a:pt x="185" y="3103"/>
                  </a:lnTo>
                  <a:lnTo>
                    <a:pt x="123" y="3073"/>
                  </a:lnTo>
                  <a:lnTo>
                    <a:pt x="62" y="3042"/>
                  </a:lnTo>
                  <a:lnTo>
                    <a:pt x="31" y="3011"/>
                  </a:lnTo>
                  <a:lnTo>
                    <a:pt x="0" y="295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31" y="92"/>
                  </a:lnTo>
                  <a:lnTo>
                    <a:pt x="62" y="62"/>
                  </a:lnTo>
                  <a:lnTo>
                    <a:pt x="123" y="31"/>
                  </a:lnTo>
                  <a:lnTo>
                    <a:pt x="185" y="0"/>
                  </a:lnTo>
                  <a:lnTo>
                    <a:pt x="1752" y="0"/>
                  </a:lnTo>
                  <a:lnTo>
                    <a:pt x="1752" y="0"/>
                  </a:lnTo>
                  <a:lnTo>
                    <a:pt x="1844" y="31"/>
                  </a:lnTo>
                  <a:lnTo>
                    <a:pt x="1905" y="62"/>
                  </a:lnTo>
                  <a:lnTo>
                    <a:pt x="1936" y="92"/>
                  </a:lnTo>
                  <a:lnTo>
                    <a:pt x="1936" y="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2478;p50">
              <a:extLst>
                <a:ext uri="{FF2B5EF4-FFF2-40B4-BE49-F238E27FC236}">
                  <a16:creationId xmlns:a16="http://schemas.microsoft.com/office/drawing/2014/main" id="{0FA3E34C-05C0-4F86-9E52-1C309E9E07AB}"/>
                </a:ext>
              </a:extLst>
            </p:cNvPr>
            <p:cNvSpPr/>
            <p:nvPr/>
          </p:nvSpPr>
          <p:spPr>
            <a:xfrm>
              <a:off x="5138170" y="2267247"/>
              <a:ext cx="212717" cy="375581"/>
            </a:xfrm>
            <a:custGeom>
              <a:avLst/>
              <a:gdLst/>
              <a:ahLst/>
              <a:cxnLst/>
              <a:rect l="l" t="t" r="r" b="b"/>
              <a:pathLst>
                <a:path w="1967" h="3473" extrusionOk="0">
                  <a:moveTo>
                    <a:pt x="123" y="0"/>
                  </a:moveTo>
                  <a:lnTo>
                    <a:pt x="62" y="31"/>
                  </a:lnTo>
                  <a:lnTo>
                    <a:pt x="31" y="92"/>
                  </a:lnTo>
                  <a:lnTo>
                    <a:pt x="31" y="154"/>
                  </a:lnTo>
                  <a:lnTo>
                    <a:pt x="0" y="3288"/>
                  </a:lnTo>
                  <a:lnTo>
                    <a:pt x="0" y="3349"/>
                  </a:lnTo>
                  <a:lnTo>
                    <a:pt x="62" y="3411"/>
                  </a:lnTo>
                  <a:lnTo>
                    <a:pt x="123" y="3441"/>
                  </a:lnTo>
                  <a:lnTo>
                    <a:pt x="185" y="3441"/>
                  </a:lnTo>
                  <a:lnTo>
                    <a:pt x="1752" y="3472"/>
                  </a:lnTo>
                  <a:lnTo>
                    <a:pt x="1813" y="3441"/>
                  </a:lnTo>
                  <a:lnTo>
                    <a:pt x="1875" y="3411"/>
                  </a:lnTo>
                  <a:lnTo>
                    <a:pt x="1936" y="3349"/>
                  </a:lnTo>
                  <a:lnTo>
                    <a:pt x="1936" y="3288"/>
                  </a:lnTo>
                  <a:lnTo>
                    <a:pt x="1967" y="154"/>
                  </a:lnTo>
                  <a:lnTo>
                    <a:pt x="1936" y="92"/>
                  </a:lnTo>
                  <a:lnTo>
                    <a:pt x="1905" y="3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2479;p50">
              <a:extLst>
                <a:ext uri="{FF2B5EF4-FFF2-40B4-BE49-F238E27FC236}">
                  <a16:creationId xmlns:a16="http://schemas.microsoft.com/office/drawing/2014/main" id="{EAF42038-86E0-4E3B-9B34-223B865914CC}"/>
                </a:ext>
              </a:extLst>
            </p:cNvPr>
            <p:cNvSpPr/>
            <p:nvPr/>
          </p:nvSpPr>
          <p:spPr>
            <a:xfrm>
              <a:off x="5138170" y="2267247"/>
              <a:ext cx="212717" cy="375581"/>
            </a:xfrm>
            <a:custGeom>
              <a:avLst/>
              <a:gdLst/>
              <a:ahLst/>
              <a:cxnLst/>
              <a:rect l="l" t="t" r="r" b="b"/>
              <a:pathLst>
                <a:path w="1967" h="3473" fill="none" extrusionOk="0">
                  <a:moveTo>
                    <a:pt x="1967" y="154"/>
                  </a:moveTo>
                  <a:lnTo>
                    <a:pt x="1936" y="3288"/>
                  </a:lnTo>
                  <a:lnTo>
                    <a:pt x="1936" y="3288"/>
                  </a:lnTo>
                  <a:lnTo>
                    <a:pt x="1936" y="3349"/>
                  </a:lnTo>
                  <a:lnTo>
                    <a:pt x="1875" y="3411"/>
                  </a:lnTo>
                  <a:lnTo>
                    <a:pt x="1813" y="3441"/>
                  </a:lnTo>
                  <a:lnTo>
                    <a:pt x="1752" y="3472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123" y="3441"/>
                  </a:lnTo>
                  <a:lnTo>
                    <a:pt x="62" y="3411"/>
                  </a:lnTo>
                  <a:lnTo>
                    <a:pt x="0" y="3349"/>
                  </a:lnTo>
                  <a:lnTo>
                    <a:pt x="0" y="3288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92"/>
                  </a:lnTo>
                  <a:lnTo>
                    <a:pt x="62" y="31"/>
                  </a:lnTo>
                  <a:lnTo>
                    <a:pt x="123" y="0"/>
                  </a:lnTo>
                  <a:lnTo>
                    <a:pt x="215" y="0"/>
                  </a:lnTo>
                  <a:lnTo>
                    <a:pt x="1782" y="0"/>
                  </a:lnTo>
                  <a:lnTo>
                    <a:pt x="1782" y="0"/>
                  </a:lnTo>
                  <a:lnTo>
                    <a:pt x="1844" y="0"/>
                  </a:lnTo>
                  <a:lnTo>
                    <a:pt x="1905" y="31"/>
                  </a:lnTo>
                  <a:lnTo>
                    <a:pt x="1936" y="92"/>
                  </a:lnTo>
                  <a:lnTo>
                    <a:pt x="1967" y="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2480;p50">
              <a:extLst>
                <a:ext uri="{FF2B5EF4-FFF2-40B4-BE49-F238E27FC236}">
                  <a16:creationId xmlns:a16="http://schemas.microsoft.com/office/drawing/2014/main" id="{00C74723-4F4B-4575-94AD-27EA273A4619}"/>
                </a:ext>
              </a:extLst>
            </p:cNvPr>
            <p:cNvSpPr/>
            <p:nvPr/>
          </p:nvSpPr>
          <p:spPr>
            <a:xfrm>
              <a:off x="5138170" y="2273844"/>
              <a:ext cx="3460" cy="66616"/>
            </a:xfrm>
            <a:custGeom>
              <a:avLst/>
              <a:gdLst/>
              <a:ahLst/>
              <a:cxnLst/>
              <a:rect l="l" t="t" r="r" b="b"/>
              <a:pathLst>
                <a:path w="32" h="616" extrusionOk="0">
                  <a:moveTo>
                    <a:pt x="31" y="1"/>
                  </a:moveTo>
                  <a:lnTo>
                    <a:pt x="0" y="93"/>
                  </a:lnTo>
                  <a:lnTo>
                    <a:pt x="0" y="615"/>
                  </a:lnTo>
                  <a:lnTo>
                    <a:pt x="31" y="9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2CA1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2481;p50">
              <a:extLst>
                <a:ext uri="{FF2B5EF4-FFF2-40B4-BE49-F238E27FC236}">
                  <a16:creationId xmlns:a16="http://schemas.microsoft.com/office/drawing/2014/main" id="{71502963-BB48-400D-9868-19019A8B53E2}"/>
                </a:ext>
              </a:extLst>
            </p:cNvPr>
            <p:cNvSpPr/>
            <p:nvPr/>
          </p:nvSpPr>
          <p:spPr>
            <a:xfrm>
              <a:off x="5138170" y="2267248"/>
              <a:ext cx="10057" cy="76457"/>
            </a:xfrm>
            <a:custGeom>
              <a:avLst/>
              <a:gdLst/>
              <a:ahLst/>
              <a:cxnLst/>
              <a:rect l="l" t="t" r="r" b="b"/>
              <a:pathLst>
                <a:path w="93" h="707" fill="none" extrusionOk="0">
                  <a:moveTo>
                    <a:pt x="93" y="0"/>
                  </a:moveTo>
                  <a:lnTo>
                    <a:pt x="93" y="0"/>
                  </a:lnTo>
                  <a:lnTo>
                    <a:pt x="31" y="62"/>
                  </a:lnTo>
                  <a:lnTo>
                    <a:pt x="0" y="154"/>
                  </a:lnTo>
                  <a:lnTo>
                    <a:pt x="0" y="707"/>
                  </a:lnTo>
                  <a:lnTo>
                    <a:pt x="0" y="707"/>
                  </a:lnTo>
                  <a:lnTo>
                    <a:pt x="0" y="676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62"/>
                  </a:lnTo>
                  <a:lnTo>
                    <a:pt x="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2482;p50">
              <a:extLst>
                <a:ext uri="{FF2B5EF4-FFF2-40B4-BE49-F238E27FC236}">
                  <a16:creationId xmlns:a16="http://schemas.microsoft.com/office/drawing/2014/main" id="{CDF42667-C40A-4211-9C77-8EADFDCB72CA}"/>
                </a:ext>
              </a:extLst>
            </p:cNvPr>
            <p:cNvSpPr/>
            <p:nvPr/>
          </p:nvSpPr>
          <p:spPr>
            <a:xfrm>
              <a:off x="5244471" y="2267247"/>
              <a:ext cx="96464" cy="108"/>
            </a:xfrm>
            <a:custGeom>
              <a:avLst/>
              <a:gdLst/>
              <a:ahLst/>
              <a:cxnLst/>
              <a:rect l="l" t="t" r="r" b="b"/>
              <a:pathLst>
                <a:path w="892" h="1" fill="none" extrusionOk="0">
                  <a:moveTo>
                    <a:pt x="769" y="0"/>
                  </a:moveTo>
                  <a:lnTo>
                    <a:pt x="1" y="0"/>
                  </a:lnTo>
                  <a:lnTo>
                    <a:pt x="799" y="0"/>
                  </a:lnTo>
                  <a:lnTo>
                    <a:pt x="799" y="0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7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2483;p50">
              <a:extLst>
                <a:ext uri="{FF2B5EF4-FFF2-40B4-BE49-F238E27FC236}">
                  <a16:creationId xmlns:a16="http://schemas.microsoft.com/office/drawing/2014/main" id="{2B316A9F-3C43-44E2-9DE1-DEBD611A1F8B}"/>
                </a:ext>
              </a:extLst>
            </p:cNvPr>
            <p:cNvSpPr/>
            <p:nvPr/>
          </p:nvSpPr>
          <p:spPr>
            <a:xfrm>
              <a:off x="5138170" y="2340351"/>
              <a:ext cx="108" cy="23359"/>
            </a:xfrm>
            <a:custGeom>
              <a:avLst/>
              <a:gdLst/>
              <a:ahLst/>
              <a:cxnLst/>
              <a:rect l="l" t="t" r="r" b="b"/>
              <a:pathLst>
                <a:path w="1" h="216" extrusionOk="0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291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2484;p50">
              <a:extLst>
                <a:ext uri="{FF2B5EF4-FFF2-40B4-BE49-F238E27FC236}">
                  <a16:creationId xmlns:a16="http://schemas.microsoft.com/office/drawing/2014/main" id="{664C830F-376C-4286-90A2-B1F9F22CB451}"/>
                </a:ext>
              </a:extLst>
            </p:cNvPr>
            <p:cNvSpPr/>
            <p:nvPr/>
          </p:nvSpPr>
          <p:spPr>
            <a:xfrm>
              <a:off x="5138170" y="2340351"/>
              <a:ext cx="108" cy="23359"/>
            </a:xfrm>
            <a:custGeom>
              <a:avLst/>
              <a:gdLst/>
              <a:ahLst/>
              <a:cxnLst/>
              <a:rect l="l" t="t" r="r" b="b"/>
              <a:pathLst>
                <a:path w="1" h="21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2485;p50">
              <a:extLst>
                <a:ext uri="{FF2B5EF4-FFF2-40B4-BE49-F238E27FC236}">
                  <a16:creationId xmlns:a16="http://schemas.microsoft.com/office/drawing/2014/main" id="{9CB8D528-63DB-48CF-84CD-EEFB0832B4A9}"/>
                </a:ext>
              </a:extLst>
            </p:cNvPr>
            <p:cNvSpPr/>
            <p:nvPr/>
          </p:nvSpPr>
          <p:spPr>
            <a:xfrm>
              <a:off x="5138170" y="2267247"/>
              <a:ext cx="209473" cy="96464"/>
            </a:xfrm>
            <a:custGeom>
              <a:avLst/>
              <a:gdLst/>
              <a:ahLst/>
              <a:cxnLst/>
              <a:rect l="l" t="t" r="r" b="b"/>
              <a:pathLst>
                <a:path w="1937" h="892" extrusionOk="0">
                  <a:moveTo>
                    <a:pt x="93" y="0"/>
                  </a:moveTo>
                  <a:lnTo>
                    <a:pt x="31" y="62"/>
                  </a:lnTo>
                  <a:lnTo>
                    <a:pt x="31" y="154"/>
                  </a:lnTo>
                  <a:lnTo>
                    <a:pt x="0" y="676"/>
                  </a:lnTo>
                  <a:lnTo>
                    <a:pt x="0" y="891"/>
                  </a:lnTo>
                  <a:lnTo>
                    <a:pt x="1936" y="891"/>
                  </a:lnTo>
                  <a:lnTo>
                    <a:pt x="1936" y="154"/>
                  </a:lnTo>
                  <a:lnTo>
                    <a:pt x="1936" y="62"/>
                  </a:lnTo>
                  <a:lnTo>
                    <a:pt x="1875" y="0"/>
                  </a:lnTo>
                  <a:close/>
                </a:path>
              </a:pathLst>
            </a:custGeom>
            <a:solidFill>
              <a:srgbClr val="27980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2486;p50">
              <a:extLst>
                <a:ext uri="{FF2B5EF4-FFF2-40B4-BE49-F238E27FC236}">
                  <a16:creationId xmlns:a16="http://schemas.microsoft.com/office/drawing/2014/main" id="{27123070-1332-4685-BE20-6AD0971D70EC}"/>
                </a:ext>
              </a:extLst>
            </p:cNvPr>
            <p:cNvSpPr/>
            <p:nvPr/>
          </p:nvSpPr>
          <p:spPr>
            <a:xfrm>
              <a:off x="5138170" y="2267247"/>
              <a:ext cx="209473" cy="96464"/>
            </a:xfrm>
            <a:custGeom>
              <a:avLst/>
              <a:gdLst/>
              <a:ahLst/>
              <a:cxnLst/>
              <a:rect l="l" t="t" r="r" b="b"/>
              <a:pathLst>
                <a:path w="1937" h="892" fill="none" extrusionOk="0">
                  <a:moveTo>
                    <a:pt x="984" y="0"/>
                  </a:moveTo>
                  <a:lnTo>
                    <a:pt x="185" y="0"/>
                  </a:lnTo>
                  <a:lnTo>
                    <a:pt x="185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31" y="62"/>
                  </a:lnTo>
                  <a:lnTo>
                    <a:pt x="31" y="154"/>
                  </a:lnTo>
                  <a:lnTo>
                    <a:pt x="0" y="676"/>
                  </a:lnTo>
                  <a:lnTo>
                    <a:pt x="0" y="891"/>
                  </a:lnTo>
                  <a:lnTo>
                    <a:pt x="1936" y="891"/>
                  </a:lnTo>
                  <a:lnTo>
                    <a:pt x="1936" y="154"/>
                  </a:lnTo>
                  <a:lnTo>
                    <a:pt x="1936" y="154"/>
                  </a:lnTo>
                  <a:lnTo>
                    <a:pt x="1936" y="62"/>
                  </a:lnTo>
                  <a:lnTo>
                    <a:pt x="1875" y="0"/>
                  </a:lnTo>
                  <a:lnTo>
                    <a:pt x="1875" y="0"/>
                  </a:lnTo>
                  <a:lnTo>
                    <a:pt x="1782" y="0"/>
                  </a:lnTo>
                  <a:lnTo>
                    <a:pt x="9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2487;p50">
              <a:extLst>
                <a:ext uri="{FF2B5EF4-FFF2-40B4-BE49-F238E27FC236}">
                  <a16:creationId xmlns:a16="http://schemas.microsoft.com/office/drawing/2014/main" id="{241F1588-74B5-4F0C-85E3-098A7D9CA0F0}"/>
                </a:ext>
              </a:extLst>
            </p:cNvPr>
            <p:cNvSpPr/>
            <p:nvPr/>
          </p:nvSpPr>
          <p:spPr>
            <a:xfrm>
              <a:off x="5131464" y="2263895"/>
              <a:ext cx="226128" cy="93112"/>
            </a:xfrm>
            <a:custGeom>
              <a:avLst/>
              <a:gdLst/>
              <a:ahLst/>
              <a:cxnLst/>
              <a:rect l="l" t="t" r="r" b="b"/>
              <a:pathLst>
                <a:path w="2091" h="861" extrusionOk="0">
                  <a:moveTo>
                    <a:pt x="124" y="0"/>
                  </a:moveTo>
                  <a:lnTo>
                    <a:pt x="62" y="31"/>
                  </a:lnTo>
                  <a:lnTo>
                    <a:pt x="1" y="93"/>
                  </a:lnTo>
                  <a:lnTo>
                    <a:pt x="1" y="154"/>
                  </a:lnTo>
                  <a:lnTo>
                    <a:pt x="1" y="861"/>
                  </a:lnTo>
                  <a:lnTo>
                    <a:pt x="2090" y="861"/>
                  </a:lnTo>
                  <a:lnTo>
                    <a:pt x="2090" y="154"/>
                  </a:lnTo>
                  <a:lnTo>
                    <a:pt x="2090" y="93"/>
                  </a:lnTo>
                  <a:lnTo>
                    <a:pt x="2029" y="31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2488;p50">
              <a:extLst>
                <a:ext uri="{FF2B5EF4-FFF2-40B4-BE49-F238E27FC236}">
                  <a16:creationId xmlns:a16="http://schemas.microsoft.com/office/drawing/2014/main" id="{25A86776-9241-4EA8-8749-E8D148425D10}"/>
                </a:ext>
              </a:extLst>
            </p:cNvPr>
            <p:cNvSpPr/>
            <p:nvPr/>
          </p:nvSpPr>
          <p:spPr>
            <a:xfrm>
              <a:off x="5144766" y="2277197"/>
              <a:ext cx="23359" cy="69860"/>
            </a:xfrm>
            <a:custGeom>
              <a:avLst/>
              <a:gdLst/>
              <a:ahLst/>
              <a:cxnLst/>
              <a:rect l="l" t="t" r="r" b="b"/>
              <a:pathLst>
                <a:path w="216" h="646" extrusionOk="0">
                  <a:moveTo>
                    <a:pt x="93" y="0"/>
                  </a:moveTo>
                  <a:lnTo>
                    <a:pt x="32" y="31"/>
                  </a:lnTo>
                  <a:lnTo>
                    <a:pt x="1" y="92"/>
                  </a:lnTo>
                  <a:lnTo>
                    <a:pt x="1" y="523"/>
                  </a:lnTo>
                  <a:lnTo>
                    <a:pt x="32" y="615"/>
                  </a:lnTo>
                  <a:lnTo>
                    <a:pt x="93" y="645"/>
                  </a:lnTo>
                  <a:lnTo>
                    <a:pt x="185" y="615"/>
                  </a:lnTo>
                  <a:lnTo>
                    <a:pt x="216" y="523"/>
                  </a:lnTo>
                  <a:lnTo>
                    <a:pt x="216" y="92"/>
                  </a:lnTo>
                  <a:lnTo>
                    <a:pt x="185" y="3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2489;p50">
              <a:extLst>
                <a:ext uri="{FF2B5EF4-FFF2-40B4-BE49-F238E27FC236}">
                  <a16:creationId xmlns:a16="http://schemas.microsoft.com/office/drawing/2014/main" id="{8D5112B8-A438-43B5-A811-CF9FD3EB205E}"/>
                </a:ext>
              </a:extLst>
            </p:cNvPr>
            <p:cNvSpPr/>
            <p:nvPr/>
          </p:nvSpPr>
          <p:spPr>
            <a:xfrm>
              <a:off x="5178074" y="2277197"/>
              <a:ext cx="23359" cy="69860"/>
            </a:xfrm>
            <a:custGeom>
              <a:avLst/>
              <a:gdLst/>
              <a:ahLst/>
              <a:cxnLst/>
              <a:rect l="l" t="t" r="r" b="b"/>
              <a:pathLst>
                <a:path w="216" h="646" extrusionOk="0">
                  <a:moveTo>
                    <a:pt x="123" y="0"/>
                  </a:moveTo>
                  <a:lnTo>
                    <a:pt x="31" y="31"/>
                  </a:lnTo>
                  <a:lnTo>
                    <a:pt x="0" y="92"/>
                  </a:lnTo>
                  <a:lnTo>
                    <a:pt x="0" y="523"/>
                  </a:lnTo>
                  <a:lnTo>
                    <a:pt x="31" y="615"/>
                  </a:lnTo>
                  <a:lnTo>
                    <a:pt x="123" y="645"/>
                  </a:lnTo>
                  <a:lnTo>
                    <a:pt x="184" y="615"/>
                  </a:lnTo>
                  <a:lnTo>
                    <a:pt x="215" y="523"/>
                  </a:lnTo>
                  <a:lnTo>
                    <a:pt x="215" y="92"/>
                  </a:lnTo>
                  <a:lnTo>
                    <a:pt x="184" y="3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2490;p50">
              <a:extLst>
                <a:ext uri="{FF2B5EF4-FFF2-40B4-BE49-F238E27FC236}">
                  <a16:creationId xmlns:a16="http://schemas.microsoft.com/office/drawing/2014/main" id="{BD5BDC53-A2D3-45E6-ACC6-FB9C17708623}"/>
                </a:ext>
              </a:extLst>
            </p:cNvPr>
            <p:cNvSpPr/>
            <p:nvPr/>
          </p:nvSpPr>
          <p:spPr>
            <a:xfrm>
              <a:off x="5214625" y="2277197"/>
              <a:ext cx="23359" cy="69860"/>
            </a:xfrm>
            <a:custGeom>
              <a:avLst/>
              <a:gdLst/>
              <a:ahLst/>
              <a:cxnLst/>
              <a:rect l="l" t="t" r="r" b="b"/>
              <a:pathLst>
                <a:path w="216" h="646" extrusionOk="0">
                  <a:moveTo>
                    <a:pt x="123" y="0"/>
                  </a:moveTo>
                  <a:lnTo>
                    <a:pt x="31" y="31"/>
                  </a:lnTo>
                  <a:lnTo>
                    <a:pt x="0" y="92"/>
                  </a:lnTo>
                  <a:lnTo>
                    <a:pt x="0" y="523"/>
                  </a:lnTo>
                  <a:lnTo>
                    <a:pt x="31" y="615"/>
                  </a:lnTo>
                  <a:lnTo>
                    <a:pt x="123" y="645"/>
                  </a:lnTo>
                  <a:lnTo>
                    <a:pt x="184" y="615"/>
                  </a:lnTo>
                  <a:lnTo>
                    <a:pt x="215" y="523"/>
                  </a:lnTo>
                  <a:lnTo>
                    <a:pt x="215" y="92"/>
                  </a:lnTo>
                  <a:lnTo>
                    <a:pt x="184" y="3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2491;p50">
              <a:extLst>
                <a:ext uri="{FF2B5EF4-FFF2-40B4-BE49-F238E27FC236}">
                  <a16:creationId xmlns:a16="http://schemas.microsoft.com/office/drawing/2014/main" id="{E2DFABC6-2BA4-4E1D-A8F5-E056D40FC10D}"/>
                </a:ext>
              </a:extLst>
            </p:cNvPr>
            <p:cNvSpPr/>
            <p:nvPr/>
          </p:nvSpPr>
          <p:spPr>
            <a:xfrm>
              <a:off x="5251177" y="2277197"/>
              <a:ext cx="23359" cy="69860"/>
            </a:xfrm>
            <a:custGeom>
              <a:avLst/>
              <a:gdLst/>
              <a:ahLst/>
              <a:cxnLst/>
              <a:rect l="l" t="t" r="r" b="b"/>
              <a:pathLst>
                <a:path w="216" h="646" extrusionOk="0">
                  <a:moveTo>
                    <a:pt x="92" y="0"/>
                  </a:moveTo>
                  <a:lnTo>
                    <a:pt x="31" y="31"/>
                  </a:lnTo>
                  <a:lnTo>
                    <a:pt x="0" y="92"/>
                  </a:lnTo>
                  <a:lnTo>
                    <a:pt x="0" y="523"/>
                  </a:lnTo>
                  <a:lnTo>
                    <a:pt x="31" y="615"/>
                  </a:lnTo>
                  <a:lnTo>
                    <a:pt x="92" y="645"/>
                  </a:lnTo>
                  <a:lnTo>
                    <a:pt x="184" y="615"/>
                  </a:lnTo>
                  <a:lnTo>
                    <a:pt x="215" y="523"/>
                  </a:lnTo>
                  <a:lnTo>
                    <a:pt x="215" y="92"/>
                  </a:lnTo>
                  <a:lnTo>
                    <a:pt x="184" y="3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2492;p50">
              <a:extLst>
                <a:ext uri="{FF2B5EF4-FFF2-40B4-BE49-F238E27FC236}">
                  <a16:creationId xmlns:a16="http://schemas.microsoft.com/office/drawing/2014/main" id="{47882F04-9213-4E28-B99C-6101FA9CF232}"/>
                </a:ext>
              </a:extLst>
            </p:cNvPr>
            <p:cNvSpPr/>
            <p:nvPr/>
          </p:nvSpPr>
          <p:spPr>
            <a:xfrm>
              <a:off x="5284375" y="2277197"/>
              <a:ext cx="23359" cy="69860"/>
            </a:xfrm>
            <a:custGeom>
              <a:avLst/>
              <a:gdLst/>
              <a:ahLst/>
              <a:cxnLst/>
              <a:rect l="l" t="t" r="r" b="b"/>
              <a:pathLst>
                <a:path w="216" h="646" extrusionOk="0">
                  <a:moveTo>
                    <a:pt x="123" y="0"/>
                  </a:moveTo>
                  <a:lnTo>
                    <a:pt x="31" y="31"/>
                  </a:lnTo>
                  <a:lnTo>
                    <a:pt x="0" y="92"/>
                  </a:lnTo>
                  <a:lnTo>
                    <a:pt x="0" y="523"/>
                  </a:lnTo>
                  <a:lnTo>
                    <a:pt x="31" y="615"/>
                  </a:lnTo>
                  <a:lnTo>
                    <a:pt x="123" y="645"/>
                  </a:lnTo>
                  <a:lnTo>
                    <a:pt x="185" y="615"/>
                  </a:lnTo>
                  <a:lnTo>
                    <a:pt x="215" y="523"/>
                  </a:lnTo>
                  <a:lnTo>
                    <a:pt x="215" y="92"/>
                  </a:lnTo>
                  <a:lnTo>
                    <a:pt x="185" y="3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2493;p50">
              <a:extLst>
                <a:ext uri="{FF2B5EF4-FFF2-40B4-BE49-F238E27FC236}">
                  <a16:creationId xmlns:a16="http://schemas.microsoft.com/office/drawing/2014/main" id="{BA2679C5-43B8-42B9-A8C8-1BDB317B5082}"/>
                </a:ext>
              </a:extLst>
            </p:cNvPr>
            <p:cNvSpPr/>
            <p:nvPr/>
          </p:nvSpPr>
          <p:spPr>
            <a:xfrm>
              <a:off x="5320927" y="2277197"/>
              <a:ext cx="23359" cy="69860"/>
            </a:xfrm>
            <a:custGeom>
              <a:avLst/>
              <a:gdLst/>
              <a:ahLst/>
              <a:cxnLst/>
              <a:rect l="l" t="t" r="r" b="b"/>
              <a:pathLst>
                <a:path w="216" h="646" extrusionOk="0">
                  <a:moveTo>
                    <a:pt x="92" y="0"/>
                  </a:moveTo>
                  <a:lnTo>
                    <a:pt x="31" y="31"/>
                  </a:lnTo>
                  <a:lnTo>
                    <a:pt x="0" y="92"/>
                  </a:lnTo>
                  <a:lnTo>
                    <a:pt x="0" y="523"/>
                  </a:lnTo>
                  <a:lnTo>
                    <a:pt x="31" y="615"/>
                  </a:lnTo>
                  <a:lnTo>
                    <a:pt x="92" y="645"/>
                  </a:lnTo>
                  <a:lnTo>
                    <a:pt x="185" y="615"/>
                  </a:lnTo>
                  <a:lnTo>
                    <a:pt x="215" y="523"/>
                  </a:lnTo>
                  <a:lnTo>
                    <a:pt x="215" y="92"/>
                  </a:lnTo>
                  <a:lnTo>
                    <a:pt x="185" y="3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2494;p50">
              <a:extLst>
                <a:ext uri="{FF2B5EF4-FFF2-40B4-BE49-F238E27FC236}">
                  <a16:creationId xmlns:a16="http://schemas.microsoft.com/office/drawing/2014/main" id="{F3700A93-1D64-48AD-8820-3E2E657D62F2}"/>
                </a:ext>
              </a:extLst>
            </p:cNvPr>
            <p:cNvSpPr/>
            <p:nvPr/>
          </p:nvSpPr>
          <p:spPr>
            <a:xfrm>
              <a:off x="5197971" y="2466551"/>
              <a:ext cx="93112" cy="93112"/>
            </a:xfrm>
            <a:custGeom>
              <a:avLst/>
              <a:gdLst/>
              <a:ahLst/>
              <a:cxnLst/>
              <a:rect l="l" t="t" r="r" b="b"/>
              <a:pathLst>
                <a:path w="861" h="861" extrusionOk="0">
                  <a:moveTo>
                    <a:pt x="431" y="1"/>
                  </a:moveTo>
                  <a:lnTo>
                    <a:pt x="246" y="31"/>
                  </a:lnTo>
                  <a:lnTo>
                    <a:pt x="123" y="124"/>
                  </a:lnTo>
                  <a:lnTo>
                    <a:pt x="31" y="277"/>
                  </a:lnTo>
                  <a:lnTo>
                    <a:pt x="0" y="431"/>
                  </a:lnTo>
                  <a:lnTo>
                    <a:pt x="31" y="615"/>
                  </a:lnTo>
                  <a:lnTo>
                    <a:pt x="123" y="738"/>
                  </a:lnTo>
                  <a:lnTo>
                    <a:pt x="246" y="830"/>
                  </a:lnTo>
                  <a:lnTo>
                    <a:pt x="431" y="861"/>
                  </a:lnTo>
                  <a:lnTo>
                    <a:pt x="584" y="830"/>
                  </a:lnTo>
                  <a:lnTo>
                    <a:pt x="738" y="738"/>
                  </a:lnTo>
                  <a:lnTo>
                    <a:pt x="830" y="615"/>
                  </a:lnTo>
                  <a:lnTo>
                    <a:pt x="861" y="431"/>
                  </a:lnTo>
                  <a:lnTo>
                    <a:pt x="830" y="277"/>
                  </a:lnTo>
                  <a:lnTo>
                    <a:pt x="738" y="124"/>
                  </a:lnTo>
                  <a:lnTo>
                    <a:pt x="584" y="31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2495;p50">
              <a:extLst>
                <a:ext uri="{FF2B5EF4-FFF2-40B4-BE49-F238E27FC236}">
                  <a16:creationId xmlns:a16="http://schemas.microsoft.com/office/drawing/2014/main" id="{1B976D9F-F1E7-41D9-89DE-347B0AC7C945}"/>
                </a:ext>
              </a:extLst>
            </p:cNvPr>
            <p:cNvSpPr/>
            <p:nvPr/>
          </p:nvSpPr>
          <p:spPr>
            <a:xfrm>
              <a:off x="5214624" y="2483204"/>
              <a:ext cx="59912" cy="63264"/>
            </a:xfrm>
            <a:custGeom>
              <a:avLst/>
              <a:gdLst/>
              <a:ahLst/>
              <a:cxnLst/>
              <a:rect l="l" t="t" r="r" b="b"/>
              <a:pathLst>
                <a:path w="554" h="585" extrusionOk="0">
                  <a:moveTo>
                    <a:pt x="277" y="0"/>
                  </a:moveTo>
                  <a:lnTo>
                    <a:pt x="154" y="31"/>
                  </a:lnTo>
                  <a:lnTo>
                    <a:pt x="62" y="92"/>
                  </a:lnTo>
                  <a:lnTo>
                    <a:pt x="0" y="185"/>
                  </a:lnTo>
                  <a:lnTo>
                    <a:pt x="0" y="277"/>
                  </a:lnTo>
                  <a:lnTo>
                    <a:pt x="0" y="400"/>
                  </a:lnTo>
                  <a:lnTo>
                    <a:pt x="62" y="492"/>
                  </a:lnTo>
                  <a:lnTo>
                    <a:pt x="154" y="553"/>
                  </a:lnTo>
                  <a:lnTo>
                    <a:pt x="277" y="584"/>
                  </a:lnTo>
                  <a:lnTo>
                    <a:pt x="369" y="553"/>
                  </a:lnTo>
                  <a:lnTo>
                    <a:pt x="461" y="492"/>
                  </a:lnTo>
                  <a:lnTo>
                    <a:pt x="522" y="400"/>
                  </a:lnTo>
                  <a:lnTo>
                    <a:pt x="553" y="277"/>
                  </a:lnTo>
                  <a:lnTo>
                    <a:pt x="522" y="185"/>
                  </a:lnTo>
                  <a:lnTo>
                    <a:pt x="461" y="92"/>
                  </a:lnTo>
                  <a:lnTo>
                    <a:pt x="369" y="3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2496;p50">
              <a:extLst>
                <a:ext uri="{FF2B5EF4-FFF2-40B4-BE49-F238E27FC236}">
                  <a16:creationId xmlns:a16="http://schemas.microsoft.com/office/drawing/2014/main" id="{B48B1B98-9424-421F-BB56-A82FD01E1131}"/>
                </a:ext>
              </a:extLst>
            </p:cNvPr>
            <p:cNvSpPr/>
            <p:nvPr/>
          </p:nvSpPr>
          <p:spPr>
            <a:xfrm>
              <a:off x="4805853" y="3729204"/>
              <a:ext cx="877367" cy="79809"/>
            </a:xfrm>
            <a:custGeom>
              <a:avLst/>
              <a:gdLst/>
              <a:ahLst/>
              <a:cxnLst/>
              <a:rect l="l" t="t" r="r" b="b"/>
              <a:pathLst>
                <a:path w="8113" h="738" extrusionOk="0">
                  <a:moveTo>
                    <a:pt x="1" y="0"/>
                  </a:moveTo>
                  <a:lnTo>
                    <a:pt x="1" y="738"/>
                  </a:lnTo>
                  <a:lnTo>
                    <a:pt x="8112" y="738"/>
                  </a:lnTo>
                  <a:lnTo>
                    <a:pt x="8112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2497;p50">
              <a:extLst>
                <a:ext uri="{FF2B5EF4-FFF2-40B4-BE49-F238E27FC236}">
                  <a16:creationId xmlns:a16="http://schemas.microsoft.com/office/drawing/2014/main" id="{EA084BDC-B27B-4D40-A210-95056668BAD6}"/>
                </a:ext>
              </a:extLst>
            </p:cNvPr>
            <p:cNvSpPr/>
            <p:nvPr/>
          </p:nvSpPr>
          <p:spPr>
            <a:xfrm>
              <a:off x="4845756" y="1891784"/>
              <a:ext cx="797557" cy="79809"/>
            </a:xfrm>
            <a:custGeom>
              <a:avLst/>
              <a:gdLst/>
              <a:ahLst/>
              <a:cxnLst/>
              <a:rect l="l" t="t" r="r" b="b"/>
              <a:pathLst>
                <a:path w="7375" h="738" extrusionOk="0">
                  <a:moveTo>
                    <a:pt x="1" y="0"/>
                  </a:moveTo>
                  <a:lnTo>
                    <a:pt x="1" y="737"/>
                  </a:lnTo>
                  <a:lnTo>
                    <a:pt x="7375" y="737"/>
                  </a:lnTo>
                  <a:lnTo>
                    <a:pt x="7375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2498;p50">
              <a:extLst>
                <a:ext uri="{FF2B5EF4-FFF2-40B4-BE49-F238E27FC236}">
                  <a16:creationId xmlns:a16="http://schemas.microsoft.com/office/drawing/2014/main" id="{FFF259DE-1B1C-48CA-97AB-1B6DDABDCB48}"/>
                </a:ext>
              </a:extLst>
            </p:cNvPr>
            <p:cNvSpPr/>
            <p:nvPr/>
          </p:nvSpPr>
          <p:spPr>
            <a:xfrm>
              <a:off x="5051764" y="2908523"/>
              <a:ext cx="385531" cy="172813"/>
            </a:xfrm>
            <a:custGeom>
              <a:avLst/>
              <a:gdLst/>
              <a:ahLst/>
              <a:cxnLst/>
              <a:rect l="l" t="t" r="r" b="b"/>
              <a:pathLst>
                <a:path w="3565" h="1598" extrusionOk="0">
                  <a:moveTo>
                    <a:pt x="123" y="0"/>
                  </a:moveTo>
                  <a:lnTo>
                    <a:pt x="62" y="62"/>
                  </a:lnTo>
                  <a:lnTo>
                    <a:pt x="1" y="123"/>
                  </a:lnTo>
                  <a:lnTo>
                    <a:pt x="1" y="215"/>
                  </a:lnTo>
                  <a:lnTo>
                    <a:pt x="1" y="1383"/>
                  </a:lnTo>
                  <a:lnTo>
                    <a:pt x="1" y="1475"/>
                  </a:lnTo>
                  <a:lnTo>
                    <a:pt x="62" y="1536"/>
                  </a:lnTo>
                  <a:lnTo>
                    <a:pt x="123" y="1598"/>
                  </a:lnTo>
                  <a:lnTo>
                    <a:pt x="3442" y="1598"/>
                  </a:lnTo>
                  <a:lnTo>
                    <a:pt x="3503" y="1536"/>
                  </a:lnTo>
                  <a:lnTo>
                    <a:pt x="3534" y="1475"/>
                  </a:lnTo>
                  <a:lnTo>
                    <a:pt x="3565" y="1383"/>
                  </a:lnTo>
                  <a:lnTo>
                    <a:pt x="3565" y="215"/>
                  </a:lnTo>
                  <a:lnTo>
                    <a:pt x="3534" y="123"/>
                  </a:lnTo>
                  <a:lnTo>
                    <a:pt x="3503" y="62"/>
                  </a:lnTo>
                  <a:lnTo>
                    <a:pt x="344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2499;p50">
              <a:extLst>
                <a:ext uri="{FF2B5EF4-FFF2-40B4-BE49-F238E27FC236}">
                  <a16:creationId xmlns:a16="http://schemas.microsoft.com/office/drawing/2014/main" id="{5FF27507-13CC-4FED-83B9-E6DBB1590880}"/>
                </a:ext>
              </a:extLst>
            </p:cNvPr>
            <p:cNvSpPr/>
            <p:nvPr/>
          </p:nvSpPr>
          <p:spPr>
            <a:xfrm>
              <a:off x="4144680" y="2489801"/>
              <a:ext cx="1123176" cy="717856"/>
            </a:xfrm>
            <a:custGeom>
              <a:avLst/>
              <a:gdLst/>
              <a:ahLst/>
              <a:cxnLst/>
              <a:rect l="l" t="t" r="r" b="b"/>
              <a:pathLst>
                <a:path w="10386" h="6638" extrusionOk="0">
                  <a:moveTo>
                    <a:pt x="7190" y="1"/>
                  </a:moveTo>
                  <a:lnTo>
                    <a:pt x="6944" y="31"/>
                  </a:lnTo>
                  <a:lnTo>
                    <a:pt x="6668" y="62"/>
                  </a:lnTo>
                  <a:lnTo>
                    <a:pt x="6422" y="124"/>
                  </a:lnTo>
                  <a:lnTo>
                    <a:pt x="6207" y="246"/>
                  </a:lnTo>
                  <a:lnTo>
                    <a:pt x="5961" y="339"/>
                  </a:lnTo>
                  <a:lnTo>
                    <a:pt x="5746" y="492"/>
                  </a:lnTo>
                  <a:lnTo>
                    <a:pt x="5562" y="646"/>
                  </a:lnTo>
                  <a:lnTo>
                    <a:pt x="5377" y="830"/>
                  </a:lnTo>
                  <a:lnTo>
                    <a:pt x="5224" y="1045"/>
                  </a:lnTo>
                  <a:lnTo>
                    <a:pt x="5070" y="1260"/>
                  </a:lnTo>
                  <a:lnTo>
                    <a:pt x="4947" y="1506"/>
                  </a:lnTo>
                  <a:lnTo>
                    <a:pt x="4824" y="1752"/>
                  </a:lnTo>
                  <a:lnTo>
                    <a:pt x="4732" y="1998"/>
                  </a:lnTo>
                  <a:lnTo>
                    <a:pt x="4671" y="2274"/>
                  </a:lnTo>
                  <a:lnTo>
                    <a:pt x="4640" y="2551"/>
                  </a:lnTo>
                  <a:lnTo>
                    <a:pt x="4609" y="2827"/>
                  </a:lnTo>
                  <a:lnTo>
                    <a:pt x="4609" y="4610"/>
                  </a:lnTo>
                  <a:lnTo>
                    <a:pt x="4609" y="4948"/>
                  </a:lnTo>
                  <a:lnTo>
                    <a:pt x="4517" y="5224"/>
                  </a:lnTo>
                  <a:lnTo>
                    <a:pt x="4363" y="5501"/>
                  </a:lnTo>
                  <a:lnTo>
                    <a:pt x="4210" y="5746"/>
                  </a:lnTo>
                  <a:lnTo>
                    <a:pt x="3995" y="5931"/>
                  </a:lnTo>
                  <a:lnTo>
                    <a:pt x="3749" y="6084"/>
                  </a:lnTo>
                  <a:lnTo>
                    <a:pt x="3472" y="6177"/>
                  </a:lnTo>
                  <a:lnTo>
                    <a:pt x="3196" y="6207"/>
                  </a:lnTo>
                  <a:lnTo>
                    <a:pt x="215" y="6207"/>
                  </a:lnTo>
                  <a:lnTo>
                    <a:pt x="123" y="6238"/>
                  </a:lnTo>
                  <a:lnTo>
                    <a:pt x="62" y="6269"/>
                  </a:lnTo>
                  <a:lnTo>
                    <a:pt x="0" y="6361"/>
                  </a:lnTo>
                  <a:lnTo>
                    <a:pt x="0" y="6422"/>
                  </a:lnTo>
                  <a:lnTo>
                    <a:pt x="0" y="6515"/>
                  </a:lnTo>
                  <a:lnTo>
                    <a:pt x="62" y="6576"/>
                  </a:lnTo>
                  <a:lnTo>
                    <a:pt x="123" y="6637"/>
                  </a:lnTo>
                  <a:lnTo>
                    <a:pt x="3380" y="6637"/>
                  </a:lnTo>
                  <a:lnTo>
                    <a:pt x="3565" y="6607"/>
                  </a:lnTo>
                  <a:lnTo>
                    <a:pt x="3749" y="6545"/>
                  </a:lnTo>
                  <a:lnTo>
                    <a:pt x="3903" y="6484"/>
                  </a:lnTo>
                  <a:lnTo>
                    <a:pt x="4087" y="6392"/>
                  </a:lnTo>
                  <a:lnTo>
                    <a:pt x="4241" y="6299"/>
                  </a:lnTo>
                  <a:lnTo>
                    <a:pt x="4517" y="6054"/>
                  </a:lnTo>
                  <a:lnTo>
                    <a:pt x="4732" y="5746"/>
                  </a:lnTo>
                  <a:lnTo>
                    <a:pt x="4917" y="5408"/>
                  </a:lnTo>
                  <a:lnTo>
                    <a:pt x="4978" y="5224"/>
                  </a:lnTo>
                  <a:lnTo>
                    <a:pt x="5009" y="5009"/>
                  </a:lnTo>
                  <a:lnTo>
                    <a:pt x="5039" y="4825"/>
                  </a:lnTo>
                  <a:lnTo>
                    <a:pt x="5039" y="4610"/>
                  </a:lnTo>
                  <a:lnTo>
                    <a:pt x="5039" y="2827"/>
                  </a:lnTo>
                  <a:lnTo>
                    <a:pt x="5070" y="2582"/>
                  </a:lnTo>
                  <a:lnTo>
                    <a:pt x="5101" y="2367"/>
                  </a:lnTo>
                  <a:lnTo>
                    <a:pt x="5162" y="2121"/>
                  </a:lnTo>
                  <a:lnTo>
                    <a:pt x="5224" y="1906"/>
                  </a:lnTo>
                  <a:lnTo>
                    <a:pt x="5316" y="1691"/>
                  </a:lnTo>
                  <a:lnTo>
                    <a:pt x="5408" y="1506"/>
                  </a:lnTo>
                  <a:lnTo>
                    <a:pt x="5531" y="1322"/>
                  </a:lnTo>
                  <a:lnTo>
                    <a:pt x="5685" y="1138"/>
                  </a:lnTo>
                  <a:lnTo>
                    <a:pt x="5838" y="984"/>
                  </a:lnTo>
                  <a:lnTo>
                    <a:pt x="5992" y="861"/>
                  </a:lnTo>
                  <a:lnTo>
                    <a:pt x="6176" y="738"/>
                  </a:lnTo>
                  <a:lnTo>
                    <a:pt x="6361" y="615"/>
                  </a:lnTo>
                  <a:lnTo>
                    <a:pt x="6576" y="554"/>
                  </a:lnTo>
                  <a:lnTo>
                    <a:pt x="6760" y="492"/>
                  </a:lnTo>
                  <a:lnTo>
                    <a:pt x="6975" y="462"/>
                  </a:lnTo>
                  <a:lnTo>
                    <a:pt x="7190" y="431"/>
                  </a:lnTo>
                  <a:lnTo>
                    <a:pt x="10263" y="431"/>
                  </a:lnTo>
                  <a:lnTo>
                    <a:pt x="10324" y="369"/>
                  </a:lnTo>
                  <a:lnTo>
                    <a:pt x="10355" y="308"/>
                  </a:lnTo>
                  <a:lnTo>
                    <a:pt x="10386" y="216"/>
                  </a:lnTo>
                  <a:lnTo>
                    <a:pt x="10355" y="154"/>
                  </a:lnTo>
                  <a:lnTo>
                    <a:pt x="10324" y="62"/>
                  </a:lnTo>
                  <a:lnTo>
                    <a:pt x="10263" y="31"/>
                  </a:lnTo>
                  <a:lnTo>
                    <a:pt x="101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2500;p50">
              <a:extLst>
                <a:ext uri="{FF2B5EF4-FFF2-40B4-BE49-F238E27FC236}">
                  <a16:creationId xmlns:a16="http://schemas.microsoft.com/office/drawing/2014/main" id="{892BAF68-40A4-4EFC-9802-FA150442E50D}"/>
                </a:ext>
              </a:extLst>
            </p:cNvPr>
            <p:cNvSpPr/>
            <p:nvPr/>
          </p:nvSpPr>
          <p:spPr>
            <a:xfrm>
              <a:off x="868451" y="2031284"/>
              <a:ext cx="3532285" cy="1482104"/>
            </a:xfrm>
            <a:custGeom>
              <a:avLst/>
              <a:gdLst/>
              <a:ahLst/>
              <a:cxnLst/>
              <a:rect l="l" t="t" r="r" b="b"/>
              <a:pathLst>
                <a:path w="32663" h="13705" extrusionOk="0">
                  <a:moveTo>
                    <a:pt x="14903" y="1"/>
                  </a:moveTo>
                  <a:lnTo>
                    <a:pt x="4302" y="707"/>
                  </a:lnTo>
                  <a:lnTo>
                    <a:pt x="4118" y="738"/>
                  </a:lnTo>
                  <a:lnTo>
                    <a:pt x="3964" y="799"/>
                  </a:lnTo>
                  <a:lnTo>
                    <a:pt x="3842" y="892"/>
                  </a:lnTo>
                  <a:lnTo>
                    <a:pt x="3719" y="1045"/>
                  </a:lnTo>
                  <a:lnTo>
                    <a:pt x="892" y="5193"/>
                  </a:lnTo>
                  <a:lnTo>
                    <a:pt x="646" y="5593"/>
                  </a:lnTo>
                  <a:lnTo>
                    <a:pt x="492" y="6054"/>
                  </a:lnTo>
                  <a:lnTo>
                    <a:pt x="400" y="6514"/>
                  </a:lnTo>
                  <a:lnTo>
                    <a:pt x="339" y="7006"/>
                  </a:lnTo>
                  <a:lnTo>
                    <a:pt x="339" y="10816"/>
                  </a:lnTo>
                  <a:lnTo>
                    <a:pt x="339" y="10939"/>
                  </a:lnTo>
                  <a:lnTo>
                    <a:pt x="308" y="11031"/>
                  </a:lnTo>
                  <a:lnTo>
                    <a:pt x="247" y="11123"/>
                  </a:lnTo>
                  <a:lnTo>
                    <a:pt x="154" y="11185"/>
                  </a:lnTo>
                  <a:lnTo>
                    <a:pt x="93" y="11246"/>
                  </a:lnTo>
                  <a:lnTo>
                    <a:pt x="62" y="11308"/>
                  </a:lnTo>
                  <a:lnTo>
                    <a:pt x="32" y="11400"/>
                  </a:lnTo>
                  <a:lnTo>
                    <a:pt x="1" y="11492"/>
                  </a:lnTo>
                  <a:lnTo>
                    <a:pt x="1" y="13243"/>
                  </a:lnTo>
                  <a:lnTo>
                    <a:pt x="1" y="13336"/>
                  </a:lnTo>
                  <a:lnTo>
                    <a:pt x="32" y="13428"/>
                  </a:lnTo>
                  <a:lnTo>
                    <a:pt x="154" y="13581"/>
                  </a:lnTo>
                  <a:lnTo>
                    <a:pt x="277" y="13674"/>
                  </a:lnTo>
                  <a:lnTo>
                    <a:pt x="370" y="13704"/>
                  </a:lnTo>
                  <a:lnTo>
                    <a:pt x="1752" y="13704"/>
                  </a:lnTo>
                  <a:lnTo>
                    <a:pt x="1691" y="13366"/>
                  </a:lnTo>
                  <a:lnTo>
                    <a:pt x="1691" y="13028"/>
                  </a:lnTo>
                  <a:lnTo>
                    <a:pt x="1721" y="12629"/>
                  </a:lnTo>
                  <a:lnTo>
                    <a:pt x="1752" y="12229"/>
                  </a:lnTo>
                  <a:lnTo>
                    <a:pt x="1875" y="11861"/>
                  </a:lnTo>
                  <a:lnTo>
                    <a:pt x="1998" y="11492"/>
                  </a:lnTo>
                  <a:lnTo>
                    <a:pt x="2152" y="11154"/>
                  </a:lnTo>
                  <a:lnTo>
                    <a:pt x="2367" y="10847"/>
                  </a:lnTo>
                  <a:lnTo>
                    <a:pt x="2582" y="10539"/>
                  </a:lnTo>
                  <a:lnTo>
                    <a:pt x="2828" y="10263"/>
                  </a:lnTo>
                  <a:lnTo>
                    <a:pt x="3104" y="10017"/>
                  </a:lnTo>
                  <a:lnTo>
                    <a:pt x="3411" y="9771"/>
                  </a:lnTo>
                  <a:lnTo>
                    <a:pt x="3719" y="9587"/>
                  </a:lnTo>
                  <a:lnTo>
                    <a:pt x="4057" y="9433"/>
                  </a:lnTo>
                  <a:lnTo>
                    <a:pt x="4425" y="9280"/>
                  </a:lnTo>
                  <a:lnTo>
                    <a:pt x="4794" y="9188"/>
                  </a:lnTo>
                  <a:lnTo>
                    <a:pt x="5193" y="9126"/>
                  </a:lnTo>
                  <a:lnTo>
                    <a:pt x="5992" y="9126"/>
                  </a:lnTo>
                  <a:lnTo>
                    <a:pt x="6361" y="9188"/>
                  </a:lnTo>
                  <a:lnTo>
                    <a:pt x="6730" y="9280"/>
                  </a:lnTo>
                  <a:lnTo>
                    <a:pt x="7098" y="9433"/>
                  </a:lnTo>
                  <a:lnTo>
                    <a:pt x="7436" y="9587"/>
                  </a:lnTo>
                  <a:lnTo>
                    <a:pt x="7774" y="9771"/>
                  </a:lnTo>
                  <a:lnTo>
                    <a:pt x="8051" y="10017"/>
                  </a:lnTo>
                  <a:lnTo>
                    <a:pt x="8327" y="10263"/>
                  </a:lnTo>
                  <a:lnTo>
                    <a:pt x="8604" y="10539"/>
                  </a:lnTo>
                  <a:lnTo>
                    <a:pt x="8819" y="10847"/>
                  </a:lnTo>
                  <a:lnTo>
                    <a:pt x="9003" y="11154"/>
                  </a:lnTo>
                  <a:lnTo>
                    <a:pt x="9188" y="11492"/>
                  </a:lnTo>
                  <a:lnTo>
                    <a:pt x="9311" y="11861"/>
                  </a:lnTo>
                  <a:lnTo>
                    <a:pt x="9403" y="12229"/>
                  </a:lnTo>
                  <a:lnTo>
                    <a:pt x="9464" y="12629"/>
                  </a:lnTo>
                  <a:lnTo>
                    <a:pt x="9464" y="13028"/>
                  </a:lnTo>
                  <a:lnTo>
                    <a:pt x="9464" y="13366"/>
                  </a:lnTo>
                  <a:lnTo>
                    <a:pt x="9403" y="13704"/>
                  </a:lnTo>
                  <a:lnTo>
                    <a:pt x="21785" y="13704"/>
                  </a:lnTo>
                  <a:lnTo>
                    <a:pt x="21724" y="13366"/>
                  </a:lnTo>
                  <a:lnTo>
                    <a:pt x="21724" y="13028"/>
                  </a:lnTo>
                  <a:lnTo>
                    <a:pt x="21755" y="12629"/>
                  </a:lnTo>
                  <a:lnTo>
                    <a:pt x="21785" y="12229"/>
                  </a:lnTo>
                  <a:lnTo>
                    <a:pt x="21908" y="11861"/>
                  </a:lnTo>
                  <a:lnTo>
                    <a:pt x="22031" y="11492"/>
                  </a:lnTo>
                  <a:lnTo>
                    <a:pt x="22185" y="11154"/>
                  </a:lnTo>
                  <a:lnTo>
                    <a:pt x="22400" y="10847"/>
                  </a:lnTo>
                  <a:lnTo>
                    <a:pt x="22615" y="10539"/>
                  </a:lnTo>
                  <a:lnTo>
                    <a:pt x="22861" y="10263"/>
                  </a:lnTo>
                  <a:lnTo>
                    <a:pt x="23137" y="10017"/>
                  </a:lnTo>
                  <a:lnTo>
                    <a:pt x="23445" y="9771"/>
                  </a:lnTo>
                  <a:lnTo>
                    <a:pt x="23752" y="9587"/>
                  </a:lnTo>
                  <a:lnTo>
                    <a:pt x="24090" y="9433"/>
                  </a:lnTo>
                  <a:lnTo>
                    <a:pt x="24459" y="9280"/>
                  </a:lnTo>
                  <a:lnTo>
                    <a:pt x="24827" y="9188"/>
                  </a:lnTo>
                  <a:lnTo>
                    <a:pt x="25227" y="9126"/>
                  </a:lnTo>
                  <a:lnTo>
                    <a:pt x="26026" y="9126"/>
                  </a:lnTo>
                  <a:lnTo>
                    <a:pt x="26394" y="9188"/>
                  </a:lnTo>
                  <a:lnTo>
                    <a:pt x="26763" y="9280"/>
                  </a:lnTo>
                  <a:lnTo>
                    <a:pt x="27132" y="9433"/>
                  </a:lnTo>
                  <a:lnTo>
                    <a:pt x="27470" y="9587"/>
                  </a:lnTo>
                  <a:lnTo>
                    <a:pt x="27808" y="9771"/>
                  </a:lnTo>
                  <a:lnTo>
                    <a:pt x="28084" y="10017"/>
                  </a:lnTo>
                  <a:lnTo>
                    <a:pt x="28361" y="10263"/>
                  </a:lnTo>
                  <a:lnTo>
                    <a:pt x="28637" y="10539"/>
                  </a:lnTo>
                  <a:lnTo>
                    <a:pt x="28852" y="10847"/>
                  </a:lnTo>
                  <a:lnTo>
                    <a:pt x="29037" y="11154"/>
                  </a:lnTo>
                  <a:lnTo>
                    <a:pt x="29221" y="11492"/>
                  </a:lnTo>
                  <a:lnTo>
                    <a:pt x="29344" y="11861"/>
                  </a:lnTo>
                  <a:lnTo>
                    <a:pt x="29436" y="12229"/>
                  </a:lnTo>
                  <a:lnTo>
                    <a:pt x="29498" y="12629"/>
                  </a:lnTo>
                  <a:lnTo>
                    <a:pt x="29498" y="13028"/>
                  </a:lnTo>
                  <a:lnTo>
                    <a:pt x="29498" y="13366"/>
                  </a:lnTo>
                  <a:lnTo>
                    <a:pt x="29436" y="13704"/>
                  </a:lnTo>
                  <a:lnTo>
                    <a:pt x="32263" y="13704"/>
                  </a:lnTo>
                  <a:lnTo>
                    <a:pt x="32355" y="13674"/>
                  </a:lnTo>
                  <a:lnTo>
                    <a:pt x="32509" y="13581"/>
                  </a:lnTo>
                  <a:lnTo>
                    <a:pt x="32601" y="13428"/>
                  </a:lnTo>
                  <a:lnTo>
                    <a:pt x="32632" y="13336"/>
                  </a:lnTo>
                  <a:lnTo>
                    <a:pt x="32662" y="13243"/>
                  </a:lnTo>
                  <a:lnTo>
                    <a:pt x="32662" y="11769"/>
                  </a:lnTo>
                  <a:lnTo>
                    <a:pt x="32632" y="11553"/>
                  </a:lnTo>
                  <a:lnTo>
                    <a:pt x="32539" y="11400"/>
                  </a:lnTo>
                  <a:lnTo>
                    <a:pt x="32386" y="11246"/>
                  </a:lnTo>
                  <a:lnTo>
                    <a:pt x="32232" y="11154"/>
                  </a:lnTo>
                  <a:lnTo>
                    <a:pt x="32140" y="11123"/>
                  </a:lnTo>
                  <a:lnTo>
                    <a:pt x="32078" y="11062"/>
                  </a:lnTo>
                  <a:lnTo>
                    <a:pt x="32048" y="10970"/>
                  </a:lnTo>
                  <a:lnTo>
                    <a:pt x="32017" y="10877"/>
                  </a:lnTo>
                  <a:lnTo>
                    <a:pt x="32017" y="9864"/>
                  </a:lnTo>
                  <a:lnTo>
                    <a:pt x="31986" y="9648"/>
                  </a:lnTo>
                  <a:lnTo>
                    <a:pt x="31925" y="9433"/>
                  </a:lnTo>
                  <a:lnTo>
                    <a:pt x="31833" y="9249"/>
                  </a:lnTo>
                  <a:lnTo>
                    <a:pt x="31741" y="9065"/>
                  </a:lnTo>
                  <a:lnTo>
                    <a:pt x="31618" y="8880"/>
                  </a:lnTo>
                  <a:lnTo>
                    <a:pt x="31464" y="8696"/>
                  </a:lnTo>
                  <a:lnTo>
                    <a:pt x="31126" y="8358"/>
                  </a:lnTo>
                  <a:lnTo>
                    <a:pt x="30665" y="7989"/>
                  </a:lnTo>
                  <a:lnTo>
                    <a:pt x="30266" y="7743"/>
                  </a:lnTo>
                  <a:lnTo>
                    <a:pt x="29805" y="7498"/>
                  </a:lnTo>
                  <a:lnTo>
                    <a:pt x="29344" y="7283"/>
                  </a:lnTo>
                  <a:lnTo>
                    <a:pt x="28852" y="7067"/>
                  </a:lnTo>
                  <a:lnTo>
                    <a:pt x="27900" y="6729"/>
                  </a:lnTo>
                  <a:lnTo>
                    <a:pt x="26947" y="6422"/>
                  </a:lnTo>
                  <a:lnTo>
                    <a:pt x="26118" y="6207"/>
                  </a:lnTo>
                  <a:lnTo>
                    <a:pt x="25411" y="6054"/>
                  </a:lnTo>
                  <a:lnTo>
                    <a:pt x="24796" y="5961"/>
                  </a:lnTo>
                  <a:lnTo>
                    <a:pt x="16224" y="369"/>
                  </a:lnTo>
                  <a:lnTo>
                    <a:pt x="15917" y="185"/>
                  </a:lnTo>
                  <a:lnTo>
                    <a:pt x="15579" y="62"/>
                  </a:lnTo>
                  <a:lnTo>
                    <a:pt x="15241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2501;p50">
              <a:extLst>
                <a:ext uri="{FF2B5EF4-FFF2-40B4-BE49-F238E27FC236}">
                  <a16:creationId xmlns:a16="http://schemas.microsoft.com/office/drawing/2014/main" id="{567C6017-BF3B-498C-A795-46104BDB8118}"/>
                </a:ext>
              </a:extLst>
            </p:cNvPr>
            <p:cNvSpPr/>
            <p:nvPr/>
          </p:nvSpPr>
          <p:spPr>
            <a:xfrm>
              <a:off x="868451" y="2031284"/>
              <a:ext cx="3532285" cy="1482104"/>
            </a:xfrm>
            <a:custGeom>
              <a:avLst/>
              <a:gdLst/>
              <a:ahLst/>
              <a:cxnLst/>
              <a:rect l="l" t="t" r="r" b="b"/>
              <a:pathLst>
                <a:path w="32663" h="13705" fill="none" extrusionOk="0">
                  <a:moveTo>
                    <a:pt x="32662" y="11769"/>
                  </a:moveTo>
                  <a:lnTo>
                    <a:pt x="32662" y="13243"/>
                  </a:lnTo>
                  <a:lnTo>
                    <a:pt x="32662" y="13243"/>
                  </a:lnTo>
                  <a:lnTo>
                    <a:pt x="32632" y="13336"/>
                  </a:lnTo>
                  <a:lnTo>
                    <a:pt x="32601" y="13428"/>
                  </a:lnTo>
                  <a:lnTo>
                    <a:pt x="32509" y="13581"/>
                  </a:lnTo>
                  <a:lnTo>
                    <a:pt x="32355" y="13674"/>
                  </a:lnTo>
                  <a:lnTo>
                    <a:pt x="32263" y="13704"/>
                  </a:lnTo>
                  <a:lnTo>
                    <a:pt x="32171" y="13704"/>
                  </a:lnTo>
                  <a:lnTo>
                    <a:pt x="29436" y="13704"/>
                  </a:lnTo>
                  <a:lnTo>
                    <a:pt x="29436" y="13704"/>
                  </a:lnTo>
                  <a:lnTo>
                    <a:pt x="29498" y="13366"/>
                  </a:lnTo>
                  <a:lnTo>
                    <a:pt x="29498" y="13028"/>
                  </a:lnTo>
                  <a:lnTo>
                    <a:pt x="29498" y="13028"/>
                  </a:lnTo>
                  <a:lnTo>
                    <a:pt x="29498" y="12629"/>
                  </a:lnTo>
                  <a:lnTo>
                    <a:pt x="29436" y="12229"/>
                  </a:lnTo>
                  <a:lnTo>
                    <a:pt x="29344" y="11861"/>
                  </a:lnTo>
                  <a:lnTo>
                    <a:pt x="29221" y="11492"/>
                  </a:lnTo>
                  <a:lnTo>
                    <a:pt x="29037" y="11154"/>
                  </a:lnTo>
                  <a:lnTo>
                    <a:pt x="28852" y="10847"/>
                  </a:lnTo>
                  <a:lnTo>
                    <a:pt x="28637" y="10539"/>
                  </a:lnTo>
                  <a:lnTo>
                    <a:pt x="28361" y="10263"/>
                  </a:lnTo>
                  <a:lnTo>
                    <a:pt x="28084" y="10017"/>
                  </a:lnTo>
                  <a:lnTo>
                    <a:pt x="27808" y="9771"/>
                  </a:lnTo>
                  <a:lnTo>
                    <a:pt x="27470" y="9587"/>
                  </a:lnTo>
                  <a:lnTo>
                    <a:pt x="27132" y="9433"/>
                  </a:lnTo>
                  <a:lnTo>
                    <a:pt x="26763" y="9280"/>
                  </a:lnTo>
                  <a:lnTo>
                    <a:pt x="26394" y="9188"/>
                  </a:lnTo>
                  <a:lnTo>
                    <a:pt x="26026" y="9126"/>
                  </a:lnTo>
                  <a:lnTo>
                    <a:pt x="25626" y="9126"/>
                  </a:lnTo>
                  <a:lnTo>
                    <a:pt x="25626" y="9126"/>
                  </a:lnTo>
                  <a:lnTo>
                    <a:pt x="25227" y="9126"/>
                  </a:lnTo>
                  <a:lnTo>
                    <a:pt x="24827" y="9188"/>
                  </a:lnTo>
                  <a:lnTo>
                    <a:pt x="24459" y="9280"/>
                  </a:lnTo>
                  <a:lnTo>
                    <a:pt x="24090" y="9433"/>
                  </a:lnTo>
                  <a:lnTo>
                    <a:pt x="23752" y="9587"/>
                  </a:lnTo>
                  <a:lnTo>
                    <a:pt x="23445" y="9771"/>
                  </a:lnTo>
                  <a:lnTo>
                    <a:pt x="23137" y="10017"/>
                  </a:lnTo>
                  <a:lnTo>
                    <a:pt x="22861" y="10263"/>
                  </a:lnTo>
                  <a:lnTo>
                    <a:pt x="22615" y="10539"/>
                  </a:lnTo>
                  <a:lnTo>
                    <a:pt x="22400" y="10847"/>
                  </a:lnTo>
                  <a:lnTo>
                    <a:pt x="22185" y="11154"/>
                  </a:lnTo>
                  <a:lnTo>
                    <a:pt x="22031" y="11492"/>
                  </a:lnTo>
                  <a:lnTo>
                    <a:pt x="21908" y="11861"/>
                  </a:lnTo>
                  <a:lnTo>
                    <a:pt x="21785" y="12229"/>
                  </a:lnTo>
                  <a:lnTo>
                    <a:pt x="21755" y="12629"/>
                  </a:lnTo>
                  <a:lnTo>
                    <a:pt x="21724" y="13028"/>
                  </a:lnTo>
                  <a:lnTo>
                    <a:pt x="21724" y="13028"/>
                  </a:lnTo>
                  <a:lnTo>
                    <a:pt x="21724" y="13366"/>
                  </a:lnTo>
                  <a:lnTo>
                    <a:pt x="21785" y="13704"/>
                  </a:lnTo>
                  <a:lnTo>
                    <a:pt x="9403" y="13704"/>
                  </a:lnTo>
                  <a:lnTo>
                    <a:pt x="9403" y="13704"/>
                  </a:lnTo>
                  <a:lnTo>
                    <a:pt x="9464" y="13366"/>
                  </a:lnTo>
                  <a:lnTo>
                    <a:pt x="9464" y="13028"/>
                  </a:lnTo>
                  <a:lnTo>
                    <a:pt x="9464" y="13028"/>
                  </a:lnTo>
                  <a:lnTo>
                    <a:pt x="9464" y="12629"/>
                  </a:lnTo>
                  <a:lnTo>
                    <a:pt x="9403" y="12229"/>
                  </a:lnTo>
                  <a:lnTo>
                    <a:pt x="9311" y="11861"/>
                  </a:lnTo>
                  <a:lnTo>
                    <a:pt x="9188" y="11492"/>
                  </a:lnTo>
                  <a:lnTo>
                    <a:pt x="9003" y="11154"/>
                  </a:lnTo>
                  <a:lnTo>
                    <a:pt x="8819" y="10847"/>
                  </a:lnTo>
                  <a:lnTo>
                    <a:pt x="8604" y="10539"/>
                  </a:lnTo>
                  <a:lnTo>
                    <a:pt x="8327" y="10263"/>
                  </a:lnTo>
                  <a:lnTo>
                    <a:pt x="8051" y="10017"/>
                  </a:lnTo>
                  <a:lnTo>
                    <a:pt x="7774" y="9771"/>
                  </a:lnTo>
                  <a:lnTo>
                    <a:pt x="7436" y="9587"/>
                  </a:lnTo>
                  <a:lnTo>
                    <a:pt x="7098" y="9433"/>
                  </a:lnTo>
                  <a:lnTo>
                    <a:pt x="6730" y="9280"/>
                  </a:lnTo>
                  <a:lnTo>
                    <a:pt x="6361" y="9188"/>
                  </a:lnTo>
                  <a:lnTo>
                    <a:pt x="5992" y="9126"/>
                  </a:lnTo>
                  <a:lnTo>
                    <a:pt x="5593" y="9126"/>
                  </a:lnTo>
                  <a:lnTo>
                    <a:pt x="5593" y="9126"/>
                  </a:lnTo>
                  <a:lnTo>
                    <a:pt x="5193" y="9126"/>
                  </a:lnTo>
                  <a:lnTo>
                    <a:pt x="4794" y="9188"/>
                  </a:lnTo>
                  <a:lnTo>
                    <a:pt x="4425" y="9280"/>
                  </a:lnTo>
                  <a:lnTo>
                    <a:pt x="4057" y="9433"/>
                  </a:lnTo>
                  <a:lnTo>
                    <a:pt x="3719" y="9587"/>
                  </a:lnTo>
                  <a:lnTo>
                    <a:pt x="3411" y="9771"/>
                  </a:lnTo>
                  <a:lnTo>
                    <a:pt x="3104" y="10017"/>
                  </a:lnTo>
                  <a:lnTo>
                    <a:pt x="2828" y="10263"/>
                  </a:lnTo>
                  <a:lnTo>
                    <a:pt x="2582" y="10539"/>
                  </a:lnTo>
                  <a:lnTo>
                    <a:pt x="2367" y="10847"/>
                  </a:lnTo>
                  <a:lnTo>
                    <a:pt x="2152" y="11154"/>
                  </a:lnTo>
                  <a:lnTo>
                    <a:pt x="1998" y="11492"/>
                  </a:lnTo>
                  <a:lnTo>
                    <a:pt x="1875" y="11861"/>
                  </a:lnTo>
                  <a:lnTo>
                    <a:pt x="1752" y="12229"/>
                  </a:lnTo>
                  <a:lnTo>
                    <a:pt x="1721" y="12629"/>
                  </a:lnTo>
                  <a:lnTo>
                    <a:pt x="1691" y="13028"/>
                  </a:lnTo>
                  <a:lnTo>
                    <a:pt x="1691" y="13028"/>
                  </a:lnTo>
                  <a:lnTo>
                    <a:pt x="1691" y="13366"/>
                  </a:lnTo>
                  <a:lnTo>
                    <a:pt x="1752" y="13704"/>
                  </a:lnTo>
                  <a:lnTo>
                    <a:pt x="462" y="13704"/>
                  </a:lnTo>
                  <a:lnTo>
                    <a:pt x="462" y="13704"/>
                  </a:lnTo>
                  <a:lnTo>
                    <a:pt x="370" y="13704"/>
                  </a:lnTo>
                  <a:lnTo>
                    <a:pt x="277" y="13674"/>
                  </a:lnTo>
                  <a:lnTo>
                    <a:pt x="154" y="13581"/>
                  </a:lnTo>
                  <a:lnTo>
                    <a:pt x="32" y="13428"/>
                  </a:lnTo>
                  <a:lnTo>
                    <a:pt x="1" y="13336"/>
                  </a:lnTo>
                  <a:lnTo>
                    <a:pt x="1" y="13243"/>
                  </a:lnTo>
                  <a:lnTo>
                    <a:pt x="1" y="11492"/>
                  </a:lnTo>
                  <a:lnTo>
                    <a:pt x="1" y="11492"/>
                  </a:lnTo>
                  <a:lnTo>
                    <a:pt x="32" y="11400"/>
                  </a:lnTo>
                  <a:lnTo>
                    <a:pt x="62" y="11308"/>
                  </a:lnTo>
                  <a:lnTo>
                    <a:pt x="93" y="11246"/>
                  </a:lnTo>
                  <a:lnTo>
                    <a:pt x="154" y="11185"/>
                  </a:lnTo>
                  <a:lnTo>
                    <a:pt x="154" y="11185"/>
                  </a:lnTo>
                  <a:lnTo>
                    <a:pt x="247" y="11123"/>
                  </a:lnTo>
                  <a:lnTo>
                    <a:pt x="308" y="11031"/>
                  </a:lnTo>
                  <a:lnTo>
                    <a:pt x="339" y="10939"/>
                  </a:lnTo>
                  <a:lnTo>
                    <a:pt x="339" y="10816"/>
                  </a:lnTo>
                  <a:lnTo>
                    <a:pt x="339" y="7006"/>
                  </a:lnTo>
                  <a:lnTo>
                    <a:pt x="339" y="7006"/>
                  </a:lnTo>
                  <a:lnTo>
                    <a:pt x="400" y="6514"/>
                  </a:lnTo>
                  <a:lnTo>
                    <a:pt x="492" y="6054"/>
                  </a:lnTo>
                  <a:lnTo>
                    <a:pt x="646" y="5593"/>
                  </a:lnTo>
                  <a:lnTo>
                    <a:pt x="892" y="5193"/>
                  </a:lnTo>
                  <a:lnTo>
                    <a:pt x="3719" y="1045"/>
                  </a:lnTo>
                  <a:lnTo>
                    <a:pt x="3719" y="1045"/>
                  </a:lnTo>
                  <a:lnTo>
                    <a:pt x="3842" y="892"/>
                  </a:lnTo>
                  <a:lnTo>
                    <a:pt x="3964" y="799"/>
                  </a:lnTo>
                  <a:lnTo>
                    <a:pt x="4118" y="738"/>
                  </a:lnTo>
                  <a:lnTo>
                    <a:pt x="4302" y="707"/>
                  </a:lnTo>
                  <a:lnTo>
                    <a:pt x="14903" y="1"/>
                  </a:lnTo>
                  <a:lnTo>
                    <a:pt x="14903" y="1"/>
                  </a:lnTo>
                  <a:lnTo>
                    <a:pt x="15241" y="1"/>
                  </a:lnTo>
                  <a:lnTo>
                    <a:pt x="15579" y="62"/>
                  </a:lnTo>
                  <a:lnTo>
                    <a:pt x="15917" y="185"/>
                  </a:lnTo>
                  <a:lnTo>
                    <a:pt x="16224" y="369"/>
                  </a:lnTo>
                  <a:lnTo>
                    <a:pt x="24796" y="5961"/>
                  </a:lnTo>
                  <a:lnTo>
                    <a:pt x="24796" y="5961"/>
                  </a:lnTo>
                  <a:lnTo>
                    <a:pt x="25411" y="6054"/>
                  </a:lnTo>
                  <a:lnTo>
                    <a:pt x="26118" y="6207"/>
                  </a:lnTo>
                  <a:lnTo>
                    <a:pt x="26947" y="6422"/>
                  </a:lnTo>
                  <a:lnTo>
                    <a:pt x="27900" y="6729"/>
                  </a:lnTo>
                  <a:lnTo>
                    <a:pt x="28852" y="7067"/>
                  </a:lnTo>
                  <a:lnTo>
                    <a:pt x="29344" y="7283"/>
                  </a:lnTo>
                  <a:lnTo>
                    <a:pt x="29805" y="7498"/>
                  </a:lnTo>
                  <a:lnTo>
                    <a:pt x="30266" y="7743"/>
                  </a:lnTo>
                  <a:lnTo>
                    <a:pt x="30665" y="7989"/>
                  </a:lnTo>
                  <a:lnTo>
                    <a:pt x="30665" y="7989"/>
                  </a:lnTo>
                  <a:lnTo>
                    <a:pt x="31126" y="8358"/>
                  </a:lnTo>
                  <a:lnTo>
                    <a:pt x="31126" y="8358"/>
                  </a:lnTo>
                  <a:lnTo>
                    <a:pt x="31464" y="8696"/>
                  </a:lnTo>
                  <a:lnTo>
                    <a:pt x="31618" y="8880"/>
                  </a:lnTo>
                  <a:lnTo>
                    <a:pt x="31741" y="9065"/>
                  </a:lnTo>
                  <a:lnTo>
                    <a:pt x="31833" y="9249"/>
                  </a:lnTo>
                  <a:lnTo>
                    <a:pt x="31925" y="9433"/>
                  </a:lnTo>
                  <a:lnTo>
                    <a:pt x="31986" y="9648"/>
                  </a:lnTo>
                  <a:lnTo>
                    <a:pt x="32017" y="9864"/>
                  </a:lnTo>
                  <a:lnTo>
                    <a:pt x="32017" y="10877"/>
                  </a:lnTo>
                  <a:lnTo>
                    <a:pt x="32017" y="10877"/>
                  </a:lnTo>
                  <a:lnTo>
                    <a:pt x="32048" y="10970"/>
                  </a:lnTo>
                  <a:lnTo>
                    <a:pt x="32078" y="11062"/>
                  </a:lnTo>
                  <a:lnTo>
                    <a:pt x="32140" y="11123"/>
                  </a:lnTo>
                  <a:lnTo>
                    <a:pt x="32232" y="11154"/>
                  </a:lnTo>
                  <a:lnTo>
                    <a:pt x="32232" y="11154"/>
                  </a:lnTo>
                  <a:lnTo>
                    <a:pt x="32386" y="11246"/>
                  </a:lnTo>
                  <a:lnTo>
                    <a:pt x="32539" y="11400"/>
                  </a:lnTo>
                  <a:lnTo>
                    <a:pt x="32632" y="11553"/>
                  </a:lnTo>
                  <a:lnTo>
                    <a:pt x="32662" y="117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2502;p50">
              <a:extLst>
                <a:ext uri="{FF2B5EF4-FFF2-40B4-BE49-F238E27FC236}">
                  <a16:creationId xmlns:a16="http://schemas.microsoft.com/office/drawing/2014/main" id="{6C67296C-E847-42F5-B6E0-F05E4D3592A1}"/>
                </a:ext>
              </a:extLst>
            </p:cNvPr>
            <p:cNvSpPr/>
            <p:nvPr/>
          </p:nvSpPr>
          <p:spPr>
            <a:xfrm>
              <a:off x="1782239" y="2695810"/>
              <a:ext cx="1528607" cy="817564"/>
            </a:xfrm>
            <a:custGeom>
              <a:avLst/>
              <a:gdLst/>
              <a:ahLst/>
              <a:cxnLst/>
              <a:rect l="l" t="t" r="r" b="b"/>
              <a:pathLst>
                <a:path w="14135" h="7560" extrusionOk="0">
                  <a:moveTo>
                    <a:pt x="0" y="1"/>
                  </a:moveTo>
                  <a:lnTo>
                    <a:pt x="0" y="2981"/>
                  </a:lnTo>
                  <a:lnTo>
                    <a:pt x="31" y="3196"/>
                  </a:lnTo>
                  <a:lnTo>
                    <a:pt x="93" y="3350"/>
                  </a:lnTo>
                  <a:lnTo>
                    <a:pt x="185" y="3503"/>
                  </a:lnTo>
                  <a:lnTo>
                    <a:pt x="338" y="3657"/>
                  </a:lnTo>
                  <a:lnTo>
                    <a:pt x="553" y="3841"/>
                  </a:lnTo>
                  <a:lnTo>
                    <a:pt x="830" y="4087"/>
                  </a:lnTo>
                  <a:lnTo>
                    <a:pt x="1076" y="4425"/>
                  </a:lnTo>
                  <a:lnTo>
                    <a:pt x="1352" y="4855"/>
                  </a:lnTo>
                  <a:lnTo>
                    <a:pt x="1475" y="5101"/>
                  </a:lnTo>
                  <a:lnTo>
                    <a:pt x="1567" y="5378"/>
                  </a:lnTo>
                  <a:lnTo>
                    <a:pt x="1660" y="5685"/>
                  </a:lnTo>
                  <a:lnTo>
                    <a:pt x="1752" y="5992"/>
                  </a:lnTo>
                  <a:lnTo>
                    <a:pt x="1813" y="6330"/>
                  </a:lnTo>
                  <a:lnTo>
                    <a:pt x="1844" y="6730"/>
                  </a:lnTo>
                  <a:lnTo>
                    <a:pt x="1875" y="7129"/>
                  </a:lnTo>
                  <a:lnTo>
                    <a:pt x="1875" y="7559"/>
                  </a:lnTo>
                  <a:lnTo>
                    <a:pt x="13335" y="7559"/>
                  </a:lnTo>
                  <a:lnTo>
                    <a:pt x="13274" y="7221"/>
                  </a:lnTo>
                  <a:lnTo>
                    <a:pt x="13274" y="6883"/>
                  </a:lnTo>
                  <a:lnTo>
                    <a:pt x="13274" y="6515"/>
                  </a:lnTo>
                  <a:lnTo>
                    <a:pt x="13335" y="6177"/>
                  </a:lnTo>
                  <a:lnTo>
                    <a:pt x="13397" y="5869"/>
                  </a:lnTo>
                  <a:lnTo>
                    <a:pt x="13489" y="5562"/>
                  </a:lnTo>
                  <a:lnTo>
                    <a:pt x="13612" y="5255"/>
                  </a:lnTo>
                  <a:lnTo>
                    <a:pt x="13766" y="4948"/>
                  </a:lnTo>
                  <a:lnTo>
                    <a:pt x="13950" y="4702"/>
                  </a:lnTo>
                  <a:lnTo>
                    <a:pt x="14134" y="4425"/>
                  </a:lnTo>
                  <a:lnTo>
                    <a:pt x="14134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2" name="Google Shape;2503;p50">
              <a:extLst>
                <a:ext uri="{FF2B5EF4-FFF2-40B4-BE49-F238E27FC236}">
                  <a16:creationId xmlns:a16="http://schemas.microsoft.com/office/drawing/2014/main" id="{53DEBF90-A1E6-4CD1-9ECC-80FB5FC9B73B}"/>
                </a:ext>
              </a:extLst>
            </p:cNvPr>
            <p:cNvSpPr/>
            <p:nvPr/>
          </p:nvSpPr>
          <p:spPr>
            <a:xfrm>
              <a:off x="1782239" y="2695810"/>
              <a:ext cx="1528607" cy="817564"/>
            </a:xfrm>
            <a:custGeom>
              <a:avLst/>
              <a:gdLst/>
              <a:ahLst/>
              <a:cxnLst/>
              <a:rect l="l" t="t" r="r" b="b"/>
              <a:pathLst>
                <a:path w="14135" h="7560" fill="none" extrusionOk="0">
                  <a:moveTo>
                    <a:pt x="14134" y="1"/>
                  </a:moveTo>
                  <a:lnTo>
                    <a:pt x="14134" y="4425"/>
                  </a:lnTo>
                  <a:lnTo>
                    <a:pt x="14134" y="4425"/>
                  </a:lnTo>
                  <a:lnTo>
                    <a:pt x="13950" y="4702"/>
                  </a:lnTo>
                  <a:lnTo>
                    <a:pt x="13766" y="4948"/>
                  </a:lnTo>
                  <a:lnTo>
                    <a:pt x="13612" y="5255"/>
                  </a:lnTo>
                  <a:lnTo>
                    <a:pt x="13489" y="5562"/>
                  </a:lnTo>
                  <a:lnTo>
                    <a:pt x="13397" y="5869"/>
                  </a:lnTo>
                  <a:lnTo>
                    <a:pt x="13335" y="6177"/>
                  </a:lnTo>
                  <a:lnTo>
                    <a:pt x="13274" y="6515"/>
                  </a:lnTo>
                  <a:lnTo>
                    <a:pt x="13274" y="6883"/>
                  </a:lnTo>
                  <a:lnTo>
                    <a:pt x="13274" y="6883"/>
                  </a:lnTo>
                  <a:lnTo>
                    <a:pt x="13274" y="7221"/>
                  </a:lnTo>
                  <a:lnTo>
                    <a:pt x="13335" y="7559"/>
                  </a:lnTo>
                  <a:lnTo>
                    <a:pt x="1875" y="7559"/>
                  </a:lnTo>
                  <a:lnTo>
                    <a:pt x="1875" y="7559"/>
                  </a:lnTo>
                  <a:lnTo>
                    <a:pt x="1875" y="7129"/>
                  </a:lnTo>
                  <a:lnTo>
                    <a:pt x="1844" y="6730"/>
                  </a:lnTo>
                  <a:lnTo>
                    <a:pt x="1813" y="6330"/>
                  </a:lnTo>
                  <a:lnTo>
                    <a:pt x="1752" y="5992"/>
                  </a:lnTo>
                  <a:lnTo>
                    <a:pt x="1660" y="5685"/>
                  </a:lnTo>
                  <a:lnTo>
                    <a:pt x="1567" y="5378"/>
                  </a:lnTo>
                  <a:lnTo>
                    <a:pt x="1475" y="5101"/>
                  </a:lnTo>
                  <a:lnTo>
                    <a:pt x="1352" y="4855"/>
                  </a:lnTo>
                  <a:lnTo>
                    <a:pt x="1076" y="4425"/>
                  </a:lnTo>
                  <a:lnTo>
                    <a:pt x="830" y="4087"/>
                  </a:lnTo>
                  <a:lnTo>
                    <a:pt x="553" y="3841"/>
                  </a:lnTo>
                  <a:lnTo>
                    <a:pt x="338" y="3657"/>
                  </a:lnTo>
                  <a:lnTo>
                    <a:pt x="338" y="3657"/>
                  </a:lnTo>
                  <a:lnTo>
                    <a:pt x="185" y="3503"/>
                  </a:lnTo>
                  <a:lnTo>
                    <a:pt x="93" y="3350"/>
                  </a:lnTo>
                  <a:lnTo>
                    <a:pt x="31" y="3196"/>
                  </a:lnTo>
                  <a:lnTo>
                    <a:pt x="0" y="2981"/>
                  </a:lnTo>
                  <a:lnTo>
                    <a:pt x="0" y="1"/>
                  </a:lnTo>
                  <a:lnTo>
                    <a:pt x="141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2504;p50">
              <a:extLst>
                <a:ext uri="{FF2B5EF4-FFF2-40B4-BE49-F238E27FC236}">
                  <a16:creationId xmlns:a16="http://schemas.microsoft.com/office/drawing/2014/main" id="{A4236EB3-B41B-464B-9945-819D524BCDD8}"/>
                </a:ext>
              </a:extLst>
            </p:cNvPr>
            <p:cNvSpPr/>
            <p:nvPr/>
          </p:nvSpPr>
          <p:spPr>
            <a:xfrm>
              <a:off x="1782239" y="2695809"/>
              <a:ext cx="1528607" cy="99816"/>
            </a:xfrm>
            <a:custGeom>
              <a:avLst/>
              <a:gdLst/>
              <a:ahLst/>
              <a:cxnLst/>
              <a:rect l="l" t="t" r="r" b="b"/>
              <a:pathLst>
                <a:path w="14135" h="923" extrusionOk="0">
                  <a:moveTo>
                    <a:pt x="0" y="1"/>
                  </a:moveTo>
                  <a:lnTo>
                    <a:pt x="0" y="922"/>
                  </a:lnTo>
                  <a:lnTo>
                    <a:pt x="14134" y="922"/>
                  </a:lnTo>
                  <a:lnTo>
                    <a:pt x="14134" y="1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2505;p50">
              <a:extLst>
                <a:ext uri="{FF2B5EF4-FFF2-40B4-BE49-F238E27FC236}">
                  <a16:creationId xmlns:a16="http://schemas.microsoft.com/office/drawing/2014/main" id="{F7202D27-6D07-480D-AC99-F5C0EE527957}"/>
                </a:ext>
              </a:extLst>
            </p:cNvPr>
            <p:cNvSpPr/>
            <p:nvPr/>
          </p:nvSpPr>
          <p:spPr>
            <a:xfrm>
              <a:off x="1782239" y="2695809"/>
              <a:ext cx="1528607" cy="99816"/>
            </a:xfrm>
            <a:custGeom>
              <a:avLst/>
              <a:gdLst/>
              <a:ahLst/>
              <a:cxnLst/>
              <a:rect l="l" t="t" r="r" b="b"/>
              <a:pathLst>
                <a:path w="14135" h="923" fill="none" extrusionOk="0">
                  <a:moveTo>
                    <a:pt x="0" y="1"/>
                  </a:moveTo>
                  <a:lnTo>
                    <a:pt x="0" y="922"/>
                  </a:lnTo>
                  <a:lnTo>
                    <a:pt x="14134" y="922"/>
                  </a:lnTo>
                  <a:lnTo>
                    <a:pt x="14134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2506;p50">
              <a:extLst>
                <a:ext uri="{FF2B5EF4-FFF2-40B4-BE49-F238E27FC236}">
                  <a16:creationId xmlns:a16="http://schemas.microsoft.com/office/drawing/2014/main" id="{9D42EC4D-40BF-4DBE-8BF5-183A3507E00C}"/>
                </a:ext>
              </a:extLst>
            </p:cNvPr>
            <p:cNvSpPr/>
            <p:nvPr/>
          </p:nvSpPr>
          <p:spPr>
            <a:xfrm>
              <a:off x="1167569" y="2134343"/>
              <a:ext cx="2252951" cy="618147"/>
            </a:xfrm>
            <a:custGeom>
              <a:avLst/>
              <a:gdLst/>
              <a:ahLst/>
              <a:cxnLst/>
              <a:rect l="l" t="t" r="r" b="b"/>
              <a:pathLst>
                <a:path w="20833" h="5716" extrusionOk="0">
                  <a:moveTo>
                    <a:pt x="12536" y="0"/>
                  </a:moveTo>
                  <a:lnTo>
                    <a:pt x="3042" y="522"/>
                  </a:lnTo>
                  <a:lnTo>
                    <a:pt x="2919" y="522"/>
                  </a:lnTo>
                  <a:lnTo>
                    <a:pt x="2796" y="584"/>
                  </a:lnTo>
                  <a:lnTo>
                    <a:pt x="2704" y="676"/>
                  </a:lnTo>
                  <a:lnTo>
                    <a:pt x="2643" y="768"/>
                  </a:lnTo>
                  <a:lnTo>
                    <a:pt x="92" y="4793"/>
                  </a:lnTo>
                  <a:lnTo>
                    <a:pt x="31" y="4947"/>
                  </a:lnTo>
                  <a:lnTo>
                    <a:pt x="0" y="5101"/>
                  </a:lnTo>
                  <a:lnTo>
                    <a:pt x="31" y="5254"/>
                  </a:lnTo>
                  <a:lnTo>
                    <a:pt x="92" y="5408"/>
                  </a:lnTo>
                  <a:lnTo>
                    <a:pt x="184" y="5531"/>
                  </a:lnTo>
                  <a:lnTo>
                    <a:pt x="307" y="5623"/>
                  </a:lnTo>
                  <a:lnTo>
                    <a:pt x="461" y="5684"/>
                  </a:lnTo>
                  <a:lnTo>
                    <a:pt x="645" y="5715"/>
                  </a:lnTo>
                  <a:lnTo>
                    <a:pt x="20586" y="5715"/>
                  </a:lnTo>
                  <a:lnTo>
                    <a:pt x="20679" y="5684"/>
                  </a:lnTo>
                  <a:lnTo>
                    <a:pt x="20740" y="5654"/>
                  </a:lnTo>
                  <a:lnTo>
                    <a:pt x="20801" y="5561"/>
                  </a:lnTo>
                  <a:lnTo>
                    <a:pt x="20832" y="5469"/>
                  </a:lnTo>
                  <a:lnTo>
                    <a:pt x="20801" y="5346"/>
                  </a:lnTo>
                  <a:lnTo>
                    <a:pt x="20771" y="5254"/>
                  </a:lnTo>
                  <a:lnTo>
                    <a:pt x="20709" y="5131"/>
                  </a:lnTo>
                  <a:lnTo>
                    <a:pt x="20617" y="5070"/>
                  </a:lnTo>
                  <a:lnTo>
                    <a:pt x="13120" y="184"/>
                  </a:lnTo>
                  <a:lnTo>
                    <a:pt x="12997" y="92"/>
                  </a:lnTo>
                  <a:lnTo>
                    <a:pt x="12874" y="31"/>
                  </a:lnTo>
                  <a:lnTo>
                    <a:pt x="12721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2507;p50">
              <a:extLst>
                <a:ext uri="{FF2B5EF4-FFF2-40B4-BE49-F238E27FC236}">
                  <a16:creationId xmlns:a16="http://schemas.microsoft.com/office/drawing/2014/main" id="{14CF81C1-E604-4C97-A807-4DA37E8E0D20}"/>
                </a:ext>
              </a:extLst>
            </p:cNvPr>
            <p:cNvSpPr/>
            <p:nvPr/>
          </p:nvSpPr>
          <p:spPr>
            <a:xfrm>
              <a:off x="1782239" y="2184087"/>
              <a:ext cx="1548504" cy="511843"/>
            </a:xfrm>
            <a:custGeom>
              <a:avLst/>
              <a:gdLst/>
              <a:ahLst/>
              <a:cxnLst/>
              <a:rect l="l" t="t" r="r" b="b"/>
              <a:pathLst>
                <a:path w="14319" h="4733" extrusionOk="0">
                  <a:moveTo>
                    <a:pt x="6975" y="1"/>
                  </a:moveTo>
                  <a:lnTo>
                    <a:pt x="6330" y="32"/>
                  </a:lnTo>
                  <a:lnTo>
                    <a:pt x="4978" y="124"/>
                  </a:lnTo>
                  <a:lnTo>
                    <a:pt x="431" y="370"/>
                  </a:lnTo>
                  <a:lnTo>
                    <a:pt x="0" y="4733"/>
                  </a:lnTo>
                  <a:lnTo>
                    <a:pt x="14319" y="4733"/>
                  </a:lnTo>
                  <a:lnTo>
                    <a:pt x="9280" y="1445"/>
                  </a:lnTo>
                  <a:lnTo>
                    <a:pt x="8511" y="953"/>
                  </a:lnTo>
                  <a:lnTo>
                    <a:pt x="7866" y="523"/>
                  </a:lnTo>
                  <a:lnTo>
                    <a:pt x="7221" y="93"/>
                  </a:lnTo>
                  <a:lnTo>
                    <a:pt x="7067" y="32"/>
                  </a:lnTo>
                  <a:lnTo>
                    <a:pt x="69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2508;p50">
              <a:extLst>
                <a:ext uri="{FF2B5EF4-FFF2-40B4-BE49-F238E27FC236}">
                  <a16:creationId xmlns:a16="http://schemas.microsoft.com/office/drawing/2014/main" id="{EF5DFF41-EDCD-4433-BE00-33B221726090}"/>
                </a:ext>
              </a:extLst>
            </p:cNvPr>
            <p:cNvSpPr/>
            <p:nvPr/>
          </p:nvSpPr>
          <p:spPr>
            <a:xfrm>
              <a:off x="1818791" y="2187440"/>
              <a:ext cx="647995" cy="508489"/>
            </a:xfrm>
            <a:custGeom>
              <a:avLst/>
              <a:gdLst/>
              <a:ahLst/>
              <a:cxnLst/>
              <a:rect l="l" t="t" r="r" b="b"/>
              <a:pathLst>
                <a:path w="5992" h="4702" extrusionOk="0">
                  <a:moveTo>
                    <a:pt x="5992" y="1"/>
                  </a:moveTo>
                  <a:lnTo>
                    <a:pt x="4640" y="93"/>
                  </a:lnTo>
                  <a:lnTo>
                    <a:pt x="0" y="4702"/>
                  </a:lnTo>
                  <a:lnTo>
                    <a:pt x="1291" y="4702"/>
                  </a:lnTo>
                  <a:lnTo>
                    <a:pt x="599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2509;p50">
              <a:extLst>
                <a:ext uri="{FF2B5EF4-FFF2-40B4-BE49-F238E27FC236}">
                  <a16:creationId xmlns:a16="http://schemas.microsoft.com/office/drawing/2014/main" id="{93D1F392-AC6C-402B-8674-7AE819582D07}"/>
                </a:ext>
              </a:extLst>
            </p:cNvPr>
            <p:cNvSpPr/>
            <p:nvPr/>
          </p:nvSpPr>
          <p:spPr>
            <a:xfrm>
              <a:off x="2038100" y="2187440"/>
              <a:ext cx="594896" cy="508489"/>
            </a:xfrm>
            <a:custGeom>
              <a:avLst/>
              <a:gdLst/>
              <a:ahLst/>
              <a:cxnLst/>
              <a:rect l="l" t="t" r="r" b="b"/>
              <a:pathLst>
                <a:path w="5501" h="4702" extrusionOk="0">
                  <a:moveTo>
                    <a:pt x="4701" y="1"/>
                  </a:moveTo>
                  <a:lnTo>
                    <a:pt x="0" y="4702"/>
                  </a:lnTo>
                  <a:lnTo>
                    <a:pt x="1291" y="4702"/>
                  </a:lnTo>
                  <a:lnTo>
                    <a:pt x="5500" y="492"/>
                  </a:lnTo>
                  <a:lnTo>
                    <a:pt x="4855" y="62"/>
                  </a:lnTo>
                  <a:lnTo>
                    <a:pt x="470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2510;p50">
              <a:extLst>
                <a:ext uri="{FF2B5EF4-FFF2-40B4-BE49-F238E27FC236}">
                  <a16:creationId xmlns:a16="http://schemas.microsoft.com/office/drawing/2014/main" id="{9194A5B0-9CD9-458A-B7E4-EE766FD9CF9B}"/>
                </a:ext>
              </a:extLst>
            </p:cNvPr>
            <p:cNvSpPr/>
            <p:nvPr/>
          </p:nvSpPr>
          <p:spPr>
            <a:xfrm>
              <a:off x="2293962" y="2287146"/>
              <a:ext cx="491836" cy="408781"/>
            </a:xfrm>
            <a:custGeom>
              <a:avLst/>
              <a:gdLst/>
              <a:ahLst/>
              <a:cxnLst/>
              <a:rect l="l" t="t" r="r" b="b"/>
              <a:pathLst>
                <a:path w="4548" h="3780" extrusionOk="0">
                  <a:moveTo>
                    <a:pt x="3779" y="0"/>
                  </a:moveTo>
                  <a:lnTo>
                    <a:pt x="0" y="3780"/>
                  </a:lnTo>
                  <a:lnTo>
                    <a:pt x="1260" y="3780"/>
                  </a:lnTo>
                  <a:lnTo>
                    <a:pt x="4548" y="492"/>
                  </a:lnTo>
                  <a:lnTo>
                    <a:pt x="37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2511;p50">
              <a:extLst>
                <a:ext uri="{FF2B5EF4-FFF2-40B4-BE49-F238E27FC236}">
                  <a16:creationId xmlns:a16="http://schemas.microsoft.com/office/drawing/2014/main" id="{5905F3B6-6412-4F8E-8F1E-1B058F58BAE0}"/>
                </a:ext>
              </a:extLst>
            </p:cNvPr>
            <p:cNvSpPr/>
            <p:nvPr/>
          </p:nvSpPr>
          <p:spPr>
            <a:xfrm>
              <a:off x="1227370" y="2227344"/>
              <a:ext cx="518439" cy="468585"/>
            </a:xfrm>
            <a:custGeom>
              <a:avLst/>
              <a:gdLst/>
              <a:ahLst/>
              <a:cxnLst/>
              <a:rect l="l" t="t" r="r" b="b"/>
              <a:pathLst>
                <a:path w="4794" h="4333" extrusionOk="0">
                  <a:moveTo>
                    <a:pt x="4793" y="0"/>
                  </a:moveTo>
                  <a:lnTo>
                    <a:pt x="3964" y="62"/>
                  </a:lnTo>
                  <a:lnTo>
                    <a:pt x="2550" y="154"/>
                  </a:lnTo>
                  <a:lnTo>
                    <a:pt x="2520" y="185"/>
                  </a:lnTo>
                  <a:lnTo>
                    <a:pt x="338" y="3687"/>
                  </a:lnTo>
                  <a:lnTo>
                    <a:pt x="0" y="4210"/>
                  </a:lnTo>
                  <a:lnTo>
                    <a:pt x="0" y="4241"/>
                  </a:lnTo>
                  <a:lnTo>
                    <a:pt x="0" y="4271"/>
                  </a:lnTo>
                  <a:lnTo>
                    <a:pt x="31" y="4302"/>
                  </a:lnTo>
                  <a:lnTo>
                    <a:pt x="92" y="4333"/>
                  </a:lnTo>
                  <a:lnTo>
                    <a:pt x="4333" y="4333"/>
                  </a:lnTo>
                  <a:lnTo>
                    <a:pt x="4609" y="1752"/>
                  </a:lnTo>
                  <a:lnTo>
                    <a:pt x="4670" y="1076"/>
                  </a:lnTo>
                  <a:lnTo>
                    <a:pt x="4732" y="369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2512;p50">
              <a:extLst>
                <a:ext uri="{FF2B5EF4-FFF2-40B4-BE49-F238E27FC236}">
                  <a16:creationId xmlns:a16="http://schemas.microsoft.com/office/drawing/2014/main" id="{AB9832BF-C9AF-4BCC-A713-D570DF83784E}"/>
                </a:ext>
              </a:extLst>
            </p:cNvPr>
            <p:cNvSpPr/>
            <p:nvPr/>
          </p:nvSpPr>
          <p:spPr>
            <a:xfrm>
              <a:off x="1227370" y="2227344"/>
              <a:ext cx="518439" cy="468585"/>
            </a:xfrm>
            <a:custGeom>
              <a:avLst/>
              <a:gdLst/>
              <a:ahLst/>
              <a:cxnLst/>
              <a:rect l="l" t="t" r="r" b="b"/>
              <a:pathLst>
                <a:path w="4794" h="4333" extrusionOk="0">
                  <a:moveTo>
                    <a:pt x="4793" y="0"/>
                  </a:moveTo>
                  <a:lnTo>
                    <a:pt x="3964" y="62"/>
                  </a:lnTo>
                  <a:lnTo>
                    <a:pt x="338" y="3687"/>
                  </a:lnTo>
                  <a:lnTo>
                    <a:pt x="0" y="4210"/>
                  </a:lnTo>
                  <a:lnTo>
                    <a:pt x="0" y="4241"/>
                  </a:lnTo>
                  <a:lnTo>
                    <a:pt x="0" y="4271"/>
                  </a:lnTo>
                  <a:lnTo>
                    <a:pt x="31" y="4302"/>
                  </a:lnTo>
                  <a:lnTo>
                    <a:pt x="92" y="4333"/>
                  </a:lnTo>
                  <a:lnTo>
                    <a:pt x="799" y="4333"/>
                  </a:lnTo>
                  <a:lnTo>
                    <a:pt x="4732" y="369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2513;p50">
              <a:extLst>
                <a:ext uri="{FF2B5EF4-FFF2-40B4-BE49-F238E27FC236}">
                  <a16:creationId xmlns:a16="http://schemas.microsoft.com/office/drawing/2014/main" id="{8E8A9DCF-342B-41F4-9C18-36137008A317}"/>
                </a:ext>
              </a:extLst>
            </p:cNvPr>
            <p:cNvSpPr/>
            <p:nvPr/>
          </p:nvSpPr>
          <p:spPr>
            <a:xfrm>
              <a:off x="1383524" y="2343595"/>
              <a:ext cx="348979" cy="352331"/>
            </a:xfrm>
            <a:custGeom>
              <a:avLst/>
              <a:gdLst/>
              <a:ahLst/>
              <a:cxnLst/>
              <a:rect l="l" t="t" r="r" b="b"/>
              <a:pathLst>
                <a:path w="3227" h="3258" extrusionOk="0">
                  <a:moveTo>
                    <a:pt x="3226" y="1"/>
                  </a:moveTo>
                  <a:lnTo>
                    <a:pt x="0" y="3258"/>
                  </a:lnTo>
                  <a:lnTo>
                    <a:pt x="584" y="3258"/>
                  </a:lnTo>
                  <a:lnTo>
                    <a:pt x="3165" y="677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2514;p50">
              <a:extLst>
                <a:ext uri="{FF2B5EF4-FFF2-40B4-BE49-F238E27FC236}">
                  <a16:creationId xmlns:a16="http://schemas.microsoft.com/office/drawing/2014/main" id="{78141983-847E-41BA-818F-F2DE966A861D}"/>
                </a:ext>
              </a:extLst>
            </p:cNvPr>
            <p:cNvSpPr/>
            <p:nvPr/>
          </p:nvSpPr>
          <p:spPr>
            <a:xfrm>
              <a:off x="3267443" y="3067921"/>
              <a:ext cx="741107" cy="741107"/>
            </a:xfrm>
            <a:custGeom>
              <a:avLst/>
              <a:gdLst/>
              <a:ahLst/>
              <a:cxnLst/>
              <a:rect l="l" t="t" r="r" b="b"/>
              <a:pathLst>
                <a:path w="6853" h="6853" extrusionOk="0">
                  <a:moveTo>
                    <a:pt x="3442" y="1"/>
                  </a:moveTo>
                  <a:lnTo>
                    <a:pt x="3073" y="32"/>
                  </a:lnTo>
                  <a:lnTo>
                    <a:pt x="2735" y="62"/>
                  </a:lnTo>
                  <a:lnTo>
                    <a:pt x="2428" y="155"/>
                  </a:lnTo>
                  <a:lnTo>
                    <a:pt x="2090" y="278"/>
                  </a:lnTo>
                  <a:lnTo>
                    <a:pt x="1814" y="431"/>
                  </a:lnTo>
                  <a:lnTo>
                    <a:pt x="1506" y="585"/>
                  </a:lnTo>
                  <a:lnTo>
                    <a:pt x="1261" y="800"/>
                  </a:lnTo>
                  <a:lnTo>
                    <a:pt x="1015" y="1015"/>
                  </a:lnTo>
                  <a:lnTo>
                    <a:pt x="800" y="1261"/>
                  </a:lnTo>
                  <a:lnTo>
                    <a:pt x="585" y="1507"/>
                  </a:lnTo>
                  <a:lnTo>
                    <a:pt x="431" y="1783"/>
                  </a:lnTo>
                  <a:lnTo>
                    <a:pt x="277" y="2090"/>
                  </a:lnTo>
                  <a:lnTo>
                    <a:pt x="154" y="2398"/>
                  </a:lnTo>
                  <a:lnTo>
                    <a:pt x="93" y="2736"/>
                  </a:lnTo>
                  <a:lnTo>
                    <a:pt x="32" y="3074"/>
                  </a:lnTo>
                  <a:lnTo>
                    <a:pt x="1" y="3442"/>
                  </a:lnTo>
                  <a:lnTo>
                    <a:pt x="32" y="3780"/>
                  </a:lnTo>
                  <a:lnTo>
                    <a:pt x="93" y="4118"/>
                  </a:lnTo>
                  <a:lnTo>
                    <a:pt x="154" y="4456"/>
                  </a:lnTo>
                  <a:lnTo>
                    <a:pt x="277" y="4763"/>
                  </a:lnTo>
                  <a:lnTo>
                    <a:pt x="431" y="5071"/>
                  </a:lnTo>
                  <a:lnTo>
                    <a:pt x="585" y="5347"/>
                  </a:lnTo>
                  <a:lnTo>
                    <a:pt x="800" y="5593"/>
                  </a:lnTo>
                  <a:lnTo>
                    <a:pt x="1015" y="5839"/>
                  </a:lnTo>
                  <a:lnTo>
                    <a:pt x="1261" y="6054"/>
                  </a:lnTo>
                  <a:lnTo>
                    <a:pt x="1506" y="6269"/>
                  </a:lnTo>
                  <a:lnTo>
                    <a:pt x="1814" y="6423"/>
                  </a:lnTo>
                  <a:lnTo>
                    <a:pt x="2090" y="6576"/>
                  </a:lnTo>
                  <a:lnTo>
                    <a:pt x="2428" y="6699"/>
                  </a:lnTo>
                  <a:lnTo>
                    <a:pt x="2735" y="6791"/>
                  </a:lnTo>
                  <a:lnTo>
                    <a:pt x="3073" y="6822"/>
                  </a:lnTo>
                  <a:lnTo>
                    <a:pt x="3442" y="6853"/>
                  </a:lnTo>
                  <a:lnTo>
                    <a:pt x="3780" y="6822"/>
                  </a:lnTo>
                  <a:lnTo>
                    <a:pt x="4118" y="6791"/>
                  </a:lnTo>
                  <a:lnTo>
                    <a:pt x="4456" y="6699"/>
                  </a:lnTo>
                  <a:lnTo>
                    <a:pt x="4763" y="6576"/>
                  </a:lnTo>
                  <a:lnTo>
                    <a:pt x="5071" y="6423"/>
                  </a:lnTo>
                  <a:lnTo>
                    <a:pt x="5347" y="6269"/>
                  </a:lnTo>
                  <a:lnTo>
                    <a:pt x="5624" y="6054"/>
                  </a:lnTo>
                  <a:lnTo>
                    <a:pt x="5839" y="5839"/>
                  </a:lnTo>
                  <a:lnTo>
                    <a:pt x="6084" y="5593"/>
                  </a:lnTo>
                  <a:lnTo>
                    <a:pt x="6269" y="5347"/>
                  </a:lnTo>
                  <a:lnTo>
                    <a:pt x="6453" y="5071"/>
                  </a:lnTo>
                  <a:lnTo>
                    <a:pt x="6576" y="4763"/>
                  </a:lnTo>
                  <a:lnTo>
                    <a:pt x="6699" y="4456"/>
                  </a:lnTo>
                  <a:lnTo>
                    <a:pt x="6791" y="4118"/>
                  </a:lnTo>
                  <a:lnTo>
                    <a:pt x="6853" y="3780"/>
                  </a:lnTo>
                  <a:lnTo>
                    <a:pt x="6853" y="3442"/>
                  </a:lnTo>
                  <a:lnTo>
                    <a:pt x="6853" y="3074"/>
                  </a:lnTo>
                  <a:lnTo>
                    <a:pt x="6791" y="2736"/>
                  </a:lnTo>
                  <a:lnTo>
                    <a:pt x="6699" y="2398"/>
                  </a:lnTo>
                  <a:lnTo>
                    <a:pt x="6576" y="2090"/>
                  </a:lnTo>
                  <a:lnTo>
                    <a:pt x="6453" y="1783"/>
                  </a:lnTo>
                  <a:lnTo>
                    <a:pt x="6269" y="1507"/>
                  </a:lnTo>
                  <a:lnTo>
                    <a:pt x="6084" y="1261"/>
                  </a:lnTo>
                  <a:lnTo>
                    <a:pt x="5839" y="1015"/>
                  </a:lnTo>
                  <a:lnTo>
                    <a:pt x="5624" y="800"/>
                  </a:lnTo>
                  <a:lnTo>
                    <a:pt x="5347" y="585"/>
                  </a:lnTo>
                  <a:lnTo>
                    <a:pt x="5071" y="431"/>
                  </a:lnTo>
                  <a:lnTo>
                    <a:pt x="4763" y="278"/>
                  </a:lnTo>
                  <a:lnTo>
                    <a:pt x="4456" y="155"/>
                  </a:lnTo>
                  <a:lnTo>
                    <a:pt x="4118" y="62"/>
                  </a:lnTo>
                  <a:lnTo>
                    <a:pt x="3780" y="32"/>
                  </a:lnTo>
                  <a:lnTo>
                    <a:pt x="34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2515;p50">
              <a:extLst>
                <a:ext uri="{FF2B5EF4-FFF2-40B4-BE49-F238E27FC236}">
                  <a16:creationId xmlns:a16="http://schemas.microsoft.com/office/drawing/2014/main" id="{286EC374-90E6-4760-B32E-FED59C2D1171}"/>
                </a:ext>
              </a:extLst>
            </p:cNvPr>
            <p:cNvSpPr/>
            <p:nvPr/>
          </p:nvSpPr>
          <p:spPr>
            <a:xfrm>
              <a:off x="3420355" y="3217481"/>
              <a:ext cx="438629" cy="442089"/>
            </a:xfrm>
            <a:custGeom>
              <a:avLst/>
              <a:gdLst/>
              <a:ahLst/>
              <a:cxnLst/>
              <a:rect l="l" t="t" r="r" b="b"/>
              <a:pathLst>
                <a:path w="4056" h="4088" extrusionOk="0">
                  <a:moveTo>
                    <a:pt x="2028" y="1"/>
                  </a:moveTo>
                  <a:lnTo>
                    <a:pt x="1813" y="31"/>
                  </a:lnTo>
                  <a:lnTo>
                    <a:pt x="1598" y="62"/>
                  </a:lnTo>
                  <a:lnTo>
                    <a:pt x="1414" y="93"/>
                  </a:lnTo>
                  <a:lnTo>
                    <a:pt x="1229" y="185"/>
                  </a:lnTo>
                  <a:lnTo>
                    <a:pt x="1045" y="246"/>
                  </a:lnTo>
                  <a:lnTo>
                    <a:pt x="891" y="369"/>
                  </a:lnTo>
                  <a:lnTo>
                    <a:pt x="738" y="462"/>
                  </a:lnTo>
                  <a:lnTo>
                    <a:pt x="584" y="615"/>
                  </a:lnTo>
                  <a:lnTo>
                    <a:pt x="461" y="738"/>
                  </a:lnTo>
                  <a:lnTo>
                    <a:pt x="338" y="922"/>
                  </a:lnTo>
                  <a:lnTo>
                    <a:pt x="246" y="1076"/>
                  </a:lnTo>
                  <a:lnTo>
                    <a:pt x="154" y="1260"/>
                  </a:lnTo>
                  <a:lnTo>
                    <a:pt x="92" y="1445"/>
                  </a:lnTo>
                  <a:lnTo>
                    <a:pt x="31" y="1629"/>
                  </a:lnTo>
                  <a:lnTo>
                    <a:pt x="0" y="1844"/>
                  </a:lnTo>
                  <a:lnTo>
                    <a:pt x="0" y="2059"/>
                  </a:lnTo>
                  <a:lnTo>
                    <a:pt x="0" y="2244"/>
                  </a:lnTo>
                  <a:lnTo>
                    <a:pt x="31" y="2459"/>
                  </a:lnTo>
                  <a:lnTo>
                    <a:pt x="92" y="2643"/>
                  </a:lnTo>
                  <a:lnTo>
                    <a:pt x="154" y="2827"/>
                  </a:lnTo>
                  <a:lnTo>
                    <a:pt x="246" y="3012"/>
                  </a:lnTo>
                  <a:lnTo>
                    <a:pt x="338" y="3196"/>
                  </a:lnTo>
                  <a:lnTo>
                    <a:pt x="461" y="3350"/>
                  </a:lnTo>
                  <a:lnTo>
                    <a:pt x="584" y="3473"/>
                  </a:lnTo>
                  <a:lnTo>
                    <a:pt x="738" y="3626"/>
                  </a:lnTo>
                  <a:lnTo>
                    <a:pt x="891" y="3718"/>
                  </a:lnTo>
                  <a:lnTo>
                    <a:pt x="1045" y="3841"/>
                  </a:lnTo>
                  <a:lnTo>
                    <a:pt x="1229" y="3903"/>
                  </a:lnTo>
                  <a:lnTo>
                    <a:pt x="1414" y="3995"/>
                  </a:lnTo>
                  <a:lnTo>
                    <a:pt x="1598" y="4026"/>
                  </a:lnTo>
                  <a:lnTo>
                    <a:pt x="1813" y="4056"/>
                  </a:lnTo>
                  <a:lnTo>
                    <a:pt x="2028" y="4087"/>
                  </a:lnTo>
                  <a:lnTo>
                    <a:pt x="2212" y="4056"/>
                  </a:lnTo>
                  <a:lnTo>
                    <a:pt x="2428" y="4026"/>
                  </a:lnTo>
                  <a:lnTo>
                    <a:pt x="2612" y="3995"/>
                  </a:lnTo>
                  <a:lnTo>
                    <a:pt x="2796" y="3903"/>
                  </a:lnTo>
                  <a:lnTo>
                    <a:pt x="2981" y="3841"/>
                  </a:lnTo>
                  <a:lnTo>
                    <a:pt x="3165" y="3718"/>
                  </a:lnTo>
                  <a:lnTo>
                    <a:pt x="3319" y="3626"/>
                  </a:lnTo>
                  <a:lnTo>
                    <a:pt x="3441" y="3473"/>
                  </a:lnTo>
                  <a:lnTo>
                    <a:pt x="3595" y="3350"/>
                  </a:lnTo>
                  <a:lnTo>
                    <a:pt x="3718" y="3196"/>
                  </a:lnTo>
                  <a:lnTo>
                    <a:pt x="3810" y="3012"/>
                  </a:lnTo>
                  <a:lnTo>
                    <a:pt x="3902" y="2827"/>
                  </a:lnTo>
                  <a:lnTo>
                    <a:pt x="3964" y="2643"/>
                  </a:lnTo>
                  <a:lnTo>
                    <a:pt x="4025" y="2459"/>
                  </a:lnTo>
                  <a:lnTo>
                    <a:pt x="4056" y="2244"/>
                  </a:lnTo>
                  <a:lnTo>
                    <a:pt x="4056" y="2059"/>
                  </a:lnTo>
                  <a:lnTo>
                    <a:pt x="4056" y="1844"/>
                  </a:lnTo>
                  <a:lnTo>
                    <a:pt x="4025" y="1629"/>
                  </a:lnTo>
                  <a:lnTo>
                    <a:pt x="3964" y="1445"/>
                  </a:lnTo>
                  <a:lnTo>
                    <a:pt x="3902" y="1260"/>
                  </a:lnTo>
                  <a:lnTo>
                    <a:pt x="3810" y="1076"/>
                  </a:lnTo>
                  <a:lnTo>
                    <a:pt x="3718" y="922"/>
                  </a:lnTo>
                  <a:lnTo>
                    <a:pt x="3595" y="738"/>
                  </a:lnTo>
                  <a:lnTo>
                    <a:pt x="3441" y="615"/>
                  </a:lnTo>
                  <a:lnTo>
                    <a:pt x="3319" y="462"/>
                  </a:lnTo>
                  <a:lnTo>
                    <a:pt x="3165" y="369"/>
                  </a:lnTo>
                  <a:lnTo>
                    <a:pt x="2981" y="246"/>
                  </a:lnTo>
                  <a:lnTo>
                    <a:pt x="2796" y="185"/>
                  </a:lnTo>
                  <a:lnTo>
                    <a:pt x="2612" y="93"/>
                  </a:lnTo>
                  <a:lnTo>
                    <a:pt x="2428" y="62"/>
                  </a:lnTo>
                  <a:lnTo>
                    <a:pt x="2212" y="31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2516;p50">
              <a:extLst>
                <a:ext uri="{FF2B5EF4-FFF2-40B4-BE49-F238E27FC236}">
                  <a16:creationId xmlns:a16="http://schemas.microsoft.com/office/drawing/2014/main" id="{C3567D1A-96A1-4DB3-A474-2243652ABB24}"/>
                </a:ext>
              </a:extLst>
            </p:cNvPr>
            <p:cNvSpPr/>
            <p:nvPr/>
          </p:nvSpPr>
          <p:spPr>
            <a:xfrm>
              <a:off x="3443605" y="3244083"/>
              <a:ext cx="388884" cy="388884"/>
            </a:xfrm>
            <a:custGeom>
              <a:avLst/>
              <a:gdLst/>
              <a:ahLst/>
              <a:cxnLst/>
              <a:rect l="l" t="t" r="r" b="b"/>
              <a:pathLst>
                <a:path w="3596" h="3596" extrusionOk="0">
                  <a:moveTo>
                    <a:pt x="1598" y="0"/>
                  </a:moveTo>
                  <a:lnTo>
                    <a:pt x="1414" y="31"/>
                  </a:lnTo>
                  <a:lnTo>
                    <a:pt x="1199" y="93"/>
                  </a:lnTo>
                  <a:lnTo>
                    <a:pt x="1014" y="185"/>
                  </a:lnTo>
                  <a:lnTo>
                    <a:pt x="768" y="338"/>
                  </a:lnTo>
                  <a:lnTo>
                    <a:pt x="523" y="523"/>
                  </a:lnTo>
                  <a:lnTo>
                    <a:pt x="338" y="769"/>
                  </a:lnTo>
                  <a:lnTo>
                    <a:pt x="185" y="1014"/>
                  </a:lnTo>
                  <a:lnTo>
                    <a:pt x="92" y="1199"/>
                  </a:lnTo>
                  <a:lnTo>
                    <a:pt x="62" y="1383"/>
                  </a:lnTo>
                  <a:lnTo>
                    <a:pt x="31" y="1598"/>
                  </a:lnTo>
                  <a:lnTo>
                    <a:pt x="0" y="1813"/>
                  </a:lnTo>
                  <a:lnTo>
                    <a:pt x="31" y="1998"/>
                  </a:lnTo>
                  <a:lnTo>
                    <a:pt x="62" y="2213"/>
                  </a:lnTo>
                  <a:lnTo>
                    <a:pt x="92" y="2397"/>
                  </a:lnTo>
                  <a:lnTo>
                    <a:pt x="185" y="2581"/>
                  </a:lnTo>
                  <a:lnTo>
                    <a:pt x="338" y="2827"/>
                  </a:lnTo>
                  <a:lnTo>
                    <a:pt x="523" y="3073"/>
                  </a:lnTo>
                  <a:lnTo>
                    <a:pt x="768" y="3257"/>
                  </a:lnTo>
                  <a:lnTo>
                    <a:pt x="1014" y="3411"/>
                  </a:lnTo>
                  <a:lnTo>
                    <a:pt x="1199" y="3503"/>
                  </a:lnTo>
                  <a:lnTo>
                    <a:pt x="1414" y="3565"/>
                  </a:lnTo>
                  <a:lnTo>
                    <a:pt x="1598" y="3595"/>
                  </a:lnTo>
                  <a:lnTo>
                    <a:pt x="1997" y="3595"/>
                  </a:lnTo>
                  <a:lnTo>
                    <a:pt x="2213" y="3565"/>
                  </a:lnTo>
                  <a:lnTo>
                    <a:pt x="2397" y="3503"/>
                  </a:lnTo>
                  <a:lnTo>
                    <a:pt x="2581" y="3411"/>
                  </a:lnTo>
                  <a:lnTo>
                    <a:pt x="2858" y="3257"/>
                  </a:lnTo>
                  <a:lnTo>
                    <a:pt x="3073" y="3073"/>
                  </a:lnTo>
                  <a:lnTo>
                    <a:pt x="3288" y="2827"/>
                  </a:lnTo>
                  <a:lnTo>
                    <a:pt x="3442" y="2581"/>
                  </a:lnTo>
                  <a:lnTo>
                    <a:pt x="3503" y="2397"/>
                  </a:lnTo>
                  <a:lnTo>
                    <a:pt x="3564" y="2213"/>
                  </a:lnTo>
                  <a:lnTo>
                    <a:pt x="3595" y="1998"/>
                  </a:lnTo>
                  <a:lnTo>
                    <a:pt x="3595" y="1813"/>
                  </a:lnTo>
                  <a:lnTo>
                    <a:pt x="3595" y="1598"/>
                  </a:lnTo>
                  <a:lnTo>
                    <a:pt x="3564" y="1383"/>
                  </a:lnTo>
                  <a:lnTo>
                    <a:pt x="3503" y="1199"/>
                  </a:lnTo>
                  <a:lnTo>
                    <a:pt x="3442" y="1014"/>
                  </a:lnTo>
                  <a:lnTo>
                    <a:pt x="3288" y="769"/>
                  </a:lnTo>
                  <a:lnTo>
                    <a:pt x="3073" y="523"/>
                  </a:lnTo>
                  <a:lnTo>
                    <a:pt x="2858" y="338"/>
                  </a:lnTo>
                  <a:lnTo>
                    <a:pt x="2581" y="185"/>
                  </a:lnTo>
                  <a:lnTo>
                    <a:pt x="2397" y="93"/>
                  </a:lnTo>
                  <a:lnTo>
                    <a:pt x="2213" y="31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2517;p50">
              <a:extLst>
                <a:ext uri="{FF2B5EF4-FFF2-40B4-BE49-F238E27FC236}">
                  <a16:creationId xmlns:a16="http://schemas.microsoft.com/office/drawing/2014/main" id="{A4B2608E-F27B-45C2-AEB8-09078C60A579}"/>
                </a:ext>
              </a:extLst>
            </p:cNvPr>
            <p:cNvSpPr/>
            <p:nvPr/>
          </p:nvSpPr>
          <p:spPr>
            <a:xfrm>
              <a:off x="3463503" y="3263981"/>
              <a:ext cx="352331" cy="348979"/>
            </a:xfrm>
            <a:custGeom>
              <a:avLst/>
              <a:gdLst/>
              <a:ahLst/>
              <a:cxnLst/>
              <a:rect l="l" t="t" r="r" b="b"/>
              <a:pathLst>
                <a:path w="3258" h="3227" extrusionOk="0">
                  <a:moveTo>
                    <a:pt x="830" y="1"/>
                  </a:moveTo>
                  <a:lnTo>
                    <a:pt x="584" y="154"/>
                  </a:lnTo>
                  <a:lnTo>
                    <a:pt x="339" y="339"/>
                  </a:lnTo>
                  <a:lnTo>
                    <a:pt x="154" y="585"/>
                  </a:lnTo>
                  <a:lnTo>
                    <a:pt x="1" y="830"/>
                  </a:lnTo>
                  <a:lnTo>
                    <a:pt x="308" y="953"/>
                  </a:lnTo>
                  <a:lnTo>
                    <a:pt x="584" y="1107"/>
                  </a:lnTo>
                  <a:lnTo>
                    <a:pt x="830" y="1291"/>
                  </a:lnTo>
                  <a:lnTo>
                    <a:pt x="1045" y="1445"/>
                  </a:lnTo>
                  <a:lnTo>
                    <a:pt x="1015" y="1629"/>
                  </a:lnTo>
                  <a:lnTo>
                    <a:pt x="1045" y="1783"/>
                  </a:lnTo>
                  <a:lnTo>
                    <a:pt x="830" y="1937"/>
                  </a:lnTo>
                  <a:lnTo>
                    <a:pt x="584" y="2121"/>
                  </a:lnTo>
                  <a:lnTo>
                    <a:pt x="308" y="2275"/>
                  </a:lnTo>
                  <a:lnTo>
                    <a:pt x="1" y="2397"/>
                  </a:lnTo>
                  <a:lnTo>
                    <a:pt x="154" y="2643"/>
                  </a:lnTo>
                  <a:lnTo>
                    <a:pt x="339" y="2889"/>
                  </a:lnTo>
                  <a:lnTo>
                    <a:pt x="584" y="3073"/>
                  </a:lnTo>
                  <a:lnTo>
                    <a:pt x="830" y="3227"/>
                  </a:lnTo>
                  <a:lnTo>
                    <a:pt x="953" y="2920"/>
                  </a:lnTo>
                  <a:lnTo>
                    <a:pt x="1107" y="2643"/>
                  </a:lnTo>
                  <a:lnTo>
                    <a:pt x="1291" y="2397"/>
                  </a:lnTo>
                  <a:lnTo>
                    <a:pt x="1445" y="2182"/>
                  </a:lnTo>
                  <a:lnTo>
                    <a:pt x="1629" y="2213"/>
                  </a:lnTo>
                  <a:lnTo>
                    <a:pt x="1783" y="2182"/>
                  </a:lnTo>
                  <a:lnTo>
                    <a:pt x="1967" y="2397"/>
                  </a:lnTo>
                  <a:lnTo>
                    <a:pt x="2121" y="2643"/>
                  </a:lnTo>
                  <a:lnTo>
                    <a:pt x="2274" y="2920"/>
                  </a:lnTo>
                  <a:lnTo>
                    <a:pt x="2397" y="3227"/>
                  </a:lnTo>
                  <a:lnTo>
                    <a:pt x="2674" y="3073"/>
                  </a:lnTo>
                  <a:lnTo>
                    <a:pt x="2889" y="2889"/>
                  </a:lnTo>
                  <a:lnTo>
                    <a:pt x="3104" y="2643"/>
                  </a:lnTo>
                  <a:lnTo>
                    <a:pt x="3258" y="2397"/>
                  </a:lnTo>
                  <a:lnTo>
                    <a:pt x="2920" y="2275"/>
                  </a:lnTo>
                  <a:lnTo>
                    <a:pt x="2643" y="2121"/>
                  </a:lnTo>
                  <a:lnTo>
                    <a:pt x="2397" y="1937"/>
                  </a:lnTo>
                  <a:lnTo>
                    <a:pt x="2182" y="1783"/>
                  </a:lnTo>
                  <a:lnTo>
                    <a:pt x="2213" y="1629"/>
                  </a:lnTo>
                  <a:lnTo>
                    <a:pt x="2182" y="1445"/>
                  </a:lnTo>
                  <a:lnTo>
                    <a:pt x="2397" y="1291"/>
                  </a:lnTo>
                  <a:lnTo>
                    <a:pt x="2643" y="1107"/>
                  </a:lnTo>
                  <a:lnTo>
                    <a:pt x="2920" y="953"/>
                  </a:lnTo>
                  <a:lnTo>
                    <a:pt x="3258" y="830"/>
                  </a:lnTo>
                  <a:lnTo>
                    <a:pt x="3104" y="585"/>
                  </a:lnTo>
                  <a:lnTo>
                    <a:pt x="2889" y="339"/>
                  </a:lnTo>
                  <a:lnTo>
                    <a:pt x="2674" y="154"/>
                  </a:lnTo>
                  <a:lnTo>
                    <a:pt x="2397" y="1"/>
                  </a:lnTo>
                  <a:lnTo>
                    <a:pt x="2274" y="308"/>
                  </a:lnTo>
                  <a:lnTo>
                    <a:pt x="2121" y="585"/>
                  </a:lnTo>
                  <a:lnTo>
                    <a:pt x="1967" y="830"/>
                  </a:lnTo>
                  <a:lnTo>
                    <a:pt x="1783" y="1045"/>
                  </a:lnTo>
                  <a:lnTo>
                    <a:pt x="1629" y="1015"/>
                  </a:lnTo>
                  <a:lnTo>
                    <a:pt x="1445" y="1045"/>
                  </a:lnTo>
                  <a:lnTo>
                    <a:pt x="1291" y="830"/>
                  </a:lnTo>
                  <a:lnTo>
                    <a:pt x="1107" y="585"/>
                  </a:lnTo>
                  <a:lnTo>
                    <a:pt x="953" y="30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2518;p50">
              <a:extLst>
                <a:ext uri="{FF2B5EF4-FFF2-40B4-BE49-F238E27FC236}">
                  <a16:creationId xmlns:a16="http://schemas.microsoft.com/office/drawing/2014/main" id="{98335005-3008-4E2B-8897-F3271CF1AAD7}"/>
                </a:ext>
              </a:extLst>
            </p:cNvPr>
            <p:cNvSpPr/>
            <p:nvPr/>
          </p:nvSpPr>
          <p:spPr>
            <a:xfrm>
              <a:off x="3596407" y="3396885"/>
              <a:ext cx="83163" cy="83163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400" y="1"/>
                  </a:moveTo>
                  <a:lnTo>
                    <a:pt x="246" y="32"/>
                  </a:lnTo>
                  <a:lnTo>
                    <a:pt x="124" y="124"/>
                  </a:lnTo>
                  <a:lnTo>
                    <a:pt x="31" y="247"/>
                  </a:lnTo>
                  <a:lnTo>
                    <a:pt x="1" y="400"/>
                  </a:lnTo>
                  <a:lnTo>
                    <a:pt x="31" y="523"/>
                  </a:lnTo>
                  <a:lnTo>
                    <a:pt x="124" y="646"/>
                  </a:lnTo>
                  <a:lnTo>
                    <a:pt x="246" y="738"/>
                  </a:lnTo>
                  <a:lnTo>
                    <a:pt x="400" y="769"/>
                  </a:lnTo>
                  <a:lnTo>
                    <a:pt x="523" y="738"/>
                  </a:lnTo>
                  <a:lnTo>
                    <a:pt x="646" y="646"/>
                  </a:lnTo>
                  <a:lnTo>
                    <a:pt x="738" y="523"/>
                  </a:lnTo>
                  <a:lnTo>
                    <a:pt x="769" y="400"/>
                  </a:lnTo>
                  <a:lnTo>
                    <a:pt x="738" y="247"/>
                  </a:lnTo>
                  <a:lnTo>
                    <a:pt x="646" y="124"/>
                  </a:lnTo>
                  <a:lnTo>
                    <a:pt x="523" y="3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2519;p50">
              <a:extLst>
                <a:ext uri="{FF2B5EF4-FFF2-40B4-BE49-F238E27FC236}">
                  <a16:creationId xmlns:a16="http://schemas.microsoft.com/office/drawing/2014/main" id="{083FB8DC-D75E-4284-8A06-5FA05472A6F0}"/>
                </a:ext>
              </a:extLst>
            </p:cNvPr>
            <p:cNvSpPr/>
            <p:nvPr/>
          </p:nvSpPr>
          <p:spPr>
            <a:xfrm>
              <a:off x="3623010" y="3423488"/>
              <a:ext cx="29956" cy="30064"/>
            </a:xfrm>
            <a:custGeom>
              <a:avLst/>
              <a:gdLst/>
              <a:ahLst/>
              <a:cxnLst/>
              <a:rect l="l" t="t" r="r" b="b"/>
              <a:pathLst>
                <a:path w="277" h="278" extrusionOk="0">
                  <a:moveTo>
                    <a:pt x="93" y="1"/>
                  </a:moveTo>
                  <a:lnTo>
                    <a:pt x="62" y="31"/>
                  </a:lnTo>
                  <a:lnTo>
                    <a:pt x="31" y="93"/>
                  </a:lnTo>
                  <a:lnTo>
                    <a:pt x="0" y="154"/>
                  </a:lnTo>
                  <a:lnTo>
                    <a:pt x="31" y="185"/>
                  </a:lnTo>
                  <a:lnTo>
                    <a:pt x="62" y="246"/>
                  </a:lnTo>
                  <a:lnTo>
                    <a:pt x="93" y="277"/>
                  </a:lnTo>
                  <a:lnTo>
                    <a:pt x="185" y="277"/>
                  </a:lnTo>
                  <a:lnTo>
                    <a:pt x="246" y="246"/>
                  </a:lnTo>
                  <a:lnTo>
                    <a:pt x="277" y="185"/>
                  </a:lnTo>
                  <a:lnTo>
                    <a:pt x="277" y="154"/>
                  </a:lnTo>
                  <a:lnTo>
                    <a:pt x="277" y="93"/>
                  </a:lnTo>
                  <a:lnTo>
                    <a:pt x="246" y="3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2520;p50">
              <a:extLst>
                <a:ext uri="{FF2B5EF4-FFF2-40B4-BE49-F238E27FC236}">
                  <a16:creationId xmlns:a16="http://schemas.microsoft.com/office/drawing/2014/main" id="{96F776F0-78AE-4481-9BBC-9EB71AEDBF13}"/>
                </a:ext>
              </a:extLst>
            </p:cNvPr>
            <p:cNvSpPr/>
            <p:nvPr/>
          </p:nvSpPr>
          <p:spPr>
            <a:xfrm>
              <a:off x="1101061" y="3067921"/>
              <a:ext cx="741107" cy="741107"/>
            </a:xfrm>
            <a:custGeom>
              <a:avLst/>
              <a:gdLst/>
              <a:ahLst/>
              <a:cxnLst/>
              <a:rect l="l" t="t" r="r" b="b"/>
              <a:pathLst>
                <a:path w="6853" h="6853" extrusionOk="0">
                  <a:moveTo>
                    <a:pt x="3442" y="1"/>
                  </a:moveTo>
                  <a:lnTo>
                    <a:pt x="3073" y="32"/>
                  </a:lnTo>
                  <a:lnTo>
                    <a:pt x="2735" y="62"/>
                  </a:lnTo>
                  <a:lnTo>
                    <a:pt x="2428" y="155"/>
                  </a:lnTo>
                  <a:lnTo>
                    <a:pt x="2090" y="278"/>
                  </a:lnTo>
                  <a:lnTo>
                    <a:pt x="1813" y="431"/>
                  </a:lnTo>
                  <a:lnTo>
                    <a:pt x="1506" y="585"/>
                  </a:lnTo>
                  <a:lnTo>
                    <a:pt x="1260" y="800"/>
                  </a:lnTo>
                  <a:lnTo>
                    <a:pt x="1015" y="1015"/>
                  </a:lnTo>
                  <a:lnTo>
                    <a:pt x="799" y="1261"/>
                  </a:lnTo>
                  <a:lnTo>
                    <a:pt x="584" y="1507"/>
                  </a:lnTo>
                  <a:lnTo>
                    <a:pt x="431" y="1783"/>
                  </a:lnTo>
                  <a:lnTo>
                    <a:pt x="277" y="2090"/>
                  </a:lnTo>
                  <a:lnTo>
                    <a:pt x="154" y="2398"/>
                  </a:lnTo>
                  <a:lnTo>
                    <a:pt x="93" y="2736"/>
                  </a:lnTo>
                  <a:lnTo>
                    <a:pt x="31" y="3074"/>
                  </a:lnTo>
                  <a:lnTo>
                    <a:pt x="1" y="3442"/>
                  </a:lnTo>
                  <a:lnTo>
                    <a:pt x="31" y="3780"/>
                  </a:lnTo>
                  <a:lnTo>
                    <a:pt x="93" y="4118"/>
                  </a:lnTo>
                  <a:lnTo>
                    <a:pt x="154" y="4456"/>
                  </a:lnTo>
                  <a:lnTo>
                    <a:pt x="277" y="4763"/>
                  </a:lnTo>
                  <a:lnTo>
                    <a:pt x="431" y="5071"/>
                  </a:lnTo>
                  <a:lnTo>
                    <a:pt x="584" y="5347"/>
                  </a:lnTo>
                  <a:lnTo>
                    <a:pt x="799" y="5593"/>
                  </a:lnTo>
                  <a:lnTo>
                    <a:pt x="1015" y="5839"/>
                  </a:lnTo>
                  <a:lnTo>
                    <a:pt x="1260" y="6054"/>
                  </a:lnTo>
                  <a:lnTo>
                    <a:pt x="1506" y="6269"/>
                  </a:lnTo>
                  <a:lnTo>
                    <a:pt x="1813" y="6423"/>
                  </a:lnTo>
                  <a:lnTo>
                    <a:pt x="2090" y="6576"/>
                  </a:lnTo>
                  <a:lnTo>
                    <a:pt x="2428" y="6699"/>
                  </a:lnTo>
                  <a:lnTo>
                    <a:pt x="2735" y="6791"/>
                  </a:lnTo>
                  <a:lnTo>
                    <a:pt x="3073" y="6822"/>
                  </a:lnTo>
                  <a:lnTo>
                    <a:pt x="3442" y="6853"/>
                  </a:lnTo>
                  <a:lnTo>
                    <a:pt x="3780" y="6822"/>
                  </a:lnTo>
                  <a:lnTo>
                    <a:pt x="4118" y="6791"/>
                  </a:lnTo>
                  <a:lnTo>
                    <a:pt x="4456" y="6699"/>
                  </a:lnTo>
                  <a:lnTo>
                    <a:pt x="4763" y="6576"/>
                  </a:lnTo>
                  <a:lnTo>
                    <a:pt x="5070" y="6423"/>
                  </a:lnTo>
                  <a:lnTo>
                    <a:pt x="5347" y="6269"/>
                  </a:lnTo>
                  <a:lnTo>
                    <a:pt x="5623" y="6054"/>
                  </a:lnTo>
                  <a:lnTo>
                    <a:pt x="5838" y="5839"/>
                  </a:lnTo>
                  <a:lnTo>
                    <a:pt x="6084" y="5593"/>
                  </a:lnTo>
                  <a:lnTo>
                    <a:pt x="6269" y="5347"/>
                  </a:lnTo>
                  <a:lnTo>
                    <a:pt x="6453" y="5071"/>
                  </a:lnTo>
                  <a:lnTo>
                    <a:pt x="6576" y="4763"/>
                  </a:lnTo>
                  <a:lnTo>
                    <a:pt x="6699" y="4456"/>
                  </a:lnTo>
                  <a:lnTo>
                    <a:pt x="6791" y="4118"/>
                  </a:lnTo>
                  <a:lnTo>
                    <a:pt x="6852" y="3780"/>
                  </a:lnTo>
                  <a:lnTo>
                    <a:pt x="6852" y="3442"/>
                  </a:lnTo>
                  <a:lnTo>
                    <a:pt x="6852" y="3074"/>
                  </a:lnTo>
                  <a:lnTo>
                    <a:pt x="6791" y="2736"/>
                  </a:lnTo>
                  <a:lnTo>
                    <a:pt x="6699" y="2398"/>
                  </a:lnTo>
                  <a:lnTo>
                    <a:pt x="6576" y="2090"/>
                  </a:lnTo>
                  <a:lnTo>
                    <a:pt x="6453" y="1783"/>
                  </a:lnTo>
                  <a:lnTo>
                    <a:pt x="6269" y="1507"/>
                  </a:lnTo>
                  <a:lnTo>
                    <a:pt x="6084" y="1261"/>
                  </a:lnTo>
                  <a:lnTo>
                    <a:pt x="5838" y="1015"/>
                  </a:lnTo>
                  <a:lnTo>
                    <a:pt x="5623" y="800"/>
                  </a:lnTo>
                  <a:lnTo>
                    <a:pt x="5347" y="585"/>
                  </a:lnTo>
                  <a:lnTo>
                    <a:pt x="5070" y="431"/>
                  </a:lnTo>
                  <a:lnTo>
                    <a:pt x="4763" y="278"/>
                  </a:lnTo>
                  <a:lnTo>
                    <a:pt x="4456" y="155"/>
                  </a:lnTo>
                  <a:lnTo>
                    <a:pt x="4118" y="62"/>
                  </a:lnTo>
                  <a:lnTo>
                    <a:pt x="3780" y="32"/>
                  </a:lnTo>
                  <a:lnTo>
                    <a:pt x="34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2521;p50">
              <a:extLst>
                <a:ext uri="{FF2B5EF4-FFF2-40B4-BE49-F238E27FC236}">
                  <a16:creationId xmlns:a16="http://schemas.microsoft.com/office/drawing/2014/main" id="{284776A3-2A4E-45DC-8122-75656910EF3C}"/>
                </a:ext>
              </a:extLst>
            </p:cNvPr>
            <p:cNvSpPr/>
            <p:nvPr/>
          </p:nvSpPr>
          <p:spPr>
            <a:xfrm>
              <a:off x="1253865" y="3217481"/>
              <a:ext cx="438737" cy="442089"/>
            </a:xfrm>
            <a:custGeom>
              <a:avLst/>
              <a:gdLst/>
              <a:ahLst/>
              <a:cxnLst/>
              <a:rect l="l" t="t" r="r" b="b"/>
              <a:pathLst>
                <a:path w="4057" h="4088" extrusionOk="0">
                  <a:moveTo>
                    <a:pt x="2029" y="1"/>
                  </a:moveTo>
                  <a:lnTo>
                    <a:pt x="1814" y="31"/>
                  </a:lnTo>
                  <a:lnTo>
                    <a:pt x="1599" y="62"/>
                  </a:lnTo>
                  <a:lnTo>
                    <a:pt x="1414" y="93"/>
                  </a:lnTo>
                  <a:lnTo>
                    <a:pt x="1230" y="185"/>
                  </a:lnTo>
                  <a:lnTo>
                    <a:pt x="1046" y="246"/>
                  </a:lnTo>
                  <a:lnTo>
                    <a:pt x="892" y="369"/>
                  </a:lnTo>
                  <a:lnTo>
                    <a:pt x="738" y="462"/>
                  </a:lnTo>
                  <a:lnTo>
                    <a:pt x="585" y="615"/>
                  </a:lnTo>
                  <a:lnTo>
                    <a:pt x="462" y="738"/>
                  </a:lnTo>
                  <a:lnTo>
                    <a:pt x="339" y="922"/>
                  </a:lnTo>
                  <a:lnTo>
                    <a:pt x="247" y="1076"/>
                  </a:lnTo>
                  <a:lnTo>
                    <a:pt x="155" y="1260"/>
                  </a:lnTo>
                  <a:lnTo>
                    <a:pt x="93" y="1445"/>
                  </a:lnTo>
                  <a:lnTo>
                    <a:pt x="32" y="1629"/>
                  </a:lnTo>
                  <a:lnTo>
                    <a:pt x="1" y="1844"/>
                  </a:lnTo>
                  <a:lnTo>
                    <a:pt x="1" y="2059"/>
                  </a:lnTo>
                  <a:lnTo>
                    <a:pt x="1" y="2244"/>
                  </a:lnTo>
                  <a:lnTo>
                    <a:pt x="32" y="2459"/>
                  </a:lnTo>
                  <a:lnTo>
                    <a:pt x="93" y="2643"/>
                  </a:lnTo>
                  <a:lnTo>
                    <a:pt x="155" y="2827"/>
                  </a:lnTo>
                  <a:lnTo>
                    <a:pt x="247" y="3012"/>
                  </a:lnTo>
                  <a:lnTo>
                    <a:pt x="339" y="3196"/>
                  </a:lnTo>
                  <a:lnTo>
                    <a:pt x="462" y="3350"/>
                  </a:lnTo>
                  <a:lnTo>
                    <a:pt x="585" y="3473"/>
                  </a:lnTo>
                  <a:lnTo>
                    <a:pt x="738" y="3626"/>
                  </a:lnTo>
                  <a:lnTo>
                    <a:pt x="892" y="3718"/>
                  </a:lnTo>
                  <a:lnTo>
                    <a:pt x="1046" y="3841"/>
                  </a:lnTo>
                  <a:lnTo>
                    <a:pt x="1230" y="3903"/>
                  </a:lnTo>
                  <a:lnTo>
                    <a:pt x="1414" y="3995"/>
                  </a:lnTo>
                  <a:lnTo>
                    <a:pt x="1599" y="4026"/>
                  </a:lnTo>
                  <a:lnTo>
                    <a:pt x="1814" y="4056"/>
                  </a:lnTo>
                  <a:lnTo>
                    <a:pt x="2029" y="4087"/>
                  </a:lnTo>
                  <a:lnTo>
                    <a:pt x="2213" y="4056"/>
                  </a:lnTo>
                  <a:lnTo>
                    <a:pt x="2428" y="4026"/>
                  </a:lnTo>
                  <a:lnTo>
                    <a:pt x="2613" y="3995"/>
                  </a:lnTo>
                  <a:lnTo>
                    <a:pt x="2797" y="3903"/>
                  </a:lnTo>
                  <a:lnTo>
                    <a:pt x="2981" y="3841"/>
                  </a:lnTo>
                  <a:lnTo>
                    <a:pt x="3166" y="3718"/>
                  </a:lnTo>
                  <a:lnTo>
                    <a:pt x="3319" y="3626"/>
                  </a:lnTo>
                  <a:lnTo>
                    <a:pt x="3442" y="3473"/>
                  </a:lnTo>
                  <a:lnTo>
                    <a:pt x="3596" y="3350"/>
                  </a:lnTo>
                  <a:lnTo>
                    <a:pt x="3719" y="3196"/>
                  </a:lnTo>
                  <a:lnTo>
                    <a:pt x="3811" y="3012"/>
                  </a:lnTo>
                  <a:lnTo>
                    <a:pt x="3903" y="2827"/>
                  </a:lnTo>
                  <a:lnTo>
                    <a:pt x="3965" y="2643"/>
                  </a:lnTo>
                  <a:lnTo>
                    <a:pt x="4026" y="2459"/>
                  </a:lnTo>
                  <a:lnTo>
                    <a:pt x="4057" y="2244"/>
                  </a:lnTo>
                  <a:lnTo>
                    <a:pt x="4057" y="2059"/>
                  </a:lnTo>
                  <a:lnTo>
                    <a:pt x="4057" y="1844"/>
                  </a:lnTo>
                  <a:lnTo>
                    <a:pt x="4026" y="1629"/>
                  </a:lnTo>
                  <a:lnTo>
                    <a:pt x="3965" y="1445"/>
                  </a:lnTo>
                  <a:lnTo>
                    <a:pt x="3903" y="1260"/>
                  </a:lnTo>
                  <a:lnTo>
                    <a:pt x="3811" y="1076"/>
                  </a:lnTo>
                  <a:lnTo>
                    <a:pt x="3719" y="922"/>
                  </a:lnTo>
                  <a:lnTo>
                    <a:pt x="3596" y="738"/>
                  </a:lnTo>
                  <a:lnTo>
                    <a:pt x="3442" y="615"/>
                  </a:lnTo>
                  <a:lnTo>
                    <a:pt x="3319" y="462"/>
                  </a:lnTo>
                  <a:lnTo>
                    <a:pt x="3166" y="369"/>
                  </a:lnTo>
                  <a:lnTo>
                    <a:pt x="2981" y="246"/>
                  </a:lnTo>
                  <a:lnTo>
                    <a:pt x="2797" y="185"/>
                  </a:lnTo>
                  <a:lnTo>
                    <a:pt x="2613" y="93"/>
                  </a:lnTo>
                  <a:lnTo>
                    <a:pt x="2428" y="62"/>
                  </a:lnTo>
                  <a:lnTo>
                    <a:pt x="2213" y="31"/>
                  </a:lnTo>
                  <a:lnTo>
                    <a:pt x="20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2522;p50">
              <a:extLst>
                <a:ext uri="{FF2B5EF4-FFF2-40B4-BE49-F238E27FC236}">
                  <a16:creationId xmlns:a16="http://schemas.microsoft.com/office/drawing/2014/main" id="{A0C0DF73-4BD6-4794-955B-23AE2A9550BC}"/>
                </a:ext>
              </a:extLst>
            </p:cNvPr>
            <p:cNvSpPr/>
            <p:nvPr/>
          </p:nvSpPr>
          <p:spPr>
            <a:xfrm>
              <a:off x="1277223" y="3244083"/>
              <a:ext cx="388775" cy="388884"/>
            </a:xfrm>
            <a:custGeom>
              <a:avLst/>
              <a:gdLst/>
              <a:ahLst/>
              <a:cxnLst/>
              <a:rect l="l" t="t" r="r" b="b"/>
              <a:pathLst>
                <a:path w="3595" h="3596" extrusionOk="0">
                  <a:moveTo>
                    <a:pt x="1598" y="0"/>
                  </a:moveTo>
                  <a:lnTo>
                    <a:pt x="1413" y="31"/>
                  </a:lnTo>
                  <a:lnTo>
                    <a:pt x="1198" y="93"/>
                  </a:lnTo>
                  <a:lnTo>
                    <a:pt x="1014" y="185"/>
                  </a:lnTo>
                  <a:lnTo>
                    <a:pt x="768" y="338"/>
                  </a:lnTo>
                  <a:lnTo>
                    <a:pt x="522" y="523"/>
                  </a:lnTo>
                  <a:lnTo>
                    <a:pt x="338" y="769"/>
                  </a:lnTo>
                  <a:lnTo>
                    <a:pt x="184" y="1014"/>
                  </a:lnTo>
                  <a:lnTo>
                    <a:pt x="92" y="1199"/>
                  </a:lnTo>
                  <a:lnTo>
                    <a:pt x="62" y="1383"/>
                  </a:lnTo>
                  <a:lnTo>
                    <a:pt x="31" y="1598"/>
                  </a:lnTo>
                  <a:lnTo>
                    <a:pt x="0" y="1813"/>
                  </a:lnTo>
                  <a:lnTo>
                    <a:pt x="31" y="1998"/>
                  </a:lnTo>
                  <a:lnTo>
                    <a:pt x="62" y="2213"/>
                  </a:lnTo>
                  <a:lnTo>
                    <a:pt x="92" y="2397"/>
                  </a:lnTo>
                  <a:lnTo>
                    <a:pt x="184" y="2581"/>
                  </a:lnTo>
                  <a:lnTo>
                    <a:pt x="338" y="2827"/>
                  </a:lnTo>
                  <a:lnTo>
                    <a:pt x="522" y="3073"/>
                  </a:lnTo>
                  <a:lnTo>
                    <a:pt x="768" y="3257"/>
                  </a:lnTo>
                  <a:lnTo>
                    <a:pt x="1014" y="3411"/>
                  </a:lnTo>
                  <a:lnTo>
                    <a:pt x="1198" y="3503"/>
                  </a:lnTo>
                  <a:lnTo>
                    <a:pt x="1413" y="3565"/>
                  </a:lnTo>
                  <a:lnTo>
                    <a:pt x="1598" y="3595"/>
                  </a:lnTo>
                  <a:lnTo>
                    <a:pt x="1997" y="3595"/>
                  </a:lnTo>
                  <a:lnTo>
                    <a:pt x="2212" y="3565"/>
                  </a:lnTo>
                  <a:lnTo>
                    <a:pt x="2397" y="3503"/>
                  </a:lnTo>
                  <a:lnTo>
                    <a:pt x="2581" y="3411"/>
                  </a:lnTo>
                  <a:lnTo>
                    <a:pt x="2858" y="3257"/>
                  </a:lnTo>
                  <a:lnTo>
                    <a:pt x="3073" y="3073"/>
                  </a:lnTo>
                  <a:lnTo>
                    <a:pt x="3288" y="2827"/>
                  </a:lnTo>
                  <a:lnTo>
                    <a:pt x="3441" y="2581"/>
                  </a:lnTo>
                  <a:lnTo>
                    <a:pt x="3503" y="2397"/>
                  </a:lnTo>
                  <a:lnTo>
                    <a:pt x="3564" y="2213"/>
                  </a:lnTo>
                  <a:lnTo>
                    <a:pt x="3595" y="1998"/>
                  </a:lnTo>
                  <a:lnTo>
                    <a:pt x="3595" y="1813"/>
                  </a:lnTo>
                  <a:lnTo>
                    <a:pt x="3595" y="1598"/>
                  </a:lnTo>
                  <a:lnTo>
                    <a:pt x="3564" y="1383"/>
                  </a:lnTo>
                  <a:lnTo>
                    <a:pt x="3503" y="1199"/>
                  </a:lnTo>
                  <a:lnTo>
                    <a:pt x="3441" y="1014"/>
                  </a:lnTo>
                  <a:lnTo>
                    <a:pt x="3288" y="769"/>
                  </a:lnTo>
                  <a:lnTo>
                    <a:pt x="3073" y="523"/>
                  </a:lnTo>
                  <a:lnTo>
                    <a:pt x="2858" y="338"/>
                  </a:lnTo>
                  <a:lnTo>
                    <a:pt x="2581" y="185"/>
                  </a:lnTo>
                  <a:lnTo>
                    <a:pt x="2397" y="93"/>
                  </a:lnTo>
                  <a:lnTo>
                    <a:pt x="2212" y="31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2523;p50">
              <a:extLst>
                <a:ext uri="{FF2B5EF4-FFF2-40B4-BE49-F238E27FC236}">
                  <a16:creationId xmlns:a16="http://schemas.microsoft.com/office/drawing/2014/main" id="{D424B0A9-BD37-41CE-B712-D83D7FD49105}"/>
                </a:ext>
              </a:extLst>
            </p:cNvPr>
            <p:cNvSpPr/>
            <p:nvPr/>
          </p:nvSpPr>
          <p:spPr>
            <a:xfrm>
              <a:off x="1297120" y="3263981"/>
              <a:ext cx="352331" cy="348979"/>
            </a:xfrm>
            <a:custGeom>
              <a:avLst/>
              <a:gdLst/>
              <a:ahLst/>
              <a:cxnLst/>
              <a:rect l="l" t="t" r="r" b="b"/>
              <a:pathLst>
                <a:path w="3258" h="3227" extrusionOk="0">
                  <a:moveTo>
                    <a:pt x="830" y="1"/>
                  </a:moveTo>
                  <a:lnTo>
                    <a:pt x="584" y="154"/>
                  </a:lnTo>
                  <a:lnTo>
                    <a:pt x="338" y="339"/>
                  </a:lnTo>
                  <a:lnTo>
                    <a:pt x="154" y="585"/>
                  </a:lnTo>
                  <a:lnTo>
                    <a:pt x="0" y="830"/>
                  </a:lnTo>
                  <a:lnTo>
                    <a:pt x="308" y="953"/>
                  </a:lnTo>
                  <a:lnTo>
                    <a:pt x="584" y="1107"/>
                  </a:lnTo>
                  <a:lnTo>
                    <a:pt x="830" y="1291"/>
                  </a:lnTo>
                  <a:lnTo>
                    <a:pt x="1045" y="1445"/>
                  </a:lnTo>
                  <a:lnTo>
                    <a:pt x="1014" y="1629"/>
                  </a:lnTo>
                  <a:lnTo>
                    <a:pt x="1045" y="1783"/>
                  </a:lnTo>
                  <a:lnTo>
                    <a:pt x="830" y="1937"/>
                  </a:lnTo>
                  <a:lnTo>
                    <a:pt x="584" y="2121"/>
                  </a:lnTo>
                  <a:lnTo>
                    <a:pt x="308" y="2275"/>
                  </a:lnTo>
                  <a:lnTo>
                    <a:pt x="0" y="2397"/>
                  </a:lnTo>
                  <a:lnTo>
                    <a:pt x="154" y="2643"/>
                  </a:lnTo>
                  <a:lnTo>
                    <a:pt x="338" y="2889"/>
                  </a:lnTo>
                  <a:lnTo>
                    <a:pt x="584" y="3073"/>
                  </a:lnTo>
                  <a:lnTo>
                    <a:pt x="830" y="3227"/>
                  </a:lnTo>
                  <a:lnTo>
                    <a:pt x="953" y="2920"/>
                  </a:lnTo>
                  <a:lnTo>
                    <a:pt x="1107" y="2643"/>
                  </a:lnTo>
                  <a:lnTo>
                    <a:pt x="1291" y="2397"/>
                  </a:lnTo>
                  <a:lnTo>
                    <a:pt x="1445" y="2182"/>
                  </a:lnTo>
                  <a:lnTo>
                    <a:pt x="1629" y="2213"/>
                  </a:lnTo>
                  <a:lnTo>
                    <a:pt x="1783" y="2182"/>
                  </a:lnTo>
                  <a:lnTo>
                    <a:pt x="1967" y="2397"/>
                  </a:lnTo>
                  <a:lnTo>
                    <a:pt x="2121" y="2643"/>
                  </a:lnTo>
                  <a:lnTo>
                    <a:pt x="2274" y="2920"/>
                  </a:lnTo>
                  <a:lnTo>
                    <a:pt x="2397" y="3227"/>
                  </a:lnTo>
                  <a:lnTo>
                    <a:pt x="2674" y="3073"/>
                  </a:lnTo>
                  <a:lnTo>
                    <a:pt x="2889" y="2889"/>
                  </a:lnTo>
                  <a:lnTo>
                    <a:pt x="3104" y="2643"/>
                  </a:lnTo>
                  <a:lnTo>
                    <a:pt x="3257" y="2397"/>
                  </a:lnTo>
                  <a:lnTo>
                    <a:pt x="2919" y="2275"/>
                  </a:lnTo>
                  <a:lnTo>
                    <a:pt x="2643" y="2121"/>
                  </a:lnTo>
                  <a:lnTo>
                    <a:pt x="2397" y="1937"/>
                  </a:lnTo>
                  <a:lnTo>
                    <a:pt x="2182" y="1783"/>
                  </a:lnTo>
                  <a:lnTo>
                    <a:pt x="2213" y="1629"/>
                  </a:lnTo>
                  <a:lnTo>
                    <a:pt x="2182" y="1445"/>
                  </a:lnTo>
                  <a:lnTo>
                    <a:pt x="2397" y="1291"/>
                  </a:lnTo>
                  <a:lnTo>
                    <a:pt x="2643" y="1107"/>
                  </a:lnTo>
                  <a:lnTo>
                    <a:pt x="2919" y="953"/>
                  </a:lnTo>
                  <a:lnTo>
                    <a:pt x="3257" y="830"/>
                  </a:lnTo>
                  <a:lnTo>
                    <a:pt x="3104" y="585"/>
                  </a:lnTo>
                  <a:lnTo>
                    <a:pt x="2889" y="339"/>
                  </a:lnTo>
                  <a:lnTo>
                    <a:pt x="2674" y="154"/>
                  </a:lnTo>
                  <a:lnTo>
                    <a:pt x="2397" y="1"/>
                  </a:lnTo>
                  <a:lnTo>
                    <a:pt x="2274" y="308"/>
                  </a:lnTo>
                  <a:lnTo>
                    <a:pt x="2121" y="585"/>
                  </a:lnTo>
                  <a:lnTo>
                    <a:pt x="1967" y="830"/>
                  </a:lnTo>
                  <a:lnTo>
                    <a:pt x="1783" y="1045"/>
                  </a:lnTo>
                  <a:lnTo>
                    <a:pt x="1629" y="1015"/>
                  </a:lnTo>
                  <a:lnTo>
                    <a:pt x="1445" y="1045"/>
                  </a:lnTo>
                  <a:lnTo>
                    <a:pt x="1291" y="830"/>
                  </a:lnTo>
                  <a:lnTo>
                    <a:pt x="1107" y="585"/>
                  </a:lnTo>
                  <a:lnTo>
                    <a:pt x="953" y="30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2524;p50">
              <a:extLst>
                <a:ext uri="{FF2B5EF4-FFF2-40B4-BE49-F238E27FC236}">
                  <a16:creationId xmlns:a16="http://schemas.microsoft.com/office/drawing/2014/main" id="{F873B32E-01DE-4FC8-8801-C3DFA7DA9F43}"/>
                </a:ext>
              </a:extLst>
            </p:cNvPr>
            <p:cNvSpPr/>
            <p:nvPr/>
          </p:nvSpPr>
          <p:spPr>
            <a:xfrm>
              <a:off x="1430025" y="3396885"/>
              <a:ext cx="83163" cy="83163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400" y="1"/>
                  </a:moveTo>
                  <a:lnTo>
                    <a:pt x="246" y="32"/>
                  </a:lnTo>
                  <a:lnTo>
                    <a:pt x="123" y="124"/>
                  </a:lnTo>
                  <a:lnTo>
                    <a:pt x="31" y="247"/>
                  </a:lnTo>
                  <a:lnTo>
                    <a:pt x="0" y="400"/>
                  </a:lnTo>
                  <a:lnTo>
                    <a:pt x="31" y="523"/>
                  </a:lnTo>
                  <a:lnTo>
                    <a:pt x="123" y="646"/>
                  </a:lnTo>
                  <a:lnTo>
                    <a:pt x="246" y="738"/>
                  </a:lnTo>
                  <a:lnTo>
                    <a:pt x="400" y="769"/>
                  </a:lnTo>
                  <a:lnTo>
                    <a:pt x="523" y="738"/>
                  </a:lnTo>
                  <a:lnTo>
                    <a:pt x="646" y="646"/>
                  </a:lnTo>
                  <a:lnTo>
                    <a:pt x="738" y="523"/>
                  </a:lnTo>
                  <a:lnTo>
                    <a:pt x="769" y="400"/>
                  </a:lnTo>
                  <a:lnTo>
                    <a:pt x="738" y="247"/>
                  </a:lnTo>
                  <a:lnTo>
                    <a:pt x="646" y="124"/>
                  </a:lnTo>
                  <a:lnTo>
                    <a:pt x="523" y="3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2525;p50">
              <a:extLst>
                <a:ext uri="{FF2B5EF4-FFF2-40B4-BE49-F238E27FC236}">
                  <a16:creationId xmlns:a16="http://schemas.microsoft.com/office/drawing/2014/main" id="{0E83A693-3D37-463D-9520-773BA46B1E71}"/>
                </a:ext>
              </a:extLst>
            </p:cNvPr>
            <p:cNvSpPr/>
            <p:nvPr/>
          </p:nvSpPr>
          <p:spPr>
            <a:xfrm>
              <a:off x="1456629" y="3423488"/>
              <a:ext cx="29956" cy="30064"/>
            </a:xfrm>
            <a:custGeom>
              <a:avLst/>
              <a:gdLst/>
              <a:ahLst/>
              <a:cxnLst/>
              <a:rect l="l" t="t" r="r" b="b"/>
              <a:pathLst>
                <a:path w="277" h="278" extrusionOk="0">
                  <a:moveTo>
                    <a:pt x="92" y="1"/>
                  </a:moveTo>
                  <a:lnTo>
                    <a:pt x="62" y="31"/>
                  </a:lnTo>
                  <a:lnTo>
                    <a:pt x="31" y="93"/>
                  </a:lnTo>
                  <a:lnTo>
                    <a:pt x="0" y="154"/>
                  </a:lnTo>
                  <a:lnTo>
                    <a:pt x="31" y="185"/>
                  </a:lnTo>
                  <a:lnTo>
                    <a:pt x="62" y="246"/>
                  </a:lnTo>
                  <a:lnTo>
                    <a:pt x="92" y="277"/>
                  </a:lnTo>
                  <a:lnTo>
                    <a:pt x="185" y="277"/>
                  </a:lnTo>
                  <a:lnTo>
                    <a:pt x="246" y="246"/>
                  </a:lnTo>
                  <a:lnTo>
                    <a:pt x="277" y="185"/>
                  </a:lnTo>
                  <a:lnTo>
                    <a:pt x="277" y="154"/>
                  </a:lnTo>
                  <a:lnTo>
                    <a:pt x="277" y="93"/>
                  </a:lnTo>
                  <a:lnTo>
                    <a:pt x="246" y="3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2526;p50">
              <a:extLst>
                <a:ext uri="{FF2B5EF4-FFF2-40B4-BE49-F238E27FC236}">
                  <a16:creationId xmlns:a16="http://schemas.microsoft.com/office/drawing/2014/main" id="{4C9F6ECF-3184-4490-81B3-99BF2F72F6F5}"/>
                </a:ext>
              </a:extLst>
            </p:cNvPr>
            <p:cNvSpPr/>
            <p:nvPr/>
          </p:nvSpPr>
          <p:spPr>
            <a:xfrm>
              <a:off x="868451" y="3386938"/>
              <a:ext cx="189575" cy="126420"/>
            </a:xfrm>
            <a:custGeom>
              <a:avLst/>
              <a:gdLst/>
              <a:ahLst/>
              <a:cxnLst/>
              <a:rect l="l" t="t" r="r" b="b"/>
              <a:pathLst>
                <a:path w="1753" h="1169" extrusionOk="0">
                  <a:moveTo>
                    <a:pt x="1" y="1"/>
                  </a:moveTo>
                  <a:lnTo>
                    <a:pt x="1" y="707"/>
                  </a:lnTo>
                  <a:lnTo>
                    <a:pt x="1" y="800"/>
                  </a:lnTo>
                  <a:lnTo>
                    <a:pt x="32" y="892"/>
                  </a:lnTo>
                  <a:lnTo>
                    <a:pt x="154" y="1045"/>
                  </a:lnTo>
                  <a:lnTo>
                    <a:pt x="277" y="1138"/>
                  </a:lnTo>
                  <a:lnTo>
                    <a:pt x="370" y="1168"/>
                  </a:lnTo>
                  <a:lnTo>
                    <a:pt x="1752" y="1168"/>
                  </a:lnTo>
                  <a:lnTo>
                    <a:pt x="1691" y="830"/>
                  </a:lnTo>
                  <a:lnTo>
                    <a:pt x="1691" y="492"/>
                  </a:lnTo>
                  <a:lnTo>
                    <a:pt x="17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2527;p50">
              <a:extLst>
                <a:ext uri="{FF2B5EF4-FFF2-40B4-BE49-F238E27FC236}">
                  <a16:creationId xmlns:a16="http://schemas.microsoft.com/office/drawing/2014/main" id="{16CCAED2-E090-4A93-B1B4-208E9DAEEA0A}"/>
                </a:ext>
              </a:extLst>
            </p:cNvPr>
            <p:cNvSpPr/>
            <p:nvPr/>
          </p:nvSpPr>
          <p:spPr>
            <a:xfrm>
              <a:off x="1885190" y="3386938"/>
              <a:ext cx="1339247" cy="126420"/>
            </a:xfrm>
            <a:custGeom>
              <a:avLst/>
              <a:gdLst/>
              <a:ahLst/>
              <a:cxnLst/>
              <a:rect l="l" t="t" r="r" b="b"/>
              <a:pathLst>
                <a:path w="12384" h="1169" extrusionOk="0">
                  <a:moveTo>
                    <a:pt x="62" y="1"/>
                  </a:moveTo>
                  <a:lnTo>
                    <a:pt x="62" y="492"/>
                  </a:lnTo>
                  <a:lnTo>
                    <a:pt x="62" y="830"/>
                  </a:lnTo>
                  <a:lnTo>
                    <a:pt x="1" y="1168"/>
                  </a:lnTo>
                  <a:lnTo>
                    <a:pt x="12383" y="1168"/>
                  </a:lnTo>
                  <a:lnTo>
                    <a:pt x="12322" y="830"/>
                  </a:lnTo>
                  <a:lnTo>
                    <a:pt x="12322" y="492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2528;p50">
              <a:extLst>
                <a:ext uri="{FF2B5EF4-FFF2-40B4-BE49-F238E27FC236}">
                  <a16:creationId xmlns:a16="http://schemas.microsoft.com/office/drawing/2014/main" id="{29BFF010-AEA5-417B-B384-EED31D812FE5}"/>
                </a:ext>
              </a:extLst>
            </p:cNvPr>
            <p:cNvSpPr/>
            <p:nvPr/>
          </p:nvSpPr>
          <p:spPr>
            <a:xfrm>
              <a:off x="4051680" y="3386938"/>
              <a:ext cx="348979" cy="126420"/>
            </a:xfrm>
            <a:custGeom>
              <a:avLst/>
              <a:gdLst/>
              <a:ahLst/>
              <a:cxnLst/>
              <a:rect l="l" t="t" r="r" b="b"/>
              <a:pathLst>
                <a:path w="3227" h="1169" extrusionOk="0">
                  <a:moveTo>
                    <a:pt x="62" y="1"/>
                  </a:moveTo>
                  <a:lnTo>
                    <a:pt x="62" y="492"/>
                  </a:lnTo>
                  <a:lnTo>
                    <a:pt x="62" y="830"/>
                  </a:lnTo>
                  <a:lnTo>
                    <a:pt x="0" y="1168"/>
                  </a:lnTo>
                  <a:lnTo>
                    <a:pt x="2827" y="1168"/>
                  </a:lnTo>
                  <a:lnTo>
                    <a:pt x="2919" y="1138"/>
                  </a:lnTo>
                  <a:lnTo>
                    <a:pt x="3073" y="1045"/>
                  </a:lnTo>
                  <a:lnTo>
                    <a:pt x="3165" y="892"/>
                  </a:lnTo>
                  <a:lnTo>
                    <a:pt x="3196" y="800"/>
                  </a:lnTo>
                  <a:lnTo>
                    <a:pt x="3226" y="707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2529;p50">
              <a:extLst>
                <a:ext uri="{FF2B5EF4-FFF2-40B4-BE49-F238E27FC236}">
                  <a16:creationId xmlns:a16="http://schemas.microsoft.com/office/drawing/2014/main" id="{B238C9D7-0B9E-4921-950D-0F6DCC8766DD}"/>
                </a:ext>
              </a:extLst>
            </p:cNvPr>
            <p:cNvSpPr/>
            <p:nvPr/>
          </p:nvSpPr>
          <p:spPr>
            <a:xfrm>
              <a:off x="3038185" y="2582911"/>
              <a:ext cx="212827" cy="189467"/>
            </a:xfrm>
            <a:custGeom>
              <a:avLst/>
              <a:gdLst/>
              <a:ahLst/>
              <a:cxnLst/>
              <a:rect l="l" t="t" r="r" b="b"/>
              <a:pathLst>
                <a:path w="1968" h="1752" extrusionOk="0">
                  <a:moveTo>
                    <a:pt x="93" y="0"/>
                  </a:moveTo>
                  <a:lnTo>
                    <a:pt x="1" y="1014"/>
                  </a:lnTo>
                  <a:lnTo>
                    <a:pt x="1353" y="1721"/>
                  </a:lnTo>
                  <a:lnTo>
                    <a:pt x="1476" y="1751"/>
                  </a:lnTo>
                  <a:lnTo>
                    <a:pt x="1691" y="1751"/>
                  </a:lnTo>
                  <a:lnTo>
                    <a:pt x="1783" y="1721"/>
                  </a:lnTo>
                  <a:lnTo>
                    <a:pt x="1875" y="1690"/>
                  </a:lnTo>
                  <a:lnTo>
                    <a:pt x="1936" y="1598"/>
                  </a:lnTo>
                  <a:lnTo>
                    <a:pt x="1967" y="1475"/>
                  </a:lnTo>
                  <a:lnTo>
                    <a:pt x="1967" y="1383"/>
                  </a:lnTo>
                  <a:lnTo>
                    <a:pt x="1936" y="1260"/>
                  </a:lnTo>
                  <a:lnTo>
                    <a:pt x="1844" y="116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2530;p50">
              <a:extLst>
                <a:ext uri="{FF2B5EF4-FFF2-40B4-BE49-F238E27FC236}">
                  <a16:creationId xmlns:a16="http://schemas.microsoft.com/office/drawing/2014/main" id="{FE1F1620-829B-4BA5-9D91-42171B811C12}"/>
                </a:ext>
              </a:extLst>
            </p:cNvPr>
            <p:cNvSpPr/>
            <p:nvPr/>
          </p:nvSpPr>
          <p:spPr>
            <a:xfrm>
              <a:off x="2802331" y="2533058"/>
              <a:ext cx="325728" cy="202769"/>
            </a:xfrm>
            <a:custGeom>
              <a:avLst/>
              <a:gdLst/>
              <a:ahLst/>
              <a:cxnLst/>
              <a:rect l="l" t="t" r="r" b="b"/>
              <a:pathLst>
                <a:path w="3012" h="1875" extrusionOk="0">
                  <a:moveTo>
                    <a:pt x="369" y="0"/>
                  </a:moveTo>
                  <a:lnTo>
                    <a:pt x="246" y="31"/>
                  </a:lnTo>
                  <a:lnTo>
                    <a:pt x="123" y="123"/>
                  </a:lnTo>
                  <a:lnTo>
                    <a:pt x="31" y="246"/>
                  </a:lnTo>
                  <a:lnTo>
                    <a:pt x="0" y="400"/>
                  </a:lnTo>
                  <a:lnTo>
                    <a:pt x="0" y="1475"/>
                  </a:lnTo>
                  <a:lnTo>
                    <a:pt x="31" y="1629"/>
                  </a:lnTo>
                  <a:lnTo>
                    <a:pt x="123" y="1751"/>
                  </a:lnTo>
                  <a:lnTo>
                    <a:pt x="246" y="1844"/>
                  </a:lnTo>
                  <a:lnTo>
                    <a:pt x="369" y="1874"/>
                  </a:lnTo>
                  <a:lnTo>
                    <a:pt x="2458" y="1874"/>
                  </a:lnTo>
                  <a:lnTo>
                    <a:pt x="2581" y="1844"/>
                  </a:lnTo>
                  <a:lnTo>
                    <a:pt x="2673" y="1813"/>
                  </a:lnTo>
                  <a:lnTo>
                    <a:pt x="2766" y="1782"/>
                  </a:lnTo>
                  <a:lnTo>
                    <a:pt x="2858" y="1690"/>
                  </a:lnTo>
                  <a:lnTo>
                    <a:pt x="2919" y="1629"/>
                  </a:lnTo>
                  <a:lnTo>
                    <a:pt x="2981" y="1536"/>
                  </a:lnTo>
                  <a:lnTo>
                    <a:pt x="3011" y="1414"/>
                  </a:lnTo>
                  <a:lnTo>
                    <a:pt x="3011" y="1321"/>
                  </a:lnTo>
                  <a:lnTo>
                    <a:pt x="3011" y="1260"/>
                  </a:lnTo>
                  <a:lnTo>
                    <a:pt x="3011" y="1106"/>
                  </a:lnTo>
                  <a:lnTo>
                    <a:pt x="2950" y="983"/>
                  </a:lnTo>
                  <a:lnTo>
                    <a:pt x="2858" y="860"/>
                  </a:lnTo>
                  <a:lnTo>
                    <a:pt x="2766" y="768"/>
                  </a:lnTo>
                  <a:lnTo>
                    <a:pt x="1782" y="154"/>
                  </a:lnTo>
                  <a:lnTo>
                    <a:pt x="1629" y="92"/>
                  </a:lnTo>
                  <a:lnTo>
                    <a:pt x="1506" y="62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2E7BB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2531;p50">
              <a:extLst>
                <a:ext uri="{FF2B5EF4-FFF2-40B4-BE49-F238E27FC236}">
                  <a16:creationId xmlns:a16="http://schemas.microsoft.com/office/drawing/2014/main" id="{2D728D97-DD7A-4236-8359-FAF45B308690}"/>
                </a:ext>
              </a:extLst>
            </p:cNvPr>
            <p:cNvSpPr/>
            <p:nvPr/>
          </p:nvSpPr>
          <p:spPr>
            <a:xfrm>
              <a:off x="3925372" y="2895222"/>
              <a:ext cx="405537" cy="226020"/>
            </a:xfrm>
            <a:custGeom>
              <a:avLst/>
              <a:gdLst/>
              <a:ahLst/>
              <a:cxnLst/>
              <a:rect l="l" t="t" r="r" b="b"/>
              <a:pathLst>
                <a:path w="3750" h="2090" extrusionOk="0">
                  <a:moveTo>
                    <a:pt x="216" y="0"/>
                  </a:moveTo>
                  <a:lnTo>
                    <a:pt x="123" y="31"/>
                  </a:lnTo>
                  <a:lnTo>
                    <a:pt x="31" y="123"/>
                  </a:lnTo>
                  <a:lnTo>
                    <a:pt x="0" y="215"/>
                  </a:lnTo>
                  <a:lnTo>
                    <a:pt x="31" y="338"/>
                  </a:lnTo>
                  <a:lnTo>
                    <a:pt x="62" y="369"/>
                  </a:lnTo>
                  <a:lnTo>
                    <a:pt x="216" y="615"/>
                  </a:lnTo>
                  <a:lnTo>
                    <a:pt x="400" y="891"/>
                  </a:lnTo>
                  <a:lnTo>
                    <a:pt x="646" y="1168"/>
                  </a:lnTo>
                  <a:lnTo>
                    <a:pt x="892" y="1444"/>
                  </a:lnTo>
                  <a:lnTo>
                    <a:pt x="1199" y="1690"/>
                  </a:lnTo>
                  <a:lnTo>
                    <a:pt x="1568" y="1905"/>
                  </a:lnTo>
                  <a:lnTo>
                    <a:pt x="1752" y="1967"/>
                  </a:lnTo>
                  <a:lnTo>
                    <a:pt x="1936" y="2028"/>
                  </a:lnTo>
                  <a:lnTo>
                    <a:pt x="2151" y="2090"/>
                  </a:lnTo>
                  <a:lnTo>
                    <a:pt x="3749" y="2090"/>
                  </a:lnTo>
                  <a:lnTo>
                    <a:pt x="3749" y="1875"/>
                  </a:lnTo>
                  <a:lnTo>
                    <a:pt x="3718" y="1659"/>
                  </a:lnTo>
                  <a:lnTo>
                    <a:pt x="3657" y="1444"/>
                  </a:lnTo>
                  <a:lnTo>
                    <a:pt x="3565" y="1260"/>
                  </a:lnTo>
                  <a:lnTo>
                    <a:pt x="3473" y="1076"/>
                  </a:lnTo>
                  <a:lnTo>
                    <a:pt x="3350" y="891"/>
                  </a:lnTo>
                  <a:lnTo>
                    <a:pt x="3196" y="707"/>
                  </a:lnTo>
                  <a:lnTo>
                    <a:pt x="2858" y="369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2532;p50">
              <a:extLst>
                <a:ext uri="{FF2B5EF4-FFF2-40B4-BE49-F238E27FC236}">
                  <a16:creationId xmlns:a16="http://schemas.microsoft.com/office/drawing/2014/main" id="{2D95502B-6BC9-4944-A130-76A0023035DC}"/>
                </a:ext>
              </a:extLst>
            </p:cNvPr>
            <p:cNvSpPr/>
            <p:nvPr/>
          </p:nvSpPr>
          <p:spPr>
            <a:xfrm>
              <a:off x="905003" y="2895222"/>
              <a:ext cx="166324" cy="212717"/>
            </a:xfrm>
            <a:custGeom>
              <a:avLst/>
              <a:gdLst/>
              <a:ahLst/>
              <a:cxnLst/>
              <a:rect l="l" t="t" r="r" b="b"/>
              <a:pathLst>
                <a:path w="1538" h="1967" extrusionOk="0">
                  <a:moveTo>
                    <a:pt x="1" y="0"/>
                  </a:moveTo>
                  <a:lnTo>
                    <a:pt x="1" y="1967"/>
                  </a:lnTo>
                  <a:lnTo>
                    <a:pt x="1168" y="1598"/>
                  </a:lnTo>
                  <a:lnTo>
                    <a:pt x="1291" y="1537"/>
                  </a:lnTo>
                  <a:lnTo>
                    <a:pt x="1383" y="1444"/>
                  </a:lnTo>
                  <a:lnTo>
                    <a:pt x="1445" y="1352"/>
                  </a:lnTo>
                  <a:lnTo>
                    <a:pt x="1506" y="1229"/>
                  </a:lnTo>
                  <a:lnTo>
                    <a:pt x="1537" y="1106"/>
                  </a:lnTo>
                  <a:lnTo>
                    <a:pt x="1537" y="523"/>
                  </a:lnTo>
                  <a:lnTo>
                    <a:pt x="1506" y="430"/>
                  </a:lnTo>
                  <a:lnTo>
                    <a:pt x="1476" y="338"/>
                  </a:lnTo>
                  <a:lnTo>
                    <a:pt x="1445" y="246"/>
                  </a:lnTo>
                  <a:lnTo>
                    <a:pt x="1383" y="154"/>
                  </a:lnTo>
                  <a:lnTo>
                    <a:pt x="1291" y="92"/>
                  </a:lnTo>
                  <a:lnTo>
                    <a:pt x="1199" y="62"/>
                  </a:lnTo>
                  <a:lnTo>
                    <a:pt x="1107" y="31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2533;p50">
              <a:extLst>
                <a:ext uri="{FF2B5EF4-FFF2-40B4-BE49-F238E27FC236}">
                  <a16:creationId xmlns:a16="http://schemas.microsoft.com/office/drawing/2014/main" id="{2223CA2A-DCFA-49D1-BF57-6740EA0111CB}"/>
                </a:ext>
              </a:extLst>
            </p:cNvPr>
            <p:cNvSpPr/>
            <p:nvPr/>
          </p:nvSpPr>
          <p:spPr>
            <a:xfrm>
              <a:off x="3931968" y="2935017"/>
              <a:ext cx="295880" cy="186223"/>
            </a:xfrm>
            <a:custGeom>
              <a:avLst/>
              <a:gdLst/>
              <a:ahLst/>
              <a:cxnLst/>
              <a:rect l="l" t="t" r="r" b="b"/>
              <a:pathLst>
                <a:path w="2736" h="1722" extrusionOk="0">
                  <a:moveTo>
                    <a:pt x="1" y="1"/>
                  </a:moveTo>
                  <a:lnTo>
                    <a:pt x="155" y="247"/>
                  </a:lnTo>
                  <a:lnTo>
                    <a:pt x="339" y="523"/>
                  </a:lnTo>
                  <a:lnTo>
                    <a:pt x="585" y="800"/>
                  </a:lnTo>
                  <a:lnTo>
                    <a:pt x="831" y="1076"/>
                  </a:lnTo>
                  <a:lnTo>
                    <a:pt x="1138" y="1322"/>
                  </a:lnTo>
                  <a:lnTo>
                    <a:pt x="1507" y="1537"/>
                  </a:lnTo>
                  <a:lnTo>
                    <a:pt x="1691" y="1599"/>
                  </a:lnTo>
                  <a:lnTo>
                    <a:pt x="1875" y="1660"/>
                  </a:lnTo>
                  <a:lnTo>
                    <a:pt x="2090" y="1722"/>
                  </a:lnTo>
                  <a:lnTo>
                    <a:pt x="2736" y="1722"/>
                  </a:lnTo>
                  <a:lnTo>
                    <a:pt x="2490" y="1353"/>
                  </a:lnTo>
                  <a:lnTo>
                    <a:pt x="2152" y="953"/>
                  </a:lnTo>
                  <a:lnTo>
                    <a:pt x="1906" y="708"/>
                  </a:lnTo>
                  <a:lnTo>
                    <a:pt x="1660" y="523"/>
                  </a:lnTo>
                  <a:lnTo>
                    <a:pt x="1384" y="370"/>
                  </a:lnTo>
                  <a:lnTo>
                    <a:pt x="1076" y="247"/>
                  </a:lnTo>
                  <a:lnTo>
                    <a:pt x="800" y="155"/>
                  </a:lnTo>
                  <a:lnTo>
                    <a:pt x="523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2534;p50">
              <a:extLst>
                <a:ext uri="{FF2B5EF4-FFF2-40B4-BE49-F238E27FC236}">
                  <a16:creationId xmlns:a16="http://schemas.microsoft.com/office/drawing/2014/main" id="{EAB192BC-E825-4D0A-AD4A-4F6244D50D75}"/>
                </a:ext>
              </a:extLst>
            </p:cNvPr>
            <p:cNvSpPr/>
            <p:nvPr/>
          </p:nvSpPr>
          <p:spPr>
            <a:xfrm>
              <a:off x="905003" y="3028126"/>
              <a:ext cx="162972" cy="79809"/>
            </a:xfrm>
            <a:custGeom>
              <a:avLst/>
              <a:gdLst/>
              <a:ahLst/>
              <a:cxnLst/>
              <a:rect l="l" t="t" r="r" b="b"/>
              <a:pathLst>
                <a:path w="1507" h="738" extrusionOk="0">
                  <a:moveTo>
                    <a:pt x="1" y="0"/>
                  </a:moveTo>
                  <a:lnTo>
                    <a:pt x="1" y="738"/>
                  </a:lnTo>
                  <a:lnTo>
                    <a:pt x="1168" y="369"/>
                  </a:lnTo>
                  <a:lnTo>
                    <a:pt x="1291" y="308"/>
                  </a:lnTo>
                  <a:lnTo>
                    <a:pt x="1383" y="215"/>
                  </a:lnTo>
                  <a:lnTo>
                    <a:pt x="1445" y="123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2535;p50">
              <a:extLst>
                <a:ext uri="{FF2B5EF4-FFF2-40B4-BE49-F238E27FC236}">
                  <a16:creationId xmlns:a16="http://schemas.microsoft.com/office/drawing/2014/main" id="{25912047-CCCC-4207-B507-83BAB488A133}"/>
                </a:ext>
              </a:extLst>
            </p:cNvPr>
            <p:cNvSpPr/>
            <p:nvPr/>
          </p:nvSpPr>
          <p:spPr>
            <a:xfrm>
              <a:off x="1626085" y="2918471"/>
              <a:ext cx="1794423" cy="40013"/>
            </a:xfrm>
            <a:custGeom>
              <a:avLst/>
              <a:gdLst/>
              <a:ahLst/>
              <a:cxnLst/>
              <a:rect l="l" t="t" r="r" b="b"/>
              <a:pathLst>
                <a:path w="16593" h="370" extrusionOk="0">
                  <a:moveTo>
                    <a:pt x="154" y="0"/>
                  </a:moveTo>
                  <a:lnTo>
                    <a:pt x="92" y="31"/>
                  </a:lnTo>
                  <a:lnTo>
                    <a:pt x="31" y="62"/>
                  </a:lnTo>
                  <a:lnTo>
                    <a:pt x="0" y="123"/>
                  </a:lnTo>
                  <a:lnTo>
                    <a:pt x="0" y="185"/>
                  </a:lnTo>
                  <a:lnTo>
                    <a:pt x="0" y="246"/>
                  </a:lnTo>
                  <a:lnTo>
                    <a:pt x="31" y="308"/>
                  </a:lnTo>
                  <a:lnTo>
                    <a:pt x="92" y="338"/>
                  </a:lnTo>
                  <a:lnTo>
                    <a:pt x="154" y="369"/>
                  </a:lnTo>
                  <a:lnTo>
                    <a:pt x="1444" y="369"/>
                  </a:lnTo>
                  <a:lnTo>
                    <a:pt x="1444" y="0"/>
                  </a:lnTo>
                  <a:close/>
                  <a:moveTo>
                    <a:pt x="15578" y="0"/>
                  </a:moveTo>
                  <a:lnTo>
                    <a:pt x="15578" y="369"/>
                  </a:lnTo>
                  <a:lnTo>
                    <a:pt x="16408" y="369"/>
                  </a:lnTo>
                  <a:lnTo>
                    <a:pt x="16469" y="338"/>
                  </a:lnTo>
                  <a:lnTo>
                    <a:pt x="16531" y="308"/>
                  </a:lnTo>
                  <a:lnTo>
                    <a:pt x="16561" y="246"/>
                  </a:lnTo>
                  <a:lnTo>
                    <a:pt x="16592" y="185"/>
                  </a:lnTo>
                  <a:lnTo>
                    <a:pt x="16561" y="123"/>
                  </a:lnTo>
                  <a:lnTo>
                    <a:pt x="16531" y="62"/>
                  </a:lnTo>
                  <a:lnTo>
                    <a:pt x="16469" y="31"/>
                  </a:lnTo>
                  <a:lnTo>
                    <a:pt x="16408" y="0"/>
                  </a:lnTo>
                  <a:close/>
                </a:path>
              </a:pathLst>
            </a:custGeom>
            <a:solidFill>
              <a:srgbClr val="DBF1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2536;p50">
              <a:extLst>
                <a:ext uri="{FF2B5EF4-FFF2-40B4-BE49-F238E27FC236}">
                  <a16:creationId xmlns:a16="http://schemas.microsoft.com/office/drawing/2014/main" id="{139F4ED7-7424-46DC-85CA-8F579C99E522}"/>
                </a:ext>
              </a:extLst>
            </p:cNvPr>
            <p:cNvSpPr/>
            <p:nvPr/>
          </p:nvSpPr>
          <p:spPr>
            <a:xfrm>
              <a:off x="1626084" y="2918471"/>
              <a:ext cx="156267" cy="40013"/>
            </a:xfrm>
            <a:custGeom>
              <a:avLst/>
              <a:gdLst/>
              <a:ahLst/>
              <a:cxnLst/>
              <a:rect l="l" t="t" r="r" b="b"/>
              <a:pathLst>
                <a:path w="1445" h="370" fill="none" extrusionOk="0">
                  <a:moveTo>
                    <a:pt x="1444" y="0"/>
                  </a:moveTo>
                  <a:lnTo>
                    <a:pt x="154" y="0"/>
                  </a:lnTo>
                  <a:lnTo>
                    <a:pt x="154" y="0"/>
                  </a:lnTo>
                  <a:lnTo>
                    <a:pt x="92" y="31"/>
                  </a:lnTo>
                  <a:lnTo>
                    <a:pt x="31" y="62"/>
                  </a:lnTo>
                  <a:lnTo>
                    <a:pt x="0" y="123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246"/>
                  </a:lnTo>
                  <a:lnTo>
                    <a:pt x="31" y="308"/>
                  </a:lnTo>
                  <a:lnTo>
                    <a:pt x="92" y="338"/>
                  </a:lnTo>
                  <a:lnTo>
                    <a:pt x="154" y="369"/>
                  </a:lnTo>
                  <a:lnTo>
                    <a:pt x="1444" y="369"/>
                  </a:lnTo>
                  <a:lnTo>
                    <a:pt x="14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2537;p50">
              <a:extLst>
                <a:ext uri="{FF2B5EF4-FFF2-40B4-BE49-F238E27FC236}">
                  <a16:creationId xmlns:a16="http://schemas.microsoft.com/office/drawing/2014/main" id="{CFF7BA0E-03E8-43B8-BF2D-543742C4BED5}"/>
                </a:ext>
              </a:extLst>
            </p:cNvPr>
            <p:cNvSpPr/>
            <p:nvPr/>
          </p:nvSpPr>
          <p:spPr>
            <a:xfrm>
              <a:off x="3310700" y="2918471"/>
              <a:ext cx="109765" cy="40013"/>
            </a:xfrm>
            <a:custGeom>
              <a:avLst/>
              <a:gdLst/>
              <a:ahLst/>
              <a:cxnLst/>
              <a:rect l="l" t="t" r="r" b="b"/>
              <a:pathLst>
                <a:path w="1015" h="370" fill="none" extrusionOk="0">
                  <a:moveTo>
                    <a:pt x="830" y="0"/>
                  </a:moveTo>
                  <a:lnTo>
                    <a:pt x="0" y="0"/>
                  </a:lnTo>
                  <a:lnTo>
                    <a:pt x="0" y="369"/>
                  </a:lnTo>
                  <a:lnTo>
                    <a:pt x="830" y="369"/>
                  </a:lnTo>
                  <a:lnTo>
                    <a:pt x="830" y="369"/>
                  </a:lnTo>
                  <a:lnTo>
                    <a:pt x="891" y="338"/>
                  </a:lnTo>
                  <a:lnTo>
                    <a:pt x="953" y="308"/>
                  </a:lnTo>
                  <a:lnTo>
                    <a:pt x="983" y="246"/>
                  </a:lnTo>
                  <a:lnTo>
                    <a:pt x="1014" y="185"/>
                  </a:lnTo>
                  <a:lnTo>
                    <a:pt x="1014" y="185"/>
                  </a:lnTo>
                  <a:lnTo>
                    <a:pt x="983" y="123"/>
                  </a:lnTo>
                  <a:lnTo>
                    <a:pt x="953" y="62"/>
                  </a:lnTo>
                  <a:lnTo>
                    <a:pt x="891" y="31"/>
                  </a:lnTo>
                  <a:lnTo>
                    <a:pt x="8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2538;p50">
              <a:extLst>
                <a:ext uri="{FF2B5EF4-FFF2-40B4-BE49-F238E27FC236}">
                  <a16:creationId xmlns:a16="http://schemas.microsoft.com/office/drawing/2014/main" id="{FB65627F-398B-4C97-8D58-D3A692A73F92}"/>
                </a:ext>
              </a:extLst>
            </p:cNvPr>
            <p:cNvSpPr/>
            <p:nvPr/>
          </p:nvSpPr>
          <p:spPr>
            <a:xfrm>
              <a:off x="1782239" y="2918471"/>
              <a:ext cx="1528607" cy="40013"/>
            </a:xfrm>
            <a:custGeom>
              <a:avLst/>
              <a:gdLst/>
              <a:ahLst/>
              <a:cxnLst/>
              <a:rect l="l" t="t" r="r" b="b"/>
              <a:pathLst>
                <a:path w="14135" h="370" extrusionOk="0">
                  <a:moveTo>
                    <a:pt x="0" y="0"/>
                  </a:moveTo>
                  <a:lnTo>
                    <a:pt x="0" y="369"/>
                  </a:lnTo>
                  <a:lnTo>
                    <a:pt x="14134" y="369"/>
                  </a:lnTo>
                  <a:lnTo>
                    <a:pt x="14134" y="0"/>
                  </a:lnTo>
                  <a:close/>
                </a:path>
              </a:pathLst>
            </a:custGeom>
            <a:solidFill>
              <a:srgbClr val="DEF4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2539;p50">
              <a:extLst>
                <a:ext uri="{FF2B5EF4-FFF2-40B4-BE49-F238E27FC236}">
                  <a16:creationId xmlns:a16="http://schemas.microsoft.com/office/drawing/2014/main" id="{48B90131-605B-44FB-9205-70314913EC5C}"/>
                </a:ext>
              </a:extLst>
            </p:cNvPr>
            <p:cNvSpPr/>
            <p:nvPr/>
          </p:nvSpPr>
          <p:spPr>
            <a:xfrm>
              <a:off x="1782239" y="2918471"/>
              <a:ext cx="1528607" cy="40013"/>
            </a:xfrm>
            <a:custGeom>
              <a:avLst/>
              <a:gdLst/>
              <a:ahLst/>
              <a:cxnLst/>
              <a:rect l="l" t="t" r="r" b="b"/>
              <a:pathLst>
                <a:path w="14135" h="370" fill="none" extrusionOk="0">
                  <a:moveTo>
                    <a:pt x="14134" y="0"/>
                  </a:moveTo>
                  <a:lnTo>
                    <a:pt x="0" y="0"/>
                  </a:lnTo>
                  <a:lnTo>
                    <a:pt x="0" y="369"/>
                  </a:lnTo>
                  <a:lnTo>
                    <a:pt x="14134" y="369"/>
                  </a:lnTo>
                  <a:lnTo>
                    <a:pt x="141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2540;p50">
              <a:extLst>
                <a:ext uri="{FF2B5EF4-FFF2-40B4-BE49-F238E27FC236}">
                  <a16:creationId xmlns:a16="http://schemas.microsoft.com/office/drawing/2014/main" id="{E8C70865-CD69-401D-88DD-AB3594227DE5}"/>
                </a:ext>
              </a:extLst>
            </p:cNvPr>
            <p:cNvSpPr/>
            <p:nvPr/>
          </p:nvSpPr>
          <p:spPr>
            <a:xfrm>
              <a:off x="1782239" y="2855317"/>
              <a:ext cx="265924" cy="83163"/>
            </a:xfrm>
            <a:custGeom>
              <a:avLst/>
              <a:gdLst/>
              <a:ahLst/>
              <a:cxnLst/>
              <a:rect l="l" t="t" r="r" b="b"/>
              <a:pathLst>
                <a:path w="2459" h="769" extrusionOk="0">
                  <a:moveTo>
                    <a:pt x="154" y="1"/>
                  </a:moveTo>
                  <a:lnTo>
                    <a:pt x="93" y="62"/>
                  </a:lnTo>
                  <a:lnTo>
                    <a:pt x="31" y="123"/>
                  </a:lnTo>
                  <a:lnTo>
                    <a:pt x="0" y="216"/>
                  </a:lnTo>
                  <a:lnTo>
                    <a:pt x="0" y="523"/>
                  </a:lnTo>
                  <a:lnTo>
                    <a:pt x="31" y="615"/>
                  </a:lnTo>
                  <a:lnTo>
                    <a:pt x="93" y="707"/>
                  </a:lnTo>
                  <a:lnTo>
                    <a:pt x="154" y="738"/>
                  </a:lnTo>
                  <a:lnTo>
                    <a:pt x="246" y="769"/>
                  </a:lnTo>
                  <a:lnTo>
                    <a:pt x="2213" y="769"/>
                  </a:lnTo>
                  <a:lnTo>
                    <a:pt x="2305" y="738"/>
                  </a:lnTo>
                  <a:lnTo>
                    <a:pt x="2366" y="707"/>
                  </a:lnTo>
                  <a:lnTo>
                    <a:pt x="2428" y="615"/>
                  </a:lnTo>
                  <a:lnTo>
                    <a:pt x="2458" y="523"/>
                  </a:lnTo>
                  <a:lnTo>
                    <a:pt x="2458" y="216"/>
                  </a:lnTo>
                  <a:lnTo>
                    <a:pt x="2428" y="123"/>
                  </a:lnTo>
                  <a:lnTo>
                    <a:pt x="2366" y="6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297221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96771-5DCE-4FAB-B685-4B9D52710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09" y="661069"/>
            <a:ext cx="5231339" cy="5477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8BA5A2-AD5D-4468-B732-9F731BC7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EBD58"/>
                </a:solidFill>
              </a:rPr>
              <a:t>Exploratory </a:t>
            </a:r>
            <a:r>
              <a:rPr lang="en-US" dirty="0">
                <a:solidFill>
                  <a:srgbClr val="DA9739"/>
                </a:solidFill>
              </a:rPr>
              <a:t>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4FE00-AA5D-428D-A5D5-7A3213A9C2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695"/>
            <a:ext cx="1197968" cy="119200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2FDD2-6845-403C-B070-D22A95CCBF7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458" y="0"/>
            <a:ext cx="913542" cy="1110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97678-05B2-4DB2-9BF7-584F1CFEE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4748" y="1192008"/>
            <a:ext cx="5630170" cy="494631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FCC575-CA09-4E87-AC64-3E9A6BAD19B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052566" y="6123498"/>
            <a:ext cx="3933752" cy="419379"/>
          </a:xfrm>
        </p:spPr>
        <p:txBody>
          <a:bodyPr/>
          <a:lstStyle/>
          <a:p>
            <a:r>
              <a:rPr lang="en-US" b="1" dirty="0">
                <a:solidFill>
                  <a:srgbClr val="9EBD58"/>
                </a:solidFill>
              </a:rPr>
              <a:t>Boxplot</a:t>
            </a:r>
            <a:r>
              <a:rPr lang="en-US" b="1" dirty="0"/>
              <a:t> </a:t>
            </a:r>
            <a:r>
              <a:rPr lang="en-US" b="1" dirty="0">
                <a:solidFill>
                  <a:srgbClr val="9EBD58"/>
                </a:solidFill>
              </a:rPr>
              <a:t>by Transmission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F9464B-197E-4A0C-9851-C86A1F0B29D9}"/>
              </a:ext>
            </a:extLst>
          </p:cNvPr>
          <p:cNvSpPr txBox="1">
            <a:spLocks/>
          </p:cNvSpPr>
          <p:nvPr/>
        </p:nvSpPr>
        <p:spPr>
          <a:xfrm>
            <a:off x="7541608" y="6138324"/>
            <a:ext cx="3556449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DA9739"/>
                </a:solidFill>
              </a:rPr>
              <a:t>Boxplot by Model</a:t>
            </a:r>
          </a:p>
        </p:txBody>
      </p:sp>
    </p:spTree>
    <p:extLst>
      <p:ext uri="{BB962C8B-B14F-4D97-AF65-F5344CB8AC3E}">
        <p14:creationId xmlns:p14="http://schemas.microsoft.com/office/powerpoint/2010/main" val="42608447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C44-B742-4A52-A8DC-188B97A9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21714"/>
                </a:solidFill>
              </a:rPr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7ABD6-E494-4158-8277-E884EF42DD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088"/>
            <a:ext cx="1722419" cy="264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C5E6C-5067-41E4-9913-332E4163C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547" y="1097525"/>
            <a:ext cx="5346096" cy="466294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47F49C-2E30-4D6A-B14E-77AEE389FBF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" y="1281470"/>
            <a:ext cx="1889239" cy="2642496"/>
          </a:xfrm>
        </p:spPr>
        <p:txBody>
          <a:bodyPr/>
          <a:lstStyle/>
          <a:p>
            <a:pPr algn="r"/>
            <a:r>
              <a:rPr lang="en-US" sz="2000" b="1" dirty="0">
                <a:solidFill>
                  <a:srgbClr val="C21714"/>
                </a:solidFill>
              </a:rPr>
              <a:t>Relationship</a:t>
            </a:r>
          </a:p>
          <a:p>
            <a:pPr algn="r"/>
            <a:r>
              <a:rPr lang="en-US" sz="2000" dirty="0"/>
              <a:t> between </a:t>
            </a:r>
          </a:p>
          <a:p>
            <a:pPr algn="r"/>
            <a:r>
              <a:rPr lang="en-US" sz="2000" dirty="0"/>
              <a:t>mileage </a:t>
            </a:r>
          </a:p>
          <a:p>
            <a:pPr algn="r"/>
            <a:r>
              <a:rPr lang="en-US" sz="2000" dirty="0"/>
              <a:t>and price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</a:rPr>
              <a:t>(Transmission)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D33BD1-8EFF-4FCF-A209-BF496BC6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643" y="1383519"/>
            <a:ext cx="4982904" cy="437695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BAF92DE-09CD-413D-A7FA-13768A1E70C9}"/>
              </a:ext>
            </a:extLst>
          </p:cNvPr>
          <p:cNvSpPr txBox="1">
            <a:spLocks/>
          </p:cNvSpPr>
          <p:nvPr/>
        </p:nvSpPr>
        <p:spPr>
          <a:xfrm>
            <a:off x="7209096" y="5534464"/>
            <a:ext cx="4982903" cy="1024008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21714"/>
                </a:solidFill>
              </a:rPr>
              <a:t>Relationship</a:t>
            </a:r>
            <a:r>
              <a:rPr lang="en-US" sz="2000" dirty="0"/>
              <a:t> between mileage and price    </a:t>
            </a:r>
            <a:r>
              <a:rPr lang="en-US" sz="2000" dirty="0">
                <a:solidFill>
                  <a:srgbClr val="C00000"/>
                </a:solidFill>
              </a:rPr>
              <a:t>(2015-2020)</a:t>
            </a:r>
          </a:p>
        </p:txBody>
      </p:sp>
    </p:spTree>
    <p:extLst>
      <p:ext uri="{BB962C8B-B14F-4D97-AF65-F5344CB8AC3E}">
        <p14:creationId xmlns:p14="http://schemas.microsoft.com/office/powerpoint/2010/main" val="33323914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Allppt-Diagram-Theme-Color-0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11870</TotalTime>
  <Words>967</Words>
  <Application>Microsoft Macintosh PowerPoint</Application>
  <PresentationFormat>宽屏</PresentationFormat>
  <Paragraphs>316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Roboto</vt:lpstr>
      <vt:lpstr>Helvetica</vt:lpstr>
      <vt:lpstr>Arial (Heading)</vt:lpstr>
      <vt:lpstr>Calibri</vt:lpstr>
      <vt:lpstr>Fira Sans</vt:lpstr>
      <vt:lpstr>Arial</vt:lpstr>
      <vt:lpstr>Office Theme</vt:lpstr>
      <vt:lpstr>PowerPoint 演示文稿</vt:lpstr>
      <vt:lpstr>Background</vt:lpstr>
      <vt:lpstr>Context</vt:lpstr>
      <vt:lpstr>Exploring Metadata</vt:lpstr>
      <vt:lpstr>Exploring Data</vt:lpstr>
      <vt:lpstr>PowerPoint 演示文稿</vt:lpstr>
      <vt:lpstr>Exploratory Data Analysis</vt:lpstr>
      <vt:lpstr>Exploratory Data Analysis</vt:lpstr>
      <vt:lpstr>Exploratory Data Analysis</vt:lpstr>
      <vt:lpstr>Feature Engineering</vt:lpstr>
      <vt:lpstr>Model Implementation</vt:lpstr>
      <vt:lpstr>Linear Regression</vt:lpstr>
      <vt:lpstr>Lasso Regression</vt:lpstr>
      <vt:lpstr>Ridge Regression</vt:lpstr>
      <vt:lpstr>Elastic Net</vt:lpstr>
      <vt:lpstr>KNN Regression</vt:lpstr>
      <vt:lpstr>XGBoost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Liu, Jiachen</cp:lastModifiedBy>
  <cp:revision>44</cp:revision>
  <dcterms:created xsi:type="dcterms:W3CDTF">2018-02-18T19:39:47Z</dcterms:created>
  <dcterms:modified xsi:type="dcterms:W3CDTF">2021-11-14T16:39:44Z</dcterms:modified>
</cp:coreProperties>
</file>